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5" r:id="rId2"/>
    <p:sldMasterId id="2147483714" r:id="rId3"/>
  </p:sldMasterIdLst>
  <p:notesMasterIdLst>
    <p:notesMasterId r:id="rId42"/>
  </p:notesMasterIdLst>
  <p:sldIdLst>
    <p:sldId id="256" r:id="rId4"/>
    <p:sldId id="319" r:id="rId5"/>
    <p:sldId id="257" r:id="rId6"/>
    <p:sldId id="268" r:id="rId7"/>
    <p:sldId id="321" r:id="rId8"/>
    <p:sldId id="322" r:id="rId9"/>
    <p:sldId id="279" r:id="rId10"/>
    <p:sldId id="323" r:id="rId11"/>
    <p:sldId id="324" r:id="rId12"/>
    <p:sldId id="269" r:id="rId13"/>
    <p:sldId id="264" r:id="rId14"/>
    <p:sldId id="272" r:id="rId15"/>
    <p:sldId id="273" r:id="rId16"/>
    <p:sldId id="292" r:id="rId17"/>
    <p:sldId id="325" r:id="rId18"/>
    <p:sldId id="326" r:id="rId19"/>
    <p:sldId id="274" r:id="rId20"/>
    <p:sldId id="291" r:id="rId21"/>
    <p:sldId id="275" r:id="rId22"/>
    <p:sldId id="299" r:id="rId23"/>
    <p:sldId id="327" r:id="rId24"/>
    <p:sldId id="300" r:id="rId25"/>
    <p:sldId id="302" r:id="rId26"/>
    <p:sldId id="303" r:id="rId27"/>
    <p:sldId id="304" r:id="rId28"/>
    <p:sldId id="305" r:id="rId29"/>
    <p:sldId id="306" r:id="rId30"/>
    <p:sldId id="307" r:id="rId31"/>
    <p:sldId id="308" r:id="rId32"/>
    <p:sldId id="309" r:id="rId33"/>
    <p:sldId id="310" r:id="rId34"/>
    <p:sldId id="311" r:id="rId35"/>
    <p:sldId id="312" r:id="rId36"/>
    <p:sldId id="313" r:id="rId37"/>
    <p:sldId id="314" r:id="rId38"/>
    <p:sldId id="315" r:id="rId39"/>
    <p:sldId id="316" r:id="rId40"/>
    <p:sldId id="317" r:id="rId4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dia Ging" initials="LG" lastIdx="3" clrIdx="0">
    <p:extLst>
      <p:ext uri="{19B8F6BF-5375-455C-9EA6-DF929625EA0E}">
        <p15:presenceInfo xmlns:p15="http://schemas.microsoft.com/office/powerpoint/2012/main" userId="S::LGing@mazars.ie::a71f046f-fe48-4bbf-a813-48f066f177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78"/>
    <a:srgbClr val="FFFFFF"/>
    <a:srgbClr val="143557"/>
    <a:srgbClr val="C00000"/>
    <a:srgbClr val="002060"/>
    <a:srgbClr val="7F99BB"/>
    <a:srgbClr val="F7D57F"/>
    <a:srgbClr val="BBB8B3"/>
    <a:srgbClr val="D49397"/>
    <a:srgbClr val="162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2CBCC"/>
          </a:solidFill>
        </a:fill>
      </a:tcStyle>
    </a:wholeTbl>
    <a:band2H>
      <a:tcTxStyle/>
      <a:tcStyle>
        <a:tcBdr/>
        <a:fill>
          <a:solidFill>
            <a:srgbClr val="F1E7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D5"/>
          </a:solidFill>
        </a:fill>
      </a:tcStyle>
    </a:wholeTbl>
    <a:band2H>
      <a:tcTxStyle/>
      <a:tcStyle>
        <a:tcBdr/>
        <a:fill>
          <a:solidFill>
            <a:srgbClr val="E6E7EB"/>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CBD5"/>
          </a:solidFill>
        </a:fill>
      </a:tcStyle>
    </a:wholeTbl>
    <a:band2H>
      <a:tcTxStyle/>
      <a:tcStyle>
        <a:tcBdr/>
        <a:fill>
          <a:solidFill>
            <a:srgbClr val="EAE7EB"/>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2" autoAdjust="0"/>
    <p:restoredTop sz="94645" autoAdjust="0"/>
  </p:normalViewPr>
  <p:slideViewPr>
    <p:cSldViewPr snapToGrid="0">
      <p:cViewPr varScale="1">
        <p:scale>
          <a:sx n="36" d="100"/>
          <a:sy n="36" d="100"/>
        </p:scale>
        <p:origin x="858" y="84"/>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8" name="Shape 738"/>
          <p:cNvSpPr>
            <a:spLocks noGrp="1" noRot="1" noChangeAspect="1"/>
          </p:cNvSpPr>
          <p:nvPr>
            <p:ph type="sldImg"/>
          </p:nvPr>
        </p:nvSpPr>
        <p:spPr>
          <a:xfrm>
            <a:off x="1143000" y="685800"/>
            <a:ext cx="4572000" cy="3429000"/>
          </a:xfrm>
          <a:prstGeom prst="rect">
            <a:avLst/>
          </a:prstGeom>
        </p:spPr>
        <p:txBody>
          <a:bodyPr/>
          <a:lstStyle/>
          <a:p>
            <a:endParaRPr/>
          </a:p>
        </p:txBody>
      </p:sp>
      <p:sp>
        <p:nvSpPr>
          <p:cNvPr id="739" name="Shape 73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479545993"/>
      </p:ext>
    </p:extLst>
  </p:cSld>
  <p:clrMap bg1="lt1" tx1="dk1" bg2="lt2" tx2="dk2" accent1="accent1" accent2="accent2" accent3="accent3" accent4="accent4" accent5="accent5" accent6="accent6" hlink="hlink" folHlink="folHlink"/>
  <p:notesStyle>
    <a:lvl1pPr defTabSz="1828800" latinLnBrk="0">
      <a:defRPr sz="2400">
        <a:latin typeface="+mn-lt"/>
        <a:ea typeface="+mn-ea"/>
        <a:cs typeface="+mn-cs"/>
        <a:sym typeface="Calibri"/>
      </a:defRPr>
    </a:lvl1pPr>
    <a:lvl2pPr indent="228600" defTabSz="1828800" latinLnBrk="0">
      <a:defRPr sz="2400">
        <a:latin typeface="+mn-lt"/>
        <a:ea typeface="+mn-ea"/>
        <a:cs typeface="+mn-cs"/>
        <a:sym typeface="Calibri"/>
      </a:defRPr>
    </a:lvl2pPr>
    <a:lvl3pPr indent="457200" defTabSz="1828800" latinLnBrk="0">
      <a:defRPr sz="2400">
        <a:latin typeface="+mn-lt"/>
        <a:ea typeface="+mn-ea"/>
        <a:cs typeface="+mn-cs"/>
        <a:sym typeface="Calibri"/>
      </a:defRPr>
    </a:lvl3pPr>
    <a:lvl4pPr indent="685800" defTabSz="1828800" latinLnBrk="0">
      <a:defRPr sz="2400">
        <a:latin typeface="+mn-lt"/>
        <a:ea typeface="+mn-ea"/>
        <a:cs typeface="+mn-cs"/>
        <a:sym typeface="Calibri"/>
      </a:defRPr>
    </a:lvl4pPr>
    <a:lvl5pPr indent="914400" defTabSz="1828800" latinLnBrk="0">
      <a:defRPr sz="2400">
        <a:latin typeface="+mn-lt"/>
        <a:ea typeface="+mn-ea"/>
        <a:cs typeface="+mn-cs"/>
        <a:sym typeface="Calibri"/>
      </a:defRPr>
    </a:lvl5pPr>
    <a:lvl6pPr indent="1143000" defTabSz="1828800" latinLnBrk="0">
      <a:defRPr sz="2400">
        <a:latin typeface="+mn-lt"/>
        <a:ea typeface="+mn-ea"/>
        <a:cs typeface="+mn-cs"/>
        <a:sym typeface="Calibri"/>
      </a:defRPr>
    </a:lvl6pPr>
    <a:lvl7pPr indent="1371600" defTabSz="1828800" latinLnBrk="0">
      <a:defRPr sz="2400">
        <a:latin typeface="+mn-lt"/>
        <a:ea typeface="+mn-ea"/>
        <a:cs typeface="+mn-cs"/>
        <a:sym typeface="Calibri"/>
      </a:defRPr>
    </a:lvl7pPr>
    <a:lvl8pPr indent="1600200" defTabSz="1828800" latinLnBrk="0">
      <a:defRPr sz="2400">
        <a:latin typeface="+mn-lt"/>
        <a:ea typeface="+mn-ea"/>
        <a:cs typeface="+mn-cs"/>
        <a:sym typeface="Calibri"/>
      </a:defRPr>
    </a:lvl8pPr>
    <a:lvl9pPr indent="1828800" defTabSz="1828800" latinLnBrk="0">
      <a:defRPr sz="24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191495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916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My First Template</a:t>
            </a:r>
          </a:p>
        </p:txBody>
      </p:sp>
    </p:spTree>
    <p:extLst>
      <p:ext uri="{BB962C8B-B14F-4D97-AF65-F5344CB8AC3E}">
        <p14:creationId xmlns:p14="http://schemas.microsoft.com/office/powerpoint/2010/main" val="1122105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916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My First Template</a:t>
            </a:r>
          </a:p>
        </p:txBody>
      </p:sp>
    </p:spTree>
    <p:extLst>
      <p:ext uri="{BB962C8B-B14F-4D97-AF65-F5344CB8AC3E}">
        <p14:creationId xmlns:p14="http://schemas.microsoft.com/office/powerpoint/2010/main" val="1162475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916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My First Template</a:t>
            </a:r>
          </a:p>
        </p:txBody>
      </p:sp>
    </p:spTree>
    <p:extLst>
      <p:ext uri="{BB962C8B-B14F-4D97-AF65-F5344CB8AC3E}">
        <p14:creationId xmlns:p14="http://schemas.microsoft.com/office/powerpoint/2010/main" val="2925150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916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My First Template</a:t>
            </a:r>
          </a:p>
        </p:txBody>
      </p:sp>
    </p:spTree>
    <p:extLst>
      <p:ext uri="{BB962C8B-B14F-4D97-AF65-F5344CB8AC3E}">
        <p14:creationId xmlns:p14="http://schemas.microsoft.com/office/powerpoint/2010/main" val="749956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916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My First Template</a:t>
            </a:r>
          </a:p>
        </p:txBody>
      </p:sp>
    </p:spTree>
    <p:extLst>
      <p:ext uri="{BB962C8B-B14F-4D97-AF65-F5344CB8AC3E}">
        <p14:creationId xmlns:p14="http://schemas.microsoft.com/office/powerpoint/2010/main" val="3546665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916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My First Template</a:t>
            </a:r>
          </a:p>
        </p:txBody>
      </p:sp>
    </p:spTree>
    <p:extLst>
      <p:ext uri="{BB962C8B-B14F-4D97-AF65-F5344CB8AC3E}">
        <p14:creationId xmlns:p14="http://schemas.microsoft.com/office/powerpoint/2010/main" val="3536166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916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My First Template</a:t>
            </a:r>
          </a:p>
        </p:txBody>
      </p:sp>
    </p:spTree>
    <p:extLst>
      <p:ext uri="{BB962C8B-B14F-4D97-AF65-F5344CB8AC3E}">
        <p14:creationId xmlns:p14="http://schemas.microsoft.com/office/powerpoint/2010/main" val="1316688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916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My First Template</a:t>
            </a:r>
          </a:p>
        </p:txBody>
      </p:sp>
    </p:spTree>
    <p:extLst>
      <p:ext uri="{BB962C8B-B14F-4D97-AF65-F5344CB8AC3E}">
        <p14:creationId xmlns:p14="http://schemas.microsoft.com/office/powerpoint/2010/main" val="2141513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916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My First Template</a:t>
            </a:r>
          </a:p>
        </p:txBody>
      </p:sp>
    </p:spTree>
    <p:extLst>
      <p:ext uri="{BB962C8B-B14F-4D97-AF65-F5344CB8AC3E}">
        <p14:creationId xmlns:p14="http://schemas.microsoft.com/office/powerpoint/2010/main" val="2418050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916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My First Template</a:t>
            </a:r>
          </a:p>
        </p:txBody>
      </p:sp>
    </p:spTree>
    <p:extLst>
      <p:ext uri="{BB962C8B-B14F-4D97-AF65-F5344CB8AC3E}">
        <p14:creationId xmlns:p14="http://schemas.microsoft.com/office/powerpoint/2010/main" val="3356879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916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My First Template</a:t>
            </a:r>
          </a:p>
        </p:txBody>
      </p:sp>
    </p:spTree>
    <p:extLst>
      <p:ext uri="{BB962C8B-B14F-4D97-AF65-F5344CB8AC3E}">
        <p14:creationId xmlns:p14="http://schemas.microsoft.com/office/powerpoint/2010/main" val="931550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2150"/>
            <a:ext cx="6146800" cy="345916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My First Template</a:t>
            </a:r>
          </a:p>
        </p:txBody>
      </p:sp>
    </p:spTree>
    <p:extLst>
      <p:ext uri="{BB962C8B-B14F-4D97-AF65-F5344CB8AC3E}">
        <p14:creationId xmlns:p14="http://schemas.microsoft.com/office/powerpoint/2010/main" val="3103802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 Standard logo">
    <p:spTree>
      <p:nvGrpSpPr>
        <p:cNvPr id="1" name=""/>
        <p:cNvGrpSpPr/>
        <p:nvPr/>
      </p:nvGrpSpPr>
      <p:grpSpPr>
        <a:xfrm>
          <a:off x="0" y="0"/>
          <a:ext cx="0" cy="0"/>
          <a:chOff x="0" y="0"/>
          <a:chExt cx="0" cy="0"/>
        </a:xfrm>
      </p:grpSpPr>
      <p:sp>
        <p:nvSpPr>
          <p:cNvPr id="16" name="Rectangle 10"/>
          <p:cNvSpPr/>
          <p:nvPr/>
        </p:nvSpPr>
        <p:spPr>
          <a:xfrm>
            <a:off x="464320" y="3146550"/>
            <a:ext cx="11737978" cy="5640246"/>
          </a:xfrm>
          <a:prstGeom prst="rect">
            <a:avLst/>
          </a:prstGeom>
          <a:solidFill>
            <a:srgbClr val="FFFFFF">
              <a:alpha val="70000"/>
            </a:srgbClr>
          </a:solidFill>
          <a:ln w="12700">
            <a:miter lim="400000"/>
          </a:ln>
        </p:spPr>
        <p:txBody>
          <a:bodyPr lIns="91438" tIns="91438" rIns="91438" bIns="91438" anchor="ctr"/>
          <a:lstStyle/>
          <a:p>
            <a:pPr algn="ctr">
              <a:defRPr sz="3600">
                <a:solidFill>
                  <a:srgbClr val="FFFFFF"/>
                </a:solidFill>
                <a:latin typeface="Arial"/>
                <a:ea typeface="Arial"/>
                <a:cs typeface="Arial"/>
                <a:sym typeface="Arial"/>
              </a:defRPr>
            </a:pPr>
            <a:endParaRPr/>
          </a:p>
        </p:txBody>
      </p:sp>
      <p:sp>
        <p:nvSpPr>
          <p:cNvPr id="17" name="Title Text"/>
          <p:cNvSpPr txBox="1">
            <a:spLocks noGrp="1"/>
          </p:cNvSpPr>
          <p:nvPr>
            <p:ph type="title"/>
          </p:nvPr>
        </p:nvSpPr>
        <p:spPr>
          <a:xfrm>
            <a:off x="464320" y="3146550"/>
            <a:ext cx="11727680" cy="2448002"/>
          </a:xfrm>
          <a:prstGeom prst="rect">
            <a:avLst/>
          </a:prstGeom>
        </p:spPr>
        <p:txBody>
          <a:bodyPr anchor="b"/>
          <a:lstStyle>
            <a:lvl1pPr>
              <a:defRPr sz="4800">
                <a:solidFill>
                  <a:srgbClr val="000000"/>
                </a:solidFill>
              </a:defRPr>
            </a:lvl1pPr>
          </a:lstStyle>
          <a:p>
            <a:r>
              <a:t>Title Text</a:t>
            </a:r>
          </a:p>
        </p:txBody>
      </p:sp>
      <p:sp>
        <p:nvSpPr>
          <p:cNvPr id="18" name="Body Level One…"/>
          <p:cNvSpPr txBox="1">
            <a:spLocks noGrp="1"/>
          </p:cNvSpPr>
          <p:nvPr>
            <p:ph type="body" sz="quarter" idx="1"/>
          </p:nvPr>
        </p:nvSpPr>
        <p:spPr>
          <a:xfrm>
            <a:off x="475200" y="5775316"/>
            <a:ext cx="11714400" cy="1165486"/>
          </a:xfrm>
          <a:prstGeom prst="rect">
            <a:avLst/>
          </a:prstGeom>
        </p:spPr>
        <p:txBody>
          <a:bodyPr anchor="t"/>
          <a:lstStyle>
            <a:lvl1pPr marL="0" indent="0">
              <a:buClrTx/>
              <a:buSzTx/>
              <a:buNone/>
              <a:defRPr sz="3200" cap="none">
                <a:latin typeface="Arial Narrow"/>
                <a:ea typeface="Arial Narrow"/>
                <a:cs typeface="Arial Narrow"/>
                <a:sym typeface="Arial Narrow"/>
              </a:defRPr>
            </a:lvl1pPr>
            <a:lvl2pPr marL="0" indent="0">
              <a:buClrTx/>
              <a:buSzTx/>
              <a:buNone/>
              <a:defRPr sz="3200" cap="none">
                <a:latin typeface="Arial Narrow"/>
                <a:ea typeface="Arial Narrow"/>
                <a:cs typeface="Arial Narrow"/>
                <a:sym typeface="Arial Narrow"/>
              </a:defRPr>
            </a:lvl2pPr>
            <a:lvl3pPr>
              <a:buClrTx/>
              <a:defRPr sz="3200" cap="none">
                <a:latin typeface="Arial Narrow"/>
                <a:ea typeface="Arial Narrow"/>
                <a:cs typeface="Arial Narrow"/>
                <a:sym typeface="Arial Narrow"/>
              </a:defRPr>
            </a:lvl3pPr>
            <a:lvl4pPr>
              <a:buClrTx/>
              <a:defRPr sz="3200" cap="none">
                <a:latin typeface="Arial Narrow"/>
                <a:ea typeface="Arial Narrow"/>
                <a:cs typeface="Arial Narrow"/>
                <a:sym typeface="Arial Narrow"/>
              </a:defRPr>
            </a:lvl4pPr>
            <a:lvl5pPr>
              <a:buClrTx/>
              <a:defRPr sz="3200" cap="none">
                <a:latin typeface="Arial Narrow"/>
                <a:ea typeface="Arial Narrow"/>
                <a:cs typeface="Arial Narrow"/>
                <a:sym typeface="Arial Narrow"/>
              </a:defRPr>
            </a:lvl5pPr>
          </a:lstStyle>
          <a:p>
            <a:r>
              <a:t>Body Level One</a:t>
            </a:r>
          </a:p>
          <a:p>
            <a:pPr lvl="1"/>
            <a:r>
              <a:t>Body Level Two</a:t>
            </a:r>
          </a:p>
          <a:p>
            <a:pPr lvl="2"/>
            <a:r>
              <a:t>Body Level Three</a:t>
            </a:r>
          </a:p>
          <a:p>
            <a:pPr lvl="3"/>
            <a:r>
              <a:t>Body Level Four</a:t>
            </a:r>
          </a:p>
          <a:p>
            <a:pPr lvl="4"/>
            <a:r>
              <a:t>Body Level Five</a:t>
            </a:r>
          </a:p>
        </p:txBody>
      </p:sp>
      <p:sp>
        <p:nvSpPr>
          <p:cNvPr id="19" name="Text Placeholder 16"/>
          <p:cNvSpPr>
            <a:spLocks noGrp="1"/>
          </p:cNvSpPr>
          <p:nvPr>
            <p:ph type="body" sz="quarter" idx="13" hasCustomPrompt="1"/>
          </p:nvPr>
        </p:nvSpPr>
        <p:spPr>
          <a:xfrm>
            <a:off x="463550" y="7185600"/>
            <a:ext cx="11728450" cy="964802"/>
          </a:xfrm>
          <a:prstGeom prst="rect">
            <a:avLst/>
          </a:prstGeom>
        </p:spPr>
        <p:txBody>
          <a:bodyPr anchor="t"/>
          <a:lstStyle>
            <a:lvl1pPr marL="0" indent="0">
              <a:buClrTx/>
              <a:buSzTx/>
              <a:buNone/>
              <a:defRPr sz="2200" i="1" cap="none"/>
            </a:lvl1pPr>
          </a:lstStyle>
          <a:p>
            <a:r>
              <a:t>Surname Name – Name Meeting – Place – Month Year</a:t>
            </a:r>
          </a:p>
        </p:txBody>
      </p:sp>
      <p:grpSp>
        <p:nvGrpSpPr>
          <p:cNvPr id="23" name="Group 17"/>
          <p:cNvGrpSpPr/>
          <p:nvPr/>
        </p:nvGrpSpPr>
        <p:grpSpPr>
          <a:xfrm>
            <a:off x="0" y="5773860"/>
            <a:ext cx="474617" cy="524277"/>
            <a:chOff x="0" y="-1"/>
            <a:chExt cx="474615" cy="524276"/>
          </a:xfrm>
        </p:grpSpPr>
        <p:sp>
          <p:nvSpPr>
            <p:cNvPr id="20" name="Rectangle 18"/>
            <p:cNvSpPr/>
            <p:nvPr/>
          </p:nvSpPr>
          <p:spPr>
            <a:xfrm>
              <a:off x="0" y="-2"/>
              <a:ext cx="474617" cy="111765"/>
            </a:xfrm>
            <a:prstGeom prst="rect">
              <a:avLst/>
            </a:prstGeom>
            <a:solidFill>
              <a:schemeClr val="accent1"/>
            </a:solidFill>
            <a:ln w="12700" cap="flat">
              <a:noFill/>
              <a:miter lim="400000"/>
            </a:ln>
            <a:effectLst/>
          </p:spPr>
          <p:txBody>
            <a:bodyPr wrap="square" lIns="91438" tIns="91438" rIns="91438" bIns="91438" numCol="1" anchor="ctr">
              <a:noAutofit/>
            </a:bodyPr>
            <a:lstStyle/>
            <a:p>
              <a:pPr algn="ctr">
                <a:defRPr sz="2200">
                  <a:solidFill>
                    <a:srgbClr val="FFFFFF"/>
                  </a:solidFill>
                  <a:latin typeface="Arial"/>
                  <a:ea typeface="Arial"/>
                  <a:cs typeface="Arial"/>
                  <a:sym typeface="Arial"/>
                </a:defRPr>
              </a:pPr>
              <a:endParaRPr/>
            </a:p>
          </p:txBody>
        </p:sp>
        <p:sp>
          <p:nvSpPr>
            <p:cNvPr id="21" name="Rectangle 19"/>
            <p:cNvSpPr/>
            <p:nvPr/>
          </p:nvSpPr>
          <p:spPr>
            <a:xfrm>
              <a:off x="0" y="206255"/>
              <a:ext cx="474617" cy="111764"/>
            </a:xfrm>
            <a:prstGeom prst="rect">
              <a:avLst/>
            </a:prstGeom>
            <a:solidFill>
              <a:schemeClr val="accent2"/>
            </a:solidFill>
            <a:ln w="12700" cap="flat">
              <a:noFill/>
              <a:miter lim="400000"/>
            </a:ln>
            <a:effectLst/>
          </p:spPr>
          <p:txBody>
            <a:bodyPr wrap="square" lIns="91438" tIns="91438" rIns="91438" bIns="91438" numCol="1" anchor="ctr">
              <a:noAutofit/>
            </a:bodyPr>
            <a:lstStyle/>
            <a:p>
              <a:pPr algn="ctr">
                <a:defRPr sz="2200">
                  <a:solidFill>
                    <a:srgbClr val="FFFFFF"/>
                  </a:solidFill>
                  <a:latin typeface="Arial"/>
                  <a:ea typeface="Arial"/>
                  <a:cs typeface="Arial"/>
                  <a:sym typeface="Arial"/>
                </a:defRPr>
              </a:pPr>
              <a:endParaRPr/>
            </a:p>
          </p:txBody>
        </p:sp>
        <p:sp>
          <p:nvSpPr>
            <p:cNvPr id="22" name="Rectangle 20"/>
            <p:cNvSpPr/>
            <p:nvPr/>
          </p:nvSpPr>
          <p:spPr>
            <a:xfrm>
              <a:off x="0" y="412512"/>
              <a:ext cx="474617" cy="111764"/>
            </a:xfrm>
            <a:prstGeom prst="rect">
              <a:avLst/>
            </a:prstGeom>
            <a:solidFill>
              <a:schemeClr val="accent3"/>
            </a:solidFill>
            <a:ln w="12700" cap="flat">
              <a:noFill/>
              <a:miter lim="400000"/>
            </a:ln>
            <a:effectLst/>
          </p:spPr>
          <p:txBody>
            <a:bodyPr wrap="square" lIns="91438" tIns="91438" rIns="91438" bIns="91438" numCol="1" anchor="ctr">
              <a:noAutofit/>
            </a:bodyPr>
            <a:lstStyle/>
            <a:p>
              <a:pPr algn="ctr">
                <a:defRPr sz="2200">
                  <a:solidFill>
                    <a:srgbClr val="FFFFFF"/>
                  </a:solidFill>
                  <a:latin typeface="Arial"/>
                  <a:ea typeface="Arial"/>
                  <a:cs typeface="Arial"/>
                  <a:sym typeface="Arial"/>
                </a:defRPr>
              </a:pPr>
              <a:endParaRPr/>
            </a:p>
          </p:txBody>
        </p:sp>
      </p:grpSp>
      <p:pic>
        <p:nvPicPr>
          <p:cNvPr id="24" name="Picture 11" descr="Picture 11"/>
          <p:cNvPicPr>
            <a:picLocks noChangeAspect="1"/>
          </p:cNvPicPr>
          <p:nvPr/>
        </p:nvPicPr>
        <p:blipFill>
          <a:blip r:embed="rId2">
            <a:extLst/>
          </a:blip>
          <a:stretch>
            <a:fillRect/>
          </a:stretch>
        </p:blipFill>
        <p:spPr>
          <a:xfrm>
            <a:off x="19259562" y="12520100"/>
            <a:ext cx="3950330" cy="599556"/>
          </a:xfrm>
          <a:prstGeom prst="rect">
            <a:avLst/>
          </a:prstGeom>
          <a:ln w="12700">
            <a:miter lim="400000"/>
          </a:ln>
        </p:spPr>
      </p:pic>
      <p:pic>
        <p:nvPicPr>
          <p:cNvPr id="25" name="Picture 12" descr="Picture 12"/>
          <p:cNvPicPr>
            <a:picLocks noChangeAspect="1"/>
          </p:cNvPicPr>
          <p:nvPr/>
        </p:nvPicPr>
        <p:blipFill>
          <a:blip r:embed="rId3">
            <a:extLst/>
          </a:blip>
          <a:stretch>
            <a:fillRect/>
          </a:stretch>
        </p:blipFill>
        <p:spPr>
          <a:xfrm>
            <a:off x="20893253" y="428032"/>
            <a:ext cx="2433394" cy="801242"/>
          </a:xfrm>
          <a:prstGeom prst="rect">
            <a:avLst/>
          </a:prstGeom>
          <a:ln w="12700">
            <a:miter lim="400000"/>
          </a:ln>
        </p:spPr>
      </p:pic>
      <p:sp>
        <p:nvSpPr>
          <p:cNvPr id="26" name="Slide Number"/>
          <p:cNvSpPr txBox="1">
            <a:spLocks noGrp="1"/>
          </p:cNvSpPr>
          <p:nvPr>
            <p:ph type="sldNum" sz="quarter" idx="2"/>
          </p:nvPr>
        </p:nvSpPr>
        <p:spPr>
          <a:xfrm>
            <a:off x="17123469" y="12539886"/>
            <a:ext cx="351731" cy="34563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1_Title Slide - no box- logo on white background">
    <p:spTree>
      <p:nvGrpSpPr>
        <p:cNvPr id="1" name=""/>
        <p:cNvGrpSpPr/>
        <p:nvPr/>
      </p:nvGrpSpPr>
      <p:grpSpPr>
        <a:xfrm>
          <a:off x="0" y="0"/>
          <a:ext cx="0" cy="0"/>
          <a:chOff x="0" y="0"/>
          <a:chExt cx="0" cy="0"/>
        </a:xfrm>
      </p:grpSpPr>
      <p:sp>
        <p:nvSpPr>
          <p:cNvPr id="156" name="Rectangle 12"/>
          <p:cNvSpPr/>
          <p:nvPr/>
        </p:nvSpPr>
        <p:spPr>
          <a:xfrm>
            <a:off x="0" y="11923748"/>
            <a:ext cx="24384000" cy="1792249"/>
          </a:xfrm>
          <a:prstGeom prst="rect">
            <a:avLst/>
          </a:prstGeom>
          <a:solidFill>
            <a:srgbClr val="FFFFFF"/>
          </a:solidFill>
          <a:ln w="12700">
            <a:miter lim="400000"/>
          </a:ln>
        </p:spPr>
        <p:txBody>
          <a:bodyPr lIns="91438" tIns="91438" rIns="91438" bIns="91438" anchor="ctr"/>
          <a:lstStyle/>
          <a:p>
            <a:pPr algn="ctr">
              <a:defRPr sz="3600">
                <a:solidFill>
                  <a:srgbClr val="FFFFFF"/>
                </a:solidFill>
                <a:latin typeface="Arial"/>
                <a:ea typeface="Arial"/>
                <a:cs typeface="Arial"/>
                <a:sym typeface="Arial"/>
              </a:defRPr>
            </a:pPr>
            <a:endParaRPr/>
          </a:p>
        </p:txBody>
      </p:sp>
      <p:sp>
        <p:nvSpPr>
          <p:cNvPr id="157" name="Title Text"/>
          <p:cNvSpPr txBox="1">
            <a:spLocks noGrp="1"/>
          </p:cNvSpPr>
          <p:nvPr>
            <p:ph type="title"/>
          </p:nvPr>
        </p:nvSpPr>
        <p:spPr>
          <a:xfrm>
            <a:off x="464320" y="3146550"/>
            <a:ext cx="11727680" cy="2448002"/>
          </a:xfrm>
          <a:prstGeom prst="rect">
            <a:avLst/>
          </a:prstGeom>
        </p:spPr>
        <p:txBody>
          <a:bodyPr anchor="b"/>
          <a:lstStyle>
            <a:lvl1pPr>
              <a:defRPr sz="4800">
                <a:solidFill>
                  <a:srgbClr val="000000"/>
                </a:solidFill>
              </a:defRPr>
            </a:lvl1pPr>
          </a:lstStyle>
          <a:p>
            <a:r>
              <a:t>Title Text</a:t>
            </a:r>
          </a:p>
        </p:txBody>
      </p:sp>
      <p:sp>
        <p:nvSpPr>
          <p:cNvPr id="158" name="Body Level One…"/>
          <p:cNvSpPr txBox="1">
            <a:spLocks noGrp="1"/>
          </p:cNvSpPr>
          <p:nvPr>
            <p:ph type="body" sz="quarter" idx="1"/>
          </p:nvPr>
        </p:nvSpPr>
        <p:spPr>
          <a:xfrm>
            <a:off x="475200" y="5775316"/>
            <a:ext cx="11714400" cy="1165486"/>
          </a:xfrm>
          <a:prstGeom prst="rect">
            <a:avLst/>
          </a:prstGeom>
        </p:spPr>
        <p:txBody>
          <a:bodyPr anchor="t"/>
          <a:lstStyle>
            <a:lvl1pPr marL="0" indent="0">
              <a:buClrTx/>
              <a:buSzTx/>
              <a:buNone/>
              <a:defRPr sz="3200" cap="none">
                <a:latin typeface="Arial Narrow"/>
                <a:ea typeface="Arial Narrow"/>
                <a:cs typeface="Arial Narrow"/>
                <a:sym typeface="Arial Narrow"/>
              </a:defRPr>
            </a:lvl1pPr>
            <a:lvl2pPr marL="0" indent="0">
              <a:buClrTx/>
              <a:buSzTx/>
              <a:buNone/>
              <a:defRPr sz="3200" cap="none">
                <a:latin typeface="Arial Narrow"/>
                <a:ea typeface="Arial Narrow"/>
                <a:cs typeface="Arial Narrow"/>
                <a:sym typeface="Arial Narrow"/>
              </a:defRPr>
            </a:lvl2pPr>
            <a:lvl3pPr>
              <a:buClrTx/>
              <a:defRPr sz="3200" cap="none">
                <a:latin typeface="Arial Narrow"/>
                <a:ea typeface="Arial Narrow"/>
                <a:cs typeface="Arial Narrow"/>
                <a:sym typeface="Arial Narrow"/>
              </a:defRPr>
            </a:lvl3pPr>
            <a:lvl4pPr>
              <a:buClrTx/>
              <a:defRPr sz="3200" cap="none">
                <a:latin typeface="Arial Narrow"/>
                <a:ea typeface="Arial Narrow"/>
                <a:cs typeface="Arial Narrow"/>
                <a:sym typeface="Arial Narrow"/>
              </a:defRPr>
            </a:lvl4pPr>
            <a:lvl5pPr>
              <a:buClrTx/>
              <a:defRPr sz="3200" cap="none">
                <a:latin typeface="Arial Narrow"/>
                <a:ea typeface="Arial Narrow"/>
                <a:cs typeface="Arial Narrow"/>
                <a:sym typeface="Arial Narrow"/>
              </a:defRPr>
            </a:lvl5pPr>
          </a:lstStyle>
          <a:p>
            <a:r>
              <a:t>Body Level One</a:t>
            </a:r>
          </a:p>
          <a:p>
            <a:pPr lvl="1"/>
            <a:r>
              <a:t>Body Level Two</a:t>
            </a:r>
          </a:p>
          <a:p>
            <a:pPr lvl="2"/>
            <a:r>
              <a:t>Body Level Three</a:t>
            </a:r>
          </a:p>
          <a:p>
            <a:pPr lvl="3"/>
            <a:r>
              <a:t>Body Level Four</a:t>
            </a:r>
          </a:p>
          <a:p>
            <a:pPr lvl="4"/>
            <a:r>
              <a:t>Body Level Five</a:t>
            </a:r>
          </a:p>
        </p:txBody>
      </p:sp>
      <p:sp>
        <p:nvSpPr>
          <p:cNvPr id="159" name="Text Placeholder 16"/>
          <p:cNvSpPr>
            <a:spLocks noGrp="1"/>
          </p:cNvSpPr>
          <p:nvPr>
            <p:ph type="body" sz="quarter" idx="13" hasCustomPrompt="1"/>
          </p:nvPr>
        </p:nvSpPr>
        <p:spPr>
          <a:xfrm>
            <a:off x="463550" y="7185600"/>
            <a:ext cx="11728450" cy="964802"/>
          </a:xfrm>
          <a:prstGeom prst="rect">
            <a:avLst/>
          </a:prstGeom>
        </p:spPr>
        <p:txBody>
          <a:bodyPr anchor="t"/>
          <a:lstStyle>
            <a:lvl1pPr marL="0" indent="0">
              <a:buClrTx/>
              <a:buSzTx/>
              <a:buNone/>
              <a:defRPr sz="2200" i="1" cap="none"/>
            </a:lvl1pPr>
          </a:lstStyle>
          <a:p>
            <a:r>
              <a:t>Surname Name – Name Meeting – Place – Month Year</a:t>
            </a:r>
          </a:p>
        </p:txBody>
      </p:sp>
      <p:grpSp>
        <p:nvGrpSpPr>
          <p:cNvPr id="163" name="Group 18"/>
          <p:cNvGrpSpPr/>
          <p:nvPr/>
        </p:nvGrpSpPr>
        <p:grpSpPr>
          <a:xfrm>
            <a:off x="0" y="5773860"/>
            <a:ext cx="474617" cy="524277"/>
            <a:chOff x="0" y="-1"/>
            <a:chExt cx="474615" cy="524276"/>
          </a:xfrm>
        </p:grpSpPr>
        <p:sp>
          <p:nvSpPr>
            <p:cNvPr id="160" name="Rectangle 19"/>
            <p:cNvSpPr/>
            <p:nvPr/>
          </p:nvSpPr>
          <p:spPr>
            <a:xfrm>
              <a:off x="0" y="-2"/>
              <a:ext cx="474617" cy="111765"/>
            </a:xfrm>
            <a:prstGeom prst="rect">
              <a:avLst/>
            </a:prstGeom>
            <a:solidFill>
              <a:schemeClr val="accent1"/>
            </a:solidFill>
            <a:ln w="12700" cap="flat">
              <a:noFill/>
              <a:miter lim="400000"/>
            </a:ln>
            <a:effectLst/>
          </p:spPr>
          <p:txBody>
            <a:bodyPr wrap="square" lIns="91438" tIns="91438" rIns="91438" bIns="91438" numCol="1" anchor="ctr">
              <a:noAutofit/>
            </a:bodyPr>
            <a:lstStyle/>
            <a:p>
              <a:pPr algn="ctr">
                <a:defRPr sz="2200">
                  <a:solidFill>
                    <a:srgbClr val="FFFFFF"/>
                  </a:solidFill>
                  <a:latin typeface="Arial"/>
                  <a:ea typeface="Arial"/>
                  <a:cs typeface="Arial"/>
                  <a:sym typeface="Arial"/>
                </a:defRPr>
              </a:pPr>
              <a:endParaRPr/>
            </a:p>
          </p:txBody>
        </p:sp>
        <p:sp>
          <p:nvSpPr>
            <p:cNvPr id="161" name="Rectangle 20"/>
            <p:cNvSpPr/>
            <p:nvPr/>
          </p:nvSpPr>
          <p:spPr>
            <a:xfrm>
              <a:off x="0" y="206255"/>
              <a:ext cx="474617" cy="111764"/>
            </a:xfrm>
            <a:prstGeom prst="rect">
              <a:avLst/>
            </a:prstGeom>
            <a:solidFill>
              <a:schemeClr val="accent2"/>
            </a:solidFill>
            <a:ln w="12700" cap="flat">
              <a:noFill/>
              <a:miter lim="400000"/>
            </a:ln>
            <a:effectLst/>
          </p:spPr>
          <p:txBody>
            <a:bodyPr wrap="square" lIns="91438" tIns="91438" rIns="91438" bIns="91438" numCol="1" anchor="ctr">
              <a:noAutofit/>
            </a:bodyPr>
            <a:lstStyle/>
            <a:p>
              <a:pPr algn="ctr">
                <a:defRPr sz="2200">
                  <a:solidFill>
                    <a:srgbClr val="FFFFFF"/>
                  </a:solidFill>
                  <a:latin typeface="Arial"/>
                  <a:ea typeface="Arial"/>
                  <a:cs typeface="Arial"/>
                  <a:sym typeface="Arial"/>
                </a:defRPr>
              </a:pPr>
              <a:endParaRPr/>
            </a:p>
          </p:txBody>
        </p:sp>
        <p:sp>
          <p:nvSpPr>
            <p:cNvPr id="162" name="Rectangle 21"/>
            <p:cNvSpPr/>
            <p:nvPr/>
          </p:nvSpPr>
          <p:spPr>
            <a:xfrm>
              <a:off x="0" y="412512"/>
              <a:ext cx="474617" cy="111764"/>
            </a:xfrm>
            <a:prstGeom prst="rect">
              <a:avLst/>
            </a:prstGeom>
            <a:solidFill>
              <a:schemeClr val="accent3"/>
            </a:solidFill>
            <a:ln w="12700" cap="flat">
              <a:noFill/>
              <a:miter lim="400000"/>
            </a:ln>
            <a:effectLst/>
          </p:spPr>
          <p:txBody>
            <a:bodyPr wrap="square" lIns="91438" tIns="91438" rIns="91438" bIns="91438" numCol="1" anchor="ctr">
              <a:noAutofit/>
            </a:bodyPr>
            <a:lstStyle/>
            <a:p>
              <a:pPr algn="ctr">
                <a:defRPr sz="2200">
                  <a:solidFill>
                    <a:srgbClr val="FFFFFF"/>
                  </a:solidFill>
                  <a:latin typeface="Arial"/>
                  <a:ea typeface="Arial"/>
                  <a:cs typeface="Arial"/>
                  <a:sym typeface="Arial"/>
                </a:defRPr>
              </a:pPr>
              <a:endParaRPr/>
            </a:p>
          </p:txBody>
        </p:sp>
      </p:grpSp>
      <p:pic>
        <p:nvPicPr>
          <p:cNvPr id="164" name="Picture 11" descr="Picture 11"/>
          <p:cNvPicPr>
            <a:picLocks noChangeAspect="1"/>
          </p:cNvPicPr>
          <p:nvPr/>
        </p:nvPicPr>
        <p:blipFill>
          <a:blip r:embed="rId2">
            <a:extLst/>
          </a:blip>
          <a:stretch>
            <a:fillRect/>
          </a:stretch>
        </p:blipFill>
        <p:spPr>
          <a:xfrm>
            <a:off x="19259562" y="12520100"/>
            <a:ext cx="3950330" cy="599556"/>
          </a:xfrm>
          <a:prstGeom prst="rect">
            <a:avLst/>
          </a:prstGeom>
          <a:ln w="12700">
            <a:miter lim="400000"/>
          </a:ln>
        </p:spPr>
      </p:pic>
      <p:sp>
        <p:nvSpPr>
          <p:cNvPr id="165" name="Slide Number"/>
          <p:cNvSpPr txBox="1">
            <a:spLocks noGrp="1"/>
          </p:cNvSpPr>
          <p:nvPr>
            <p:ph type="sldNum" sz="quarter" idx="2"/>
          </p:nvPr>
        </p:nvSpPr>
        <p:spPr>
          <a:xfrm>
            <a:off x="17123469" y="12539886"/>
            <a:ext cx="351731" cy="34563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ontents slide">
    <p:spTree>
      <p:nvGrpSpPr>
        <p:cNvPr id="1" name=""/>
        <p:cNvGrpSpPr/>
        <p:nvPr/>
      </p:nvGrpSpPr>
      <p:grpSpPr>
        <a:xfrm>
          <a:off x="0" y="0"/>
          <a:ext cx="0" cy="0"/>
          <a:chOff x="0" y="0"/>
          <a:chExt cx="0" cy="0"/>
        </a:xfrm>
      </p:grpSpPr>
      <p:sp>
        <p:nvSpPr>
          <p:cNvPr id="172" name="Title Text"/>
          <p:cNvSpPr txBox="1">
            <a:spLocks noGrp="1"/>
          </p:cNvSpPr>
          <p:nvPr>
            <p:ph type="title"/>
          </p:nvPr>
        </p:nvSpPr>
        <p:spPr>
          <a:prstGeom prst="rect">
            <a:avLst/>
          </a:prstGeom>
        </p:spPr>
        <p:txBody>
          <a:bodyPr/>
          <a:lstStyle/>
          <a:p>
            <a:r>
              <a:t>Title Text</a:t>
            </a:r>
          </a:p>
        </p:txBody>
      </p:sp>
      <p:sp>
        <p:nvSpPr>
          <p:cNvPr id="173" name="Body Level One…"/>
          <p:cNvSpPr txBox="1">
            <a:spLocks noGrp="1"/>
          </p:cNvSpPr>
          <p:nvPr>
            <p:ph type="body" sz="half" idx="1" hasCustomPrompt="1"/>
          </p:nvPr>
        </p:nvSpPr>
        <p:spPr>
          <a:prstGeom prst="rect">
            <a:avLst/>
          </a:prstGeom>
        </p:spPr>
        <p:txBody>
          <a:bodyPr/>
          <a:lstStyle/>
          <a:p>
            <a:r>
              <a:t>CONTENTS</a:t>
            </a:r>
          </a:p>
          <a:p>
            <a:pPr lvl="1"/>
            <a:endParaRPr/>
          </a:p>
          <a:p>
            <a:pPr lvl="2"/>
            <a:endParaRPr/>
          </a:p>
          <a:p>
            <a:pPr lvl="3"/>
            <a:endParaRPr/>
          </a:p>
          <a:p>
            <a:pPr lvl="4"/>
            <a:endParaRPr/>
          </a:p>
        </p:txBody>
      </p:sp>
      <p:sp>
        <p:nvSpPr>
          <p:cNvPr id="174" name="Picture Placeholder 10"/>
          <p:cNvSpPr>
            <a:spLocks noGrp="1"/>
          </p:cNvSpPr>
          <p:nvPr>
            <p:ph type="pic" idx="13"/>
          </p:nvPr>
        </p:nvSpPr>
        <p:spPr>
          <a:xfrm>
            <a:off x="12194399" y="0"/>
            <a:ext cx="12189601" cy="13716000"/>
          </a:xfrm>
          <a:prstGeom prst="rect">
            <a:avLst/>
          </a:prstGeom>
        </p:spPr>
        <p:txBody>
          <a:bodyPr lIns="91439" tIns="45719" rIns="91439" bIns="45719" anchor="t">
            <a:noAutofit/>
          </a:bodyPr>
          <a:lstStyle/>
          <a:p>
            <a:endParaRPr/>
          </a:p>
        </p:txBody>
      </p:sp>
      <p:sp>
        <p:nvSpPr>
          <p:cNvPr id="1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Chapter title">
    <p:spTree>
      <p:nvGrpSpPr>
        <p:cNvPr id="1" name=""/>
        <p:cNvGrpSpPr/>
        <p:nvPr/>
      </p:nvGrpSpPr>
      <p:grpSpPr>
        <a:xfrm>
          <a:off x="0" y="0"/>
          <a:ext cx="0" cy="0"/>
          <a:chOff x="0" y="0"/>
          <a:chExt cx="0" cy="0"/>
        </a:xfrm>
      </p:grpSpPr>
      <p:sp>
        <p:nvSpPr>
          <p:cNvPr id="183" name="Title Text"/>
          <p:cNvSpPr txBox="1">
            <a:spLocks noGrp="1"/>
          </p:cNvSpPr>
          <p:nvPr>
            <p:ph type="title"/>
          </p:nvPr>
        </p:nvSpPr>
        <p:spPr>
          <a:xfrm>
            <a:off x="453599" y="5135298"/>
            <a:ext cx="11304001" cy="1800002"/>
          </a:xfrm>
          <a:prstGeom prst="rect">
            <a:avLst/>
          </a:prstGeom>
        </p:spPr>
        <p:txBody>
          <a:bodyPr/>
          <a:lstStyle>
            <a:lvl1pPr>
              <a:defRPr sz="4800">
                <a:solidFill>
                  <a:srgbClr val="000000"/>
                </a:solidFill>
              </a:defRPr>
            </a:lvl1pPr>
          </a:lstStyle>
          <a:p>
            <a:r>
              <a:t>Title Text</a:t>
            </a:r>
          </a:p>
        </p:txBody>
      </p:sp>
      <p:sp>
        <p:nvSpPr>
          <p:cNvPr id="184" name="Body Level One…"/>
          <p:cNvSpPr txBox="1">
            <a:spLocks noGrp="1"/>
          </p:cNvSpPr>
          <p:nvPr>
            <p:ph type="body" sz="quarter" idx="1"/>
          </p:nvPr>
        </p:nvSpPr>
        <p:spPr>
          <a:xfrm>
            <a:off x="453599" y="7244405"/>
            <a:ext cx="11304001" cy="1080002"/>
          </a:xfrm>
          <a:prstGeom prst="rect">
            <a:avLst/>
          </a:prstGeom>
        </p:spPr>
        <p:txBody>
          <a:bodyPr/>
          <a:lstStyle>
            <a:lvl1pPr marL="0" indent="0">
              <a:buClrTx/>
              <a:buSzTx/>
              <a:buNone/>
              <a:defRPr sz="3200" cap="none">
                <a:latin typeface="Arial Narrow"/>
                <a:ea typeface="Arial Narrow"/>
                <a:cs typeface="Arial Narrow"/>
                <a:sym typeface="Arial Narrow"/>
              </a:defRPr>
            </a:lvl1pPr>
            <a:lvl2pPr marL="0" indent="0">
              <a:buClrTx/>
              <a:buSzTx/>
              <a:buNone/>
              <a:defRPr sz="3200" cap="none">
                <a:latin typeface="Arial Narrow"/>
                <a:ea typeface="Arial Narrow"/>
                <a:cs typeface="Arial Narrow"/>
                <a:sym typeface="Arial Narrow"/>
              </a:defRPr>
            </a:lvl2pPr>
            <a:lvl3pPr>
              <a:buClrTx/>
              <a:defRPr sz="3200" cap="none">
                <a:latin typeface="Arial Narrow"/>
                <a:ea typeface="Arial Narrow"/>
                <a:cs typeface="Arial Narrow"/>
                <a:sym typeface="Arial Narrow"/>
              </a:defRPr>
            </a:lvl3pPr>
            <a:lvl4pPr>
              <a:buClrTx/>
              <a:defRPr sz="3200" cap="none">
                <a:latin typeface="Arial Narrow"/>
                <a:ea typeface="Arial Narrow"/>
                <a:cs typeface="Arial Narrow"/>
                <a:sym typeface="Arial Narrow"/>
              </a:defRPr>
            </a:lvl4pPr>
            <a:lvl5pPr>
              <a:buClrTx/>
              <a:defRPr sz="3200" cap="none">
                <a:latin typeface="Arial Narrow"/>
                <a:ea typeface="Arial Narrow"/>
                <a:cs typeface="Arial Narrow"/>
                <a:sym typeface="Arial Narrow"/>
              </a:defRPr>
            </a:lvl5pPr>
          </a:lstStyle>
          <a:p>
            <a:r>
              <a:t>Body Level One</a:t>
            </a:r>
          </a:p>
          <a:p>
            <a:pPr lvl="1"/>
            <a:r>
              <a:t>Body Level Two</a:t>
            </a:r>
          </a:p>
          <a:p>
            <a:pPr lvl="2"/>
            <a:r>
              <a:t>Body Level Three</a:t>
            </a:r>
          </a:p>
          <a:p>
            <a:pPr lvl="3"/>
            <a:r>
              <a:t>Body Level Four</a:t>
            </a:r>
          </a:p>
          <a:p>
            <a:pPr lvl="4"/>
            <a:r>
              <a:t>Body Level Five</a:t>
            </a:r>
          </a:p>
        </p:txBody>
      </p:sp>
      <p:sp>
        <p:nvSpPr>
          <p:cNvPr id="185" name="Picture Placeholder 10"/>
          <p:cNvSpPr>
            <a:spLocks noGrp="1"/>
          </p:cNvSpPr>
          <p:nvPr>
            <p:ph type="pic" idx="13"/>
          </p:nvPr>
        </p:nvSpPr>
        <p:spPr>
          <a:xfrm>
            <a:off x="12194399" y="0"/>
            <a:ext cx="12189601" cy="13716000"/>
          </a:xfrm>
          <a:prstGeom prst="rect">
            <a:avLst/>
          </a:prstGeom>
        </p:spPr>
        <p:txBody>
          <a:bodyPr lIns="91439" tIns="45719" rIns="91439" bIns="45719" anchor="t">
            <a:noAutofit/>
          </a:bodyPr>
          <a:lstStyle/>
          <a:p>
            <a:endParaRPr/>
          </a:p>
        </p:txBody>
      </p:sp>
      <p:grpSp>
        <p:nvGrpSpPr>
          <p:cNvPr id="189" name="Group 11"/>
          <p:cNvGrpSpPr/>
          <p:nvPr/>
        </p:nvGrpSpPr>
        <p:grpSpPr>
          <a:xfrm>
            <a:off x="0" y="5773860"/>
            <a:ext cx="474617" cy="524277"/>
            <a:chOff x="0" y="-1"/>
            <a:chExt cx="474615" cy="524276"/>
          </a:xfrm>
        </p:grpSpPr>
        <p:sp>
          <p:nvSpPr>
            <p:cNvPr id="186" name="Rectangle 12"/>
            <p:cNvSpPr/>
            <p:nvPr/>
          </p:nvSpPr>
          <p:spPr>
            <a:xfrm>
              <a:off x="0" y="-2"/>
              <a:ext cx="474617" cy="111765"/>
            </a:xfrm>
            <a:prstGeom prst="rect">
              <a:avLst/>
            </a:prstGeom>
            <a:solidFill>
              <a:schemeClr val="accent1"/>
            </a:solidFill>
            <a:ln w="12700" cap="flat">
              <a:noFill/>
              <a:miter lim="400000"/>
            </a:ln>
            <a:effectLst/>
          </p:spPr>
          <p:txBody>
            <a:bodyPr wrap="square" lIns="91438" tIns="91438" rIns="91438" bIns="91438" numCol="1" anchor="ctr">
              <a:noAutofit/>
            </a:bodyPr>
            <a:lstStyle/>
            <a:p>
              <a:pPr algn="ctr">
                <a:defRPr sz="2200">
                  <a:solidFill>
                    <a:srgbClr val="FFFFFF"/>
                  </a:solidFill>
                  <a:latin typeface="Arial"/>
                  <a:ea typeface="Arial"/>
                  <a:cs typeface="Arial"/>
                  <a:sym typeface="Arial"/>
                </a:defRPr>
              </a:pPr>
              <a:endParaRPr/>
            </a:p>
          </p:txBody>
        </p:sp>
        <p:sp>
          <p:nvSpPr>
            <p:cNvPr id="187" name="Rectangle 13"/>
            <p:cNvSpPr/>
            <p:nvPr/>
          </p:nvSpPr>
          <p:spPr>
            <a:xfrm>
              <a:off x="0" y="206255"/>
              <a:ext cx="474617" cy="111764"/>
            </a:xfrm>
            <a:prstGeom prst="rect">
              <a:avLst/>
            </a:prstGeom>
            <a:solidFill>
              <a:schemeClr val="accent2"/>
            </a:solidFill>
            <a:ln w="12700" cap="flat">
              <a:noFill/>
              <a:miter lim="400000"/>
            </a:ln>
            <a:effectLst/>
          </p:spPr>
          <p:txBody>
            <a:bodyPr wrap="square" lIns="91438" tIns="91438" rIns="91438" bIns="91438" numCol="1" anchor="ctr">
              <a:noAutofit/>
            </a:bodyPr>
            <a:lstStyle/>
            <a:p>
              <a:pPr algn="ctr">
                <a:defRPr sz="2200">
                  <a:solidFill>
                    <a:srgbClr val="FFFFFF"/>
                  </a:solidFill>
                  <a:latin typeface="Arial"/>
                  <a:ea typeface="Arial"/>
                  <a:cs typeface="Arial"/>
                  <a:sym typeface="Arial"/>
                </a:defRPr>
              </a:pPr>
              <a:endParaRPr/>
            </a:p>
          </p:txBody>
        </p:sp>
        <p:sp>
          <p:nvSpPr>
            <p:cNvPr id="188" name="Rectangle 15"/>
            <p:cNvSpPr/>
            <p:nvPr/>
          </p:nvSpPr>
          <p:spPr>
            <a:xfrm>
              <a:off x="0" y="412512"/>
              <a:ext cx="474617" cy="111764"/>
            </a:xfrm>
            <a:prstGeom prst="rect">
              <a:avLst/>
            </a:prstGeom>
            <a:solidFill>
              <a:schemeClr val="accent3"/>
            </a:solidFill>
            <a:ln w="12700" cap="flat">
              <a:noFill/>
              <a:miter lim="400000"/>
            </a:ln>
            <a:effectLst/>
          </p:spPr>
          <p:txBody>
            <a:bodyPr wrap="square" lIns="91438" tIns="91438" rIns="91438" bIns="91438" numCol="1" anchor="ctr">
              <a:noAutofit/>
            </a:bodyPr>
            <a:lstStyle/>
            <a:p>
              <a:pPr algn="ctr">
                <a:defRPr sz="2200">
                  <a:solidFill>
                    <a:srgbClr val="FFFFFF"/>
                  </a:solidFill>
                  <a:latin typeface="Arial"/>
                  <a:ea typeface="Arial"/>
                  <a:cs typeface="Arial"/>
                  <a:sym typeface="Arial"/>
                </a:defRPr>
              </a:pPr>
              <a:endParaRPr/>
            </a:p>
          </p:txBody>
        </p:sp>
      </p:grpSp>
      <p:sp>
        <p:nvSpPr>
          <p:cNvPr id="1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97" name="Title Text"/>
          <p:cNvSpPr txBox="1">
            <a:spLocks noGrp="1"/>
          </p:cNvSpPr>
          <p:nvPr>
            <p:ph type="title"/>
          </p:nvPr>
        </p:nvSpPr>
        <p:spPr>
          <a:xfrm>
            <a:off x="453597" y="418206"/>
            <a:ext cx="23473200" cy="720002"/>
          </a:xfrm>
          <a:prstGeom prst="rect">
            <a:avLst/>
          </a:prstGeom>
        </p:spPr>
        <p:txBody>
          <a:bodyPr/>
          <a:lstStyle/>
          <a:p>
            <a:r>
              <a:t>Title Text</a:t>
            </a:r>
          </a:p>
        </p:txBody>
      </p:sp>
      <p:sp>
        <p:nvSpPr>
          <p:cNvPr id="198" name="Body Level One…"/>
          <p:cNvSpPr txBox="1">
            <a:spLocks noGrp="1"/>
          </p:cNvSpPr>
          <p:nvPr>
            <p:ph type="body" idx="1"/>
          </p:nvPr>
        </p:nvSpPr>
        <p:spPr>
          <a:xfrm>
            <a:off x="453599" y="1800000"/>
            <a:ext cx="23473202" cy="10080002"/>
          </a:xfrm>
          <a:prstGeom prst="rect">
            <a:avLst/>
          </a:prstGeom>
        </p:spPr>
        <p:txBody>
          <a:bodyPr anchor="t"/>
          <a:lstStyle>
            <a:lvl1pPr marL="384401" indent="-384401">
              <a:buChar char="▪"/>
              <a:defRPr sz="3000" cap="none">
                <a:solidFill>
                  <a:srgbClr val="FFFFFF"/>
                </a:solidFill>
              </a:defRPr>
            </a:lvl1pPr>
            <a:lvl2pPr marL="668627" indent="-489240">
              <a:defRPr sz="3000" cap="none">
                <a:solidFill>
                  <a:srgbClr val="FFFFFF"/>
                </a:solidFill>
              </a:defRPr>
            </a:lvl2pPr>
            <a:lvl3pPr marL="848014" indent="-489238">
              <a:buSzPct val="100000"/>
              <a:buChar char="▪"/>
              <a:defRPr sz="3000" cap="none">
                <a:solidFill>
                  <a:srgbClr val="FFFFFF"/>
                </a:solidFill>
              </a:defRPr>
            </a:lvl3pPr>
            <a:lvl4pPr marL="1027402" indent="-489240">
              <a:buSzPct val="100000"/>
              <a:buChar char="▪"/>
              <a:defRPr sz="3000" cap="none">
                <a:solidFill>
                  <a:srgbClr val="FFFFFF"/>
                </a:solidFill>
              </a:defRPr>
            </a:lvl4pPr>
            <a:lvl5pPr marL="1206789" indent="-489238">
              <a:buSzPct val="100000"/>
              <a:buChar char="▪"/>
              <a:defRPr sz="3000" cap="none">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win content">
    <p:spTree>
      <p:nvGrpSpPr>
        <p:cNvPr id="1" name=""/>
        <p:cNvGrpSpPr/>
        <p:nvPr/>
      </p:nvGrpSpPr>
      <p:grpSpPr>
        <a:xfrm>
          <a:off x="0" y="0"/>
          <a:ext cx="0" cy="0"/>
          <a:chOff x="0" y="0"/>
          <a:chExt cx="0" cy="0"/>
        </a:xfrm>
      </p:grpSpPr>
      <p:sp>
        <p:nvSpPr>
          <p:cNvPr id="206" name="Title Text"/>
          <p:cNvSpPr txBox="1">
            <a:spLocks noGrp="1"/>
          </p:cNvSpPr>
          <p:nvPr>
            <p:ph type="title"/>
          </p:nvPr>
        </p:nvSpPr>
        <p:spPr>
          <a:xfrm>
            <a:off x="453599" y="418206"/>
            <a:ext cx="23476378" cy="720002"/>
          </a:xfrm>
          <a:prstGeom prst="rect">
            <a:avLst/>
          </a:prstGeom>
        </p:spPr>
        <p:txBody>
          <a:bodyPr/>
          <a:lstStyle/>
          <a:p>
            <a:r>
              <a:t>Title Text</a:t>
            </a:r>
          </a:p>
        </p:txBody>
      </p:sp>
      <p:sp>
        <p:nvSpPr>
          <p:cNvPr id="207" name="Body Level One…"/>
          <p:cNvSpPr txBox="1">
            <a:spLocks noGrp="1"/>
          </p:cNvSpPr>
          <p:nvPr>
            <p:ph type="body" sz="half" idx="1"/>
          </p:nvPr>
        </p:nvSpPr>
        <p:spPr>
          <a:xfrm>
            <a:off x="453597" y="1800000"/>
            <a:ext cx="11451532" cy="10080002"/>
          </a:xfrm>
          <a:prstGeom prst="rect">
            <a:avLst/>
          </a:prstGeom>
        </p:spPr>
        <p:txBody>
          <a:bodyPr anchor="t"/>
          <a:lstStyle>
            <a:lvl1pPr marL="384401" indent="-384401">
              <a:buChar char="▪"/>
              <a:defRPr sz="3000" cap="none">
                <a:solidFill>
                  <a:srgbClr val="FFFFFF"/>
                </a:solidFill>
              </a:defRPr>
            </a:lvl1pPr>
            <a:lvl2pPr marL="668627" indent="-489240">
              <a:defRPr sz="3000" cap="none">
                <a:solidFill>
                  <a:srgbClr val="FFFFFF"/>
                </a:solidFill>
              </a:defRPr>
            </a:lvl2pPr>
            <a:lvl3pPr marL="848014" indent="-489238">
              <a:buSzPct val="100000"/>
              <a:buChar char="▪"/>
              <a:defRPr sz="3000" cap="none">
                <a:solidFill>
                  <a:srgbClr val="FFFFFF"/>
                </a:solidFill>
              </a:defRPr>
            </a:lvl3pPr>
            <a:lvl4pPr marL="1027402" indent="-489240">
              <a:buSzPct val="100000"/>
              <a:buChar char="▪"/>
              <a:defRPr sz="3000" cap="none">
                <a:solidFill>
                  <a:srgbClr val="FFFFFF"/>
                </a:solidFill>
              </a:defRPr>
            </a:lvl4pPr>
            <a:lvl5pPr marL="1206789" indent="-489238">
              <a:buSzPct val="100000"/>
              <a:buChar char="▪"/>
              <a:defRPr sz="3000" cap="none">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208" name="Image 5" descr="Image 5"/>
          <p:cNvPicPr>
            <a:picLocks noChangeAspect="1"/>
          </p:cNvPicPr>
          <p:nvPr/>
        </p:nvPicPr>
        <p:blipFill>
          <a:blip r:embed="rId2">
            <a:extLst/>
          </a:blip>
          <a:stretch>
            <a:fillRect/>
          </a:stretch>
        </p:blipFill>
        <p:spPr>
          <a:xfrm>
            <a:off x="20862464" y="294878"/>
            <a:ext cx="2698572" cy="966655"/>
          </a:xfrm>
          <a:prstGeom prst="rect">
            <a:avLst/>
          </a:prstGeom>
          <a:ln w="12700">
            <a:miter lim="400000"/>
          </a:ln>
        </p:spPr>
      </p:pic>
      <p:sp>
        <p:nvSpPr>
          <p:cNvPr id="2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win content offset left">
    <p:spTree>
      <p:nvGrpSpPr>
        <p:cNvPr id="1" name=""/>
        <p:cNvGrpSpPr/>
        <p:nvPr/>
      </p:nvGrpSpPr>
      <p:grpSpPr>
        <a:xfrm>
          <a:off x="0" y="0"/>
          <a:ext cx="0" cy="0"/>
          <a:chOff x="0" y="0"/>
          <a:chExt cx="0" cy="0"/>
        </a:xfrm>
      </p:grpSpPr>
      <p:sp>
        <p:nvSpPr>
          <p:cNvPr id="216" name="Title Text"/>
          <p:cNvSpPr txBox="1">
            <a:spLocks noGrp="1"/>
          </p:cNvSpPr>
          <p:nvPr>
            <p:ph type="title"/>
          </p:nvPr>
        </p:nvSpPr>
        <p:spPr>
          <a:xfrm>
            <a:off x="453599" y="418206"/>
            <a:ext cx="23473199" cy="720002"/>
          </a:xfrm>
          <a:prstGeom prst="rect">
            <a:avLst/>
          </a:prstGeom>
        </p:spPr>
        <p:txBody>
          <a:bodyPr/>
          <a:lstStyle/>
          <a:p>
            <a:r>
              <a:t>Title Text</a:t>
            </a:r>
          </a:p>
        </p:txBody>
      </p:sp>
      <p:sp>
        <p:nvSpPr>
          <p:cNvPr id="217" name="Body Level One…"/>
          <p:cNvSpPr txBox="1">
            <a:spLocks noGrp="1"/>
          </p:cNvSpPr>
          <p:nvPr>
            <p:ph type="body" sz="half" idx="1"/>
          </p:nvPr>
        </p:nvSpPr>
        <p:spPr>
          <a:xfrm>
            <a:off x="453599" y="1800000"/>
            <a:ext cx="8640002" cy="10080002"/>
          </a:xfrm>
          <a:prstGeom prst="rect">
            <a:avLst/>
          </a:prstGeom>
        </p:spPr>
        <p:txBody>
          <a:bodyPr anchor="t"/>
          <a:lstStyle>
            <a:lvl1pPr marL="384401" indent="-384401">
              <a:buChar char="▪"/>
              <a:defRPr sz="3000" cap="none">
                <a:solidFill>
                  <a:srgbClr val="FFFFFF"/>
                </a:solidFill>
              </a:defRPr>
            </a:lvl1pPr>
            <a:lvl2pPr marL="668627" indent="-489240">
              <a:defRPr sz="3000" cap="none">
                <a:solidFill>
                  <a:srgbClr val="FFFFFF"/>
                </a:solidFill>
              </a:defRPr>
            </a:lvl2pPr>
            <a:lvl3pPr marL="848014" indent="-489238">
              <a:buSzPct val="100000"/>
              <a:buChar char="▪"/>
              <a:defRPr sz="3000" cap="none">
                <a:solidFill>
                  <a:srgbClr val="FFFFFF"/>
                </a:solidFill>
              </a:defRPr>
            </a:lvl3pPr>
            <a:lvl4pPr marL="1027402" indent="-489240">
              <a:buSzPct val="100000"/>
              <a:buChar char="▪"/>
              <a:defRPr sz="3000" cap="none">
                <a:solidFill>
                  <a:srgbClr val="FFFFFF"/>
                </a:solidFill>
              </a:defRPr>
            </a:lvl4pPr>
            <a:lvl5pPr marL="1206789" indent="-489238">
              <a:buSzPct val="100000"/>
              <a:buChar char="▪"/>
              <a:defRPr sz="3000" cap="none">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Icons">
    <p:spTree>
      <p:nvGrpSpPr>
        <p:cNvPr id="1" name=""/>
        <p:cNvGrpSpPr/>
        <p:nvPr/>
      </p:nvGrpSpPr>
      <p:grpSpPr>
        <a:xfrm>
          <a:off x="0" y="0"/>
          <a:ext cx="0" cy="0"/>
          <a:chOff x="0" y="0"/>
          <a:chExt cx="0" cy="0"/>
        </a:xfrm>
      </p:grpSpPr>
      <p:sp>
        <p:nvSpPr>
          <p:cNvPr id="225" name="Title Text"/>
          <p:cNvSpPr txBox="1">
            <a:spLocks noGrp="1"/>
          </p:cNvSpPr>
          <p:nvPr>
            <p:ph type="title"/>
          </p:nvPr>
        </p:nvSpPr>
        <p:spPr>
          <a:xfrm>
            <a:off x="453597" y="418206"/>
            <a:ext cx="23473200" cy="720002"/>
          </a:xfrm>
          <a:prstGeom prst="rect">
            <a:avLst/>
          </a:prstGeom>
        </p:spPr>
        <p:txBody>
          <a:bodyPr/>
          <a:lstStyle/>
          <a:p>
            <a:r>
              <a:t>Title Text</a:t>
            </a:r>
          </a:p>
        </p:txBody>
      </p:sp>
      <p:sp>
        <p:nvSpPr>
          <p:cNvPr id="226" name="Body Level One…"/>
          <p:cNvSpPr txBox="1">
            <a:spLocks noGrp="1"/>
          </p:cNvSpPr>
          <p:nvPr>
            <p:ph type="body" sz="quarter" idx="1" hasCustomPrompt="1"/>
          </p:nvPr>
        </p:nvSpPr>
        <p:spPr>
          <a:xfrm>
            <a:off x="2523100" y="4052010"/>
            <a:ext cx="9245601" cy="884170"/>
          </a:xfrm>
          <a:prstGeom prst="rect">
            <a:avLst/>
          </a:prstGeom>
        </p:spPr>
        <p:txBody>
          <a:bodyPr lIns="0" tIns="0" rIns="0" bIns="0" anchor="t"/>
          <a:lstStyle>
            <a:lvl1pPr marL="0" indent="0">
              <a:lnSpc>
                <a:spcPct val="100000"/>
              </a:lnSpc>
              <a:buClrTx/>
              <a:buSzTx/>
              <a:buNone/>
              <a:defRPr sz="2200" cap="none"/>
            </a:lvl1pPr>
            <a:lvl2pPr marL="508265" indent="-328876">
              <a:lnSpc>
                <a:spcPct val="100000"/>
              </a:lnSpc>
              <a:buClrTx/>
              <a:defRPr sz="2200" cap="none"/>
            </a:lvl2pPr>
            <a:lvl3pPr marL="687652" indent="-328876">
              <a:lnSpc>
                <a:spcPct val="100000"/>
              </a:lnSpc>
              <a:buClrTx/>
              <a:buSzPct val="100000"/>
              <a:buChar char="▪"/>
              <a:defRPr sz="2200" cap="none"/>
            </a:lvl3pPr>
            <a:lvl4pPr marL="867040" indent="-328877">
              <a:lnSpc>
                <a:spcPct val="100000"/>
              </a:lnSpc>
              <a:buClrTx/>
              <a:buSzPct val="100000"/>
              <a:buChar char="▪"/>
              <a:defRPr sz="2200" cap="none"/>
            </a:lvl4pPr>
            <a:lvl5pPr marL="1046427" indent="-328877">
              <a:lnSpc>
                <a:spcPct val="100000"/>
              </a:lnSpc>
              <a:buClrTx/>
              <a:buSzPct val="100000"/>
              <a:buChar char="▪"/>
              <a:defRPr sz="2200" cap="none"/>
            </a:lvl5pPr>
          </a:lstStyle>
          <a:p>
            <a:r>
              <a:t>Click to edit Master text styles</a:t>
            </a:r>
          </a:p>
          <a:p>
            <a:pPr lvl="1"/>
            <a:endParaRPr/>
          </a:p>
          <a:p>
            <a:pPr lvl="2"/>
            <a:endParaRPr/>
          </a:p>
          <a:p>
            <a:pPr lvl="3"/>
            <a:endParaRPr/>
          </a:p>
          <a:p>
            <a:pPr lvl="4"/>
            <a:endParaRPr/>
          </a:p>
        </p:txBody>
      </p:sp>
      <p:sp>
        <p:nvSpPr>
          <p:cNvPr id="227" name="Espace réservé du texte 5"/>
          <p:cNvSpPr>
            <a:spLocks noGrp="1"/>
          </p:cNvSpPr>
          <p:nvPr>
            <p:ph type="body" sz="quarter" idx="13" hasCustomPrompt="1"/>
          </p:nvPr>
        </p:nvSpPr>
        <p:spPr>
          <a:xfrm>
            <a:off x="2523100" y="3478853"/>
            <a:ext cx="9245602" cy="430890"/>
          </a:xfrm>
          <a:prstGeom prst="rect">
            <a:avLst/>
          </a:prstGeom>
        </p:spPr>
        <p:txBody>
          <a:bodyPr lIns="0" tIns="0" rIns="0" bIns="0" anchor="t"/>
          <a:lstStyle>
            <a:lvl1pPr marL="0" indent="0" defTabSz="825480">
              <a:lnSpc>
                <a:spcPct val="100000"/>
              </a:lnSpc>
              <a:buClrTx/>
              <a:buSzTx/>
              <a:buNone/>
              <a:defRPr b="1"/>
            </a:lvl1pPr>
          </a:lstStyle>
          <a:p>
            <a:r>
              <a:t>heading</a:t>
            </a:r>
          </a:p>
        </p:txBody>
      </p:sp>
      <p:sp>
        <p:nvSpPr>
          <p:cNvPr id="228" name="Picture Placeholder 2"/>
          <p:cNvSpPr>
            <a:spLocks noGrp="1"/>
          </p:cNvSpPr>
          <p:nvPr>
            <p:ph type="pic" sz="quarter" idx="14"/>
          </p:nvPr>
        </p:nvSpPr>
        <p:spPr>
          <a:xfrm>
            <a:off x="685998" y="3478853"/>
            <a:ext cx="1454151" cy="1457328"/>
          </a:xfrm>
          <a:prstGeom prst="rect">
            <a:avLst/>
          </a:prstGeom>
        </p:spPr>
        <p:txBody>
          <a:bodyPr lIns="91439" tIns="45719" rIns="91439" bIns="45719" anchor="t">
            <a:noAutofit/>
          </a:bodyPr>
          <a:lstStyle/>
          <a:p>
            <a:endParaRPr/>
          </a:p>
        </p:txBody>
      </p:sp>
      <p:sp>
        <p:nvSpPr>
          <p:cNvPr id="229" name="Espace réservé du texte 13"/>
          <p:cNvSpPr>
            <a:spLocks noGrp="1"/>
          </p:cNvSpPr>
          <p:nvPr>
            <p:ph type="body" sz="quarter" idx="15" hasCustomPrompt="1"/>
          </p:nvPr>
        </p:nvSpPr>
        <p:spPr>
          <a:xfrm>
            <a:off x="2523100" y="5973829"/>
            <a:ext cx="9245602" cy="884170"/>
          </a:xfrm>
          <a:prstGeom prst="rect">
            <a:avLst/>
          </a:prstGeom>
        </p:spPr>
        <p:txBody>
          <a:bodyPr lIns="0" tIns="0" rIns="0" bIns="0" anchor="t"/>
          <a:lstStyle>
            <a:lvl1pPr marL="0" indent="0">
              <a:lnSpc>
                <a:spcPct val="100000"/>
              </a:lnSpc>
              <a:buClrTx/>
              <a:buSzTx/>
              <a:buNone/>
              <a:defRPr sz="2200" cap="none"/>
            </a:lvl1pPr>
          </a:lstStyle>
          <a:p>
            <a:r>
              <a:t>Click to edit Master text styles</a:t>
            </a:r>
          </a:p>
        </p:txBody>
      </p:sp>
      <p:sp>
        <p:nvSpPr>
          <p:cNvPr id="230" name="Espace réservé du texte 5"/>
          <p:cNvSpPr>
            <a:spLocks noGrp="1"/>
          </p:cNvSpPr>
          <p:nvPr>
            <p:ph type="body" sz="quarter" idx="16" hasCustomPrompt="1"/>
          </p:nvPr>
        </p:nvSpPr>
        <p:spPr>
          <a:xfrm>
            <a:off x="2523100" y="5400673"/>
            <a:ext cx="9245602" cy="430890"/>
          </a:xfrm>
          <a:prstGeom prst="rect">
            <a:avLst/>
          </a:prstGeom>
        </p:spPr>
        <p:txBody>
          <a:bodyPr lIns="0" tIns="0" rIns="0" bIns="0" anchor="t"/>
          <a:lstStyle>
            <a:lvl1pPr marL="0" indent="0" defTabSz="825480">
              <a:lnSpc>
                <a:spcPct val="100000"/>
              </a:lnSpc>
              <a:buClrTx/>
              <a:buSzTx/>
              <a:buNone/>
              <a:defRPr b="1"/>
            </a:lvl1pPr>
          </a:lstStyle>
          <a:p>
            <a:r>
              <a:t>heading</a:t>
            </a:r>
          </a:p>
        </p:txBody>
      </p:sp>
      <p:sp>
        <p:nvSpPr>
          <p:cNvPr id="231" name="Espace réservé du texte 13"/>
          <p:cNvSpPr>
            <a:spLocks noGrp="1"/>
          </p:cNvSpPr>
          <p:nvPr>
            <p:ph type="body" sz="quarter" idx="17" hasCustomPrompt="1"/>
          </p:nvPr>
        </p:nvSpPr>
        <p:spPr>
          <a:xfrm>
            <a:off x="2523100" y="7926316"/>
            <a:ext cx="9245602" cy="884170"/>
          </a:xfrm>
          <a:prstGeom prst="rect">
            <a:avLst/>
          </a:prstGeom>
        </p:spPr>
        <p:txBody>
          <a:bodyPr lIns="0" tIns="0" rIns="0" bIns="0" anchor="t"/>
          <a:lstStyle>
            <a:lvl1pPr marL="0" indent="0">
              <a:lnSpc>
                <a:spcPct val="100000"/>
              </a:lnSpc>
              <a:buClrTx/>
              <a:buSzTx/>
              <a:buNone/>
              <a:defRPr sz="2200" cap="none"/>
            </a:lvl1pPr>
          </a:lstStyle>
          <a:p>
            <a:r>
              <a:t>Click to edit Master text styles</a:t>
            </a:r>
          </a:p>
        </p:txBody>
      </p:sp>
      <p:sp>
        <p:nvSpPr>
          <p:cNvPr id="232" name="Espace réservé du texte 5"/>
          <p:cNvSpPr>
            <a:spLocks noGrp="1"/>
          </p:cNvSpPr>
          <p:nvPr>
            <p:ph type="body" sz="quarter" idx="18" hasCustomPrompt="1"/>
          </p:nvPr>
        </p:nvSpPr>
        <p:spPr>
          <a:xfrm>
            <a:off x="2523100" y="7353158"/>
            <a:ext cx="9245602" cy="430890"/>
          </a:xfrm>
          <a:prstGeom prst="rect">
            <a:avLst/>
          </a:prstGeom>
        </p:spPr>
        <p:txBody>
          <a:bodyPr lIns="0" tIns="0" rIns="0" bIns="0" anchor="t"/>
          <a:lstStyle>
            <a:lvl1pPr marL="0" indent="0" defTabSz="825480">
              <a:lnSpc>
                <a:spcPct val="100000"/>
              </a:lnSpc>
              <a:buClrTx/>
              <a:buSzTx/>
              <a:buNone/>
              <a:defRPr b="1"/>
            </a:lvl1pPr>
          </a:lstStyle>
          <a:p>
            <a:r>
              <a:t>heading</a:t>
            </a:r>
          </a:p>
        </p:txBody>
      </p:sp>
      <p:sp>
        <p:nvSpPr>
          <p:cNvPr id="233" name="Picture Placeholder 2"/>
          <p:cNvSpPr>
            <a:spLocks noGrp="1"/>
          </p:cNvSpPr>
          <p:nvPr>
            <p:ph type="pic" sz="quarter" idx="19"/>
          </p:nvPr>
        </p:nvSpPr>
        <p:spPr>
          <a:xfrm>
            <a:off x="685998" y="7353158"/>
            <a:ext cx="1454151" cy="1457328"/>
          </a:xfrm>
          <a:prstGeom prst="rect">
            <a:avLst/>
          </a:prstGeom>
        </p:spPr>
        <p:txBody>
          <a:bodyPr lIns="91439" tIns="45719" rIns="91439" bIns="45719" anchor="t">
            <a:noAutofit/>
          </a:bodyPr>
          <a:lstStyle/>
          <a:p>
            <a:endParaRPr/>
          </a:p>
        </p:txBody>
      </p:sp>
      <p:sp>
        <p:nvSpPr>
          <p:cNvPr id="234" name="Espace réservé du texte 13"/>
          <p:cNvSpPr>
            <a:spLocks noGrp="1"/>
          </p:cNvSpPr>
          <p:nvPr>
            <p:ph type="body" sz="quarter" idx="20" hasCustomPrompt="1"/>
          </p:nvPr>
        </p:nvSpPr>
        <p:spPr>
          <a:xfrm>
            <a:off x="14456142" y="4052010"/>
            <a:ext cx="9245602" cy="884170"/>
          </a:xfrm>
          <a:prstGeom prst="rect">
            <a:avLst/>
          </a:prstGeom>
        </p:spPr>
        <p:txBody>
          <a:bodyPr lIns="0" tIns="0" rIns="0" bIns="0" anchor="t"/>
          <a:lstStyle>
            <a:lvl1pPr marL="0" indent="0">
              <a:lnSpc>
                <a:spcPct val="100000"/>
              </a:lnSpc>
              <a:buClrTx/>
              <a:buSzTx/>
              <a:buNone/>
              <a:defRPr sz="2200" cap="none"/>
            </a:lvl1pPr>
          </a:lstStyle>
          <a:p>
            <a:r>
              <a:t>Click to edit Master text styles</a:t>
            </a:r>
          </a:p>
        </p:txBody>
      </p:sp>
      <p:sp>
        <p:nvSpPr>
          <p:cNvPr id="235" name="Espace réservé du texte 5"/>
          <p:cNvSpPr>
            <a:spLocks noGrp="1"/>
          </p:cNvSpPr>
          <p:nvPr>
            <p:ph type="body" sz="quarter" idx="21" hasCustomPrompt="1"/>
          </p:nvPr>
        </p:nvSpPr>
        <p:spPr>
          <a:xfrm>
            <a:off x="14456142" y="3478853"/>
            <a:ext cx="9245602" cy="430890"/>
          </a:xfrm>
          <a:prstGeom prst="rect">
            <a:avLst/>
          </a:prstGeom>
        </p:spPr>
        <p:txBody>
          <a:bodyPr lIns="0" tIns="0" rIns="0" bIns="0" anchor="t"/>
          <a:lstStyle>
            <a:lvl1pPr marL="0" indent="0" defTabSz="825480">
              <a:lnSpc>
                <a:spcPct val="100000"/>
              </a:lnSpc>
              <a:buClrTx/>
              <a:buSzTx/>
              <a:buNone/>
              <a:defRPr b="1"/>
            </a:lvl1pPr>
          </a:lstStyle>
          <a:p>
            <a:r>
              <a:t>heading</a:t>
            </a:r>
          </a:p>
        </p:txBody>
      </p:sp>
      <p:sp>
        <p:nvSpPr>
          <p:cNvPr id="236" name="Picture Placeholder 2"/>
          <p:cNvSpPr>
            <a:spLocks noGrp="1"/>
          </p:cNvSpPr>
          <p:nvPr>
            <p:ph type="pic" sz="quarter" idx="22"/>
          </p:nvPr>
        </p:nvSpPr>
        <p:spPr>
          <a:xfrm>
            <a:off x="12619039" y="3478853"/>
            <a:ext cx="1454152" cy="1457328"/>
          </a:xfrm>
          <a:prstGeom prst="rect">
            <a:avLst/>
          </a:prstGeom>
        </p:spPr>
        <p:txBody>
          <a:bodyPr lIns="91439" tIns="45719" rIns="91439" bIns="45719" anchor="t">
            <a:noAutofit/>
          </a:bodyPr>
          <a:lstStyle/>
          <a:p>
            <a:endParaRPr/>
          </a:p>
        </p:txBody>
      </p:sp>
      <p:sp>
        <p:nvSpPr>
          <p:cNvPr id="237" name="Espace réservé du texte 13"/>
          <p:cNvSpPr>
            <a:spLocks noGrp="1"/>
          </p:cNvSpPr>
          <p:nvPr>
            <p:ph type="body" sz="quarter" idx="23" hasCustomPrompt="1"/>
          </p:nvPr>
        </p:nvSpPr>
        <p:spPr>
          <a:xfrm>
            <a:off x="14456142" y="5973829"/>
            <a:ext cx="9245602" cy="884170"/>
          </a:xfrm>
          <a:prstGeom prst="rect">
            <a:avLst/>
          </a:prstGeom>
        </p:spPr>
        <p:txBody>
          <a:bodyPr lIns="0" tIns="0" rIns="0" bIns="0" anchor="t"/>
          <a:lstStyle>
            <a:lvl1pPr marL="0" indent="0">
              <a:lnSpc>
                <a:spcPct val="100000"/>
              </a:lnSpc>
              <a:buClrTx/>
              <a:buSzTx/>
              <a:buNone/>
              <a:defRPr sz="2200" cap="none"/>
            </a:lvl1pPr>
          </a:lstStyle>
          <a:p>
            <a:r>
              <a:t>Click to edit Master text styles</a:t>
            </a:r>
          </a:p>
        </p:txBody>
      </p:sp>
      <p:sp>
        <p:nvSpPr>
          <p:cNvPr id="238" name="Espace réservé du texte 5"/>
          <p:cNvSpPr>
            <a:spLocks noGrp="1"/>
          </p:cNvSpPr>
          <p:nvPr>
            <p:ph type="body" sz="quarter" idx="24" hasCustomPrompt="1"/>
          </p:nvPr>
        </p:nvSpPr>
        <p:spPr>
          <a:xfrm>
            <a:off x="14456142" y="5400673"/>
            <a:ext cx="9245602" cy="430890"/>
          </a:xfrm>
          <a:prstGeom prst="rect">
            <a:avLst/>
          </a:prstGeom>
        </p:spPr>
        <p:txBody>
          <a:bodyPr lIns="0" tIns="0" rIns="0" bIns="0" anchor="t"/>
          <a:lstStyle>
            <a:lvl1pPr marL="0" indent="0" defTabSz="825480">
              <a:lnSpc>
                <a:spcPct val="100000"/>
              </a:lnSpc>
              <a:buClrTx/>
              <a:buSzTx/>
              <a:buNone/>
              <a:defRPr b="1"/>
            </a:lvl1pPr>
          </a:lstStyle>
          <a:p>
            <a:r>
              <a:t>heading</a:t>
            </a:r>
          </a:p>
        </p:txBody>
      </p:sp>
      <p:sp>
        <p:nvSpPr>
          <p:cNvPr id="239" name="Picture Placeholder 2"/>
          <p:cNvSpPr>
            <a:spLocks noGrp="1"/>
          </p:cNvSpPr>
          <p:nvPr>
            <p:ph type="pic" sz="quarter" idx="25"/>
          </p:nvPr>
        </p:nvSpPr>
        <p:spPr>
          <a:xfrm>
            <a:off x="12619039" y="5400673"/>
            <a:ext cx="1454152" cy="1457328"/>
          </a:xfrm>
          <a:prstGeom prst="rect">
            <a:avLst/>
          </a:prstGeom>
        </p:spPr>
        <p:txBody>
          <a:bodyPr lIns="91439" tIns="45719" rIns="91439" bIns="45719" anchor="t">
            <a:noAutofit/>
          </a:bodyPr>
          <a:lstStyle/>
          <a:p>
            <a:endParaRPr/>
          </a:p>
        </p:txBody>
      </p:sp>
      <p:sp>
        <p:nvSpPr>
          <p:cNvPr id="240" name="Espace réservé du texte 13"/>
          <p:cNvSpPr>
            <a:spLocks noGrp="1"/>
          </p:cNvSpPr>
          <p:nvPr>
            <p:ph type="body" sz="quarter" idx="26" hasCustomPrompt="1"/>
          </p:nvPr>
        </p:nvSpPr>
        <p:spPr>
          <a:xfrm>
            <a:off x="14456142" y="7926316"/>
            <a:ext cx="9245602" cy="884170"/>
          </a:xfrm>
          <a:prstGeom prst="rect">
            <a:avLst/>
          </a:prstGeom>
        </p:spPr>
        <p:txBody>
          <a:bodyPr lIns="0" tIns="0" rIns="0" bIns="0" anchor="t"/>
          <a:lstStyle>
            <a:lvl1pPr marL="0" indent="0">
              <a:lnSpc>
                <a:spcPct val="100000"/>
              </a:lnSpc>
              <a:buClrTx/>
              <a:buSzTx/>
              <a:buNone/>
              <a:defRPr sz="2200" cap="none"/>
            </a:lvl1pPr>
          </a:lstStyle>
          <a:p>
            <a:r>
              <a:t>Click to edit Master text styles</a:t>
            </a:r>
          </a:p>
        </p:txBody>
      </p:sp>
      <p:sp>
        <p:nvSpPr>
          <p:cNvPr id="241" name="Espace réservé du texte 5"/>
          <p:cNvSpPr>
            <a:spLocks noGrp="1"/>
          </p:cNvSpPr>
          <p:nvPr>
            <p:ph type="body" sz="quarter" idx="27" hasCustomPrompt="1"/>
          </p:nvPr>
        </p:nvSpPr>
        <p:spPr>
          <a:xfrm>
            <a:off x="14456142" y="7353158"/>
            <a:ext cx="9245602" cy="430890"/>
          </a:xfrm>
          <a:prstGeom prst="rect">
            <a:avLst/>
          </a:prstGeom>
        </p:spPr>
        <p:txBody>
          <a:bodyPr lIns="0" tIns="0" rIns="0" bIns="0" anchor="t"/>
          <a:lstStyle>
            <a:lvl1pPr marL="0" indent="0" defTabSz="825480">
              <a:lnSpc>
                <a:spcPct val="100000"/>
              </a:lnSpc>
              <a:buClrTx/>
              <a:buSzTx/>
              <a:buNone/>
              <a:defRPr b="1"/>
            </a:lvl1pPr>
          </a:lstStyle>
          <a:p>
            <a:r>
              <a:t>heading</a:t>
            </a:r>
          </a:p>
        </p:txBody>
      </p:sp>
      <p:sp>
        <p:nvSpPr>
          <p:cNvPr id="242" name="Picture Placeholder 2"/>
          <p:cNvSpPr>
            <a:spLocks noGrp="1"/>
          </p:cNvSpPr>
          <p:nvPr>
            <p:ph type="pic" sz="quarter" idx="28"/>
          </p:nvPr>
        </p:nvSpPr>
        <p:spPr>
          <a:xfrm>
            <a:off x="12619039" y="7353158"/>
            <a:ext cx="1454152" cy="1457328"/>
          </a:xfrm>
          <a:prstGeom prst="rect">
            <a:avLst/>
          </a:prstGeom>
        </p:spPr>
        <p:txBody>
          <a:bodyPr lIns="91439" tIns="45719" rIns="91439" bIns="45719" anchor="t">
            <a:noAutofit/>
          </a:bodyPr>
          <a:lstStyle/>
          <a:p>
            <a:endParaRPr/>
          </a:p>
        </p:txBody>
      </p:sp>
      <p:sp>
        <p:nvSpPr>
          <p:cNvPr id="243" name="Picture Placeholder 2"/>
          <p:cNvSpPr>
            <a:spLocks noGrp="1"/>
          </p:cNvSpPr>
          <p:nvPr>
            <p:ph type="pic" sz="quarter" idx="29"/>
          </p:nvPr>
        </p:nvSpPr>
        <p:spPr>
          <a:xfrm>
            <a:off x="685998" y="5400673"/>
            <a:ext cx="1454151" cy="1457328"/>
          </a:xfrm>
          <a:prstGeom prst="rect">
            <a:avLst/>
          </a:prstGeom>
        </p:spPr>
        <p:txBody>
          <a:bodyPr lIns="91439" tIns="45719" rIns="91439" bIns="45719" anchor="t">
            <a:noAutofit/>
          </a:bodyPr>
          <a:lstStyle/>
          <a:p>
            <a:endParaRPr/>
          </a:p>
        </p:txBody>
      </p:sp>
      <p:sp>
        <p:nvSpPr>
          <p:cNvPr id="2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Picture and headings">
    <p:spTree>
      <p:nvGrpSpPr>
        <p:cNvPr id="1" name=""/>
        <p:cNvGrpSpPr/>
        <p:nvPr/>
      </p:nvGrpSpPr>
      <p:grpSpPr>
        <a:xfrm>
          <a:off x="0" y="0"/>
          <a:ext cx="0" cy="0"/>
          <a:chOff x="0" y="0"/>
          <a:chExt cx="0" cy="0"/>
        </a:xfrm>
      </p:grpSpPr>
      <p:sp>
        <p:nvSpPr>
          <p:cNvPr id="251" name="Title Text"/>
          <p:cNvSpPr txBox="1">
            <a:spLocks noGrp="1"/>
          </p:cNvSpPr>
          <p:nvPr>
            <p:ph type="title"/>
          </p:nvPr>
        </p:nvSpPr>
        <p:spPr>
          <a:xfrm>
            <a:off x="453597" y="418206"/>
            <a:ext cx="23473200" cy="720002"/>
          </a:xfrm>
          <a:prstGeom prst="rect">
            <a:avLst/>
          </a:prstGeom>
        </p:spPr>
        <p:txBody>
          <a:bodyPr/>
          <a:lstStyle/>
          <a:p>
            <a:r>
              <a:t>Title Text</a:t>
            </a:r>
          </a:p>
        </p:txBody>
      </p:sp>
      <p:sp>
        <p:nvSpPr>
          <p:cNvPr id="252" name="Picture Placeholder 4"/>
          <p:cNvSpPr>
            <a:spLocks noGrp="1"/>
          </p:cNvSpPr>
          <p:nvPr>
            <p:ph type="pic" sz="half" idx="13"/>
          </p:nvPr>
        </p:nvSpPr>
        <p:spPr>
          <a:xfrm>
            <a:off x="0" y="7343775"/>
            <a:ext cx="24384000" cy="4235452"/>
          </a:xfrm>
          <a:prstGeom prst="rect">
            <a:avLst/>
          </a:prstGeom>
        </p:spPr>
        <p:txBody>
          <a:bodyPr lIns="91439" tIns="45719" rIns="91439" bIns="45719" anchor="t">
            <a:noAutofit/>
          </a:bodyPr>
          <a:lstStyle/>
          <a:p>
            <a:endParaRPr/>
          </a:p>
        </p:txBody>
      </p:sp>
      <p:sp>
        <p:nvSpPr>
          <p:cNvPr id="253" name="Body Level One…"/>
          <p:cNvSpPr txBox="1">
            <a:spLocks noGrp="1"/>
          </p:cNvSpPr>
          <p:nvPr>
            <p:ph type="body" sz="quarter" idx="1" hasCustomPrompt="1"/>
          </p:nvPr>
        </p:nvSpPr>
        <p:spPr>
          <a:xfrm>
            <a:off x="1196584" y="4884596"/>
            <a:ext cx="6884187" cy="1016002"/>
          </a:xfrm>
          <a:prstGeom prst="rect">
            <a:avLst/>
          </a:prstGeom>
        </p:spPr>
        <p:txBody>
          <a:bodyPr lIns="0" tIns="0" rIns="0" bIns="0" anchor="t"/>
          <a:lstStyle>
            <a:lvl1pPr marL="0" indent="0">
              <a:lnSpc>
                <a:spcPct val="100000"/>
              </a:lnSpc>
              <a:buClrTx/>
              <a:buSzTx/>
              <a:buNone/>
              <a:defRPr sz="2200" cap="none"/>
            </a:lvl1pPr>
            <a:lvl2pPr marL="508265" indent="-328876">
              <a:lnSpc>
                <a:spcPct val="100000"/>
              </a:lnSpc>
              <a:buClrTx/>
              <a:defRPr sz="2200" cap="none"/>
            </a:lvl2pPr>
            <a:lvl3pPr marL="687652" indent="-328876">
              <a:lnSpc>
                <a:spcPct val="100000"/>
              </a:lnSpc>
              <a:buClrTx/>
              <a:buSzPct val="100000"/>
              <a:buChar char="▪"/>
              <a:defRPr sz="2200" cap="none"/>
            </a:lvl3pPr>
            <a:lvl4pPr marL="867040" indent="-328877">
              <a:lnSpc>
                <a:spcPct val="100000"/>
              </a:lnSpc>
              <a:buClrTx/>
              <a:buSzPct val="100000"/>
              <a:buChar char="▪"/>
              <a:defRPr sz="2200" cap="none"/>
            </a:lvl4pPr>
            <a:lvl5pPr marL="1046427" indent="-328877">
              <a:lnSpc>
                <a:spcPct val="100000"/>
              </a:lnSpc>
              <a:buClrTx/>
              <a:buSzPct val="100000"/>
              <a:buChar char="▪"/>
              <a:defRPr sz="2200" cap="none"/>
            </a:lvl5pPr>
          </a:lstStyle>
          <a:p>
            <a:r>
              <a:t>Click to edit Master text styles</a:t>
            </a:r>
          </a:p>
          <a:p>
            <a:pPr lvl="1"/>
            <a:endParaRPr/>
          </a:p>
          <a:p>
            <a:pPr lvl="2"/>
            <a:endParaRPr/>
          </a:p>
          <a:p>
            <a:pPr lvl="3"/>
            <a:endParaRPr/>
          </a:p>
          <a:p>
            <a:pPr lvl="4"/>
            <a:endParaRPr/>
          </a:p>
        </p:txBody>
      </p:sp>
      <p:sp>
        <p:nvSpPr>
          <p:cNvPr id="254" name="Espace réservé du texte 5"/>
          <p:cNvSpPr>
            <a:spLocks noGrp="1"/>
          </p:cNvSpPr>
          <p:nvPr>
            <p:ph type="body" sz="quarter" idx="14" hasCustomPrompt="1"/>
          </p:nvPr>
        </p:nvSpPr>
        <p:spPr>
          <a:xfrm>
            <a:off x="1203207" y="4264362"/>
            <a:ext cx="6857873" cy="430890"/>
          </a:xfrm>
          <a:prstGeom prst="rect">
            <a:avLst/>
          </a:prstGeom>
        </p:spPr>
        <p:txBody>
          <a:bodyPr lIns="0" tIns="0" rIns="0" bIns="0" anchor="t"/>
          <a:lstStyle>
            <a:lvl1pPr marL="0" indent="0" defTabSz="825480">
              <a:lnSpc>
                <a:spcPct val="100000"/>
              </a:lnSpc>
              <a:buClrTx/>
              <a:buSzTx/>
              <a:buNone/>
              <a:defRPr b="1"/>
            </a:lvl1pPr>
          </a:lstStyle>
          <a:p>
            <a:r>
              <a:t>heading</a:t>
            </a:r>
          </a:p>
        </p:txBody>
      </p:sp>
      <p:sp>
        <p:nvSpPr>
          <p:cNvPr id="255" name="Espace réservé du texte 13"/>
          <p:cNvSpPr>
            <a:spLocks noGrp="1"/>
          </p:cNvSpPr>
          <p:nvPr>
            <p:ph type="body" sz="quarter" idx="15" hasCustomPrompt="1"/>
          </p:nvPr>
        </p:nvSpPr>
        <p:spPr>
          <a:xfrm>
            <a:off x="8744491" y="4883887"/>
            <a:ext cx="6884187" cy="1016002"/>
          </a:xfrm>
          <a:prstGeom prst="rect">
            <a:avLst/>
          </a:prstGeom>
        </p:spPr>
        <p:txBody>
          <a:bodyPr lIns="0" tIns="0" rIns="0" bIns="0" anchor="t"/>
          <a:lstStyle>
            <a:lvl1pPr marL="0" indent="0">
              <a:lnSpc>
                <a:spcPct val="100000"/>
              </a:lnSpc>
              <a:buClrTx/>
              <a:buSzTx/>
              <a:buNone/>
              <a:defRPr sz="2200" cap="none"/>
            </a:lvl1pPr>
          </a:lstStyle>
          <a:p>
            <a:r>
              <a:t>Click to edit Master text styles</a:t>
            </a:r>
          </a:p>
        </p:txBody>
      </p:sp>
      <p:sp>
        <p:nvSpPr>
          <p:cNvPr id="256" name="Espace réservé du texte 5"/>
          <p:cNvSpPr>
            <a:spLocks noGrp="1"/>
          </p:cNvSpPr>
          <p:nvPr>
            <p:ph type="body" sz="quarter" idx="16" hasCustomPrompt="1"/>
          </p:nvPr>
        </p:nvSpPr>
        <p:spPr>
          <a:xfrm>
            <a:off x="8760959" y="4264362"/>
            <a:ext cx="6857873" cy="430890"/>
          </a:xfrm>
          <a:prstGeom prst="rect">
            <a:avLst/>
          </a:prstGeom>
        </p:spPr>
        <p:txBody>
          <a:bodyPr lIns="0" tIns="0" rIns="0" bIns="0" anchor="t"/>
          <a:lstStyle>
            <a:lvl1pPr marL="0" indent="0" defTabSz="825480">
              <a:lnSpc>
                <a:spcPct val="100000"/>
              </a:lnSpc>
              <a:buClrTx/>
              <a:buSzTx/>
              <a:buNone/>
              <a:defRPr b="1"/>
            </a:lvl1pPr>
          </a:lstStyle>
          <a:p>
            <a:r>
              <a:t>heading</a:t>
            </a:r>
          </a:p>
        </p:txBody>
      </p:sp>
      <p:sp>
        <p:nvSpPr>
          <p:cNvPr id="257" name="Espace réservé du texte 13"/>
          <p:cNvSpPr>
            <a:spLocks noGrp="1"/>
          </p:cNvSpPr>
          <p:nvPr>
            <p:ph type="body" sz="quarter" idx="17" hasCustomPrompt="1"/>
          </p:nvPr>
        </p:nvSpPr>
        <p:spPr>
          <a:xfrm>
            <a:off x="16292399" y="4860378"/>
            <a:ext cx="6884188" cy="1016002"/>
          </a:xfrm>
          <a:prstGeom prst="rect">
            <a:avLst/>
          </a:prstGeom>
        </p:spPr>
        <p:txBody>
          <a:bodyPr lIns="0" tIns="0" rIns="0" bIns="0" anchor="t"/>
          <a:lstStyle>
            <a:lvl1pPr marL="0" indent="0">
              <a:lnSpc>
                <a:spcPct val="100000"/>
              </a:lnSpc>
              <a:buClrTx/>
              <a:buSzTx/>
              <a:buNone/>
              <a:defRPr sz="2200" cap="none"/>
            </a:lvl1pPr>
          </a:lstStyle>
          <a:p>
            <a:r>
              <a:t>Click to edit Master text styles</a:t>
            </a:r>
          </a:p>
        </p:txBody>
      </p:sp>
      <p:sp>
        <p:nvSpPr>
          <p:cNvPr id="258" name="Espace réservé du texte 5"/>
          <p:cNvSpPr>
            <a:spLocks noGrp="1"/>
          </p:cNvSpPr>
          <p:nvPr>
            <p:ph type="body" sz="quarter" idx="18" hasCustomPrompt="1"/>
          </p:nvPr>
        </p:nvSpPr>
        <p:spPr>
          <a:xfrm>
            <a:off x="16318714" y="4260379"/>
            <a:ext cx="6857873" cy="430890"/>
          </a:xfrm>
          <a:prstGeom prst="rect">
            <a:avLst/>
          </a:prstGeom>
        </p:spPr>
        <p:txBody>
          <a:bodyPr lIns="0" tIns="0" rIns="0" bIns="0" anchor="t"/>
          <a:lstStyle>
            <a:lvl1pPr marL="0" indent="0" defTabSz="825480">
              <a:lnSpc>
                <a:spcPct val="100000"/>
              </a:lnSpc>
              <a:buClrTx/>
              <a:buSzTx/>
              <a:buNone/>
              <a:defRPr b="1"/>
            </a:lvl1pPr>
          </a:lstStyle>
          <a:p>
            <a:r>
              <a:t>heading</a:t>
            </a:r>
          </a:p>
        </p:txBody>
      </p:sp>
      <p:sp>
        <p:nvSpPr>
          <p:cNvPr id="259" name="Picture Placeholder 2"/>
          <p:cNvSpPr>
            <a:spLocks noGrp="1"/>
          </p:cNvSpPr>
          <p:nvPr>
            <p:ph type="pic" sz="quarter" idx="19"/>
          </p:nvPr>
        </p:nvSpPr>
        <p:spPr>
          <a:xfrm>
            <a:off x="1196975" y="2540000"/>
            <a:ext cx="1454151" cy="1457326"/>
          </a:xfrm>
          <a:prstGeom prst="rect">
            <a:avLst/>
          </a:prstGeom>
        </p:spPr>
        <p:txBody>
          <a:bodyPr lIns="91439" tIns="45719" rIns="91439" bIns="45719" anchor="t">
            <a:noAutofit/>
          </a:bodyPr>
          <a:lstStyle/>
          <a:p>
            <a:endParaRPr/>
          </a:p>
        </p:txBody>
      </p:sp>
      <p:sp>
        <p:nvSpPr>
          <p:cNvPr id="260" name="Picture Placeholder 2"/>
          <p:cNvSpPr>
            <a:spLocks noGrp="1"/>
          </p:cNvSpPr>
          <p:nvPr>
            <p:ph type="pic" sz="quarter" idx="20"/>
          </p:nvPr>
        </p:nvSpPr>
        <p:spPr>
          <a:xfrm>
            <a:off x="8760959" y="2540000"/>
            <a:ext cx="1454152" cy="1457326"/>
          </a:xfrm>
          <a:prstGeom prst="rect">
            <a:avLst/>
          </a:prstGeom>
        </p:spPr>
        <p:txBody>
          <a:bodyPr lIns="91439" tIns="45719" rIns="91439" bIns="45719" anchor="t">
            <a:noAutofit/>
          </a:bodyPr>
          <a:lstStyle/>
          <a:p>
            <a:endParaRPr/>
          </a:p>
        </p:txBody>
      </p:sp>
      <p:sp>
        <p:nvSpPr>
          <p:cNvPr id="261" name="Picture Placeholder 2"/>
          <p:cNvSpPr>
            <a:spLocks noGrp="1"/>
          </p:cNvSpPr>
          <p:nvPr>
            <p:ph type="pic" sz="quarter" idx="21"/>
          </p:nvPr>
        </p:nvSpPr>
        <p:spPr>
          <a:xfrm>
            <a:off x="16292399" y="2540000"/>
            <a:ext cx="1454152" cy="1457326"/>
          </a:xfrm>
          <a:prstGeom prst="rect">
            <a:avLst/>
          </a:prstGeom>
        </p:spPr>
        <p:txBody>
          <a:bodyPr lIns="91439" tIns="45719" rIns="91439" bIns="45719" anchor="t">
            <a:noAutofit/>
          </a:bodyPr>
          <a:lstStyle/>
          <a:p>
            <a:endParaRPr/>
          </a:p>
        </p:txBody>
      </p:sp>
      <p:sp>
        <p:nvSpPr>
          <p:cNvPr id="2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Key points">
    <p:spTree>
      <p:nvGrpSpPr>
        <p:cNvPr id="1" name=""/>
        <p:cNvGrpSpPr/>
        <p:nvPr/>
      </p:nvGrpSpPr>
      <p:grpSpPr>
        <a:xfrm>
          <a:off x="0" y="0"/>
          <a:ext cx="0" cy="0"/>
          <a:chOff x="0" y="0"/>
          <a:chExt cx="0" cy="0"/>
        </a:xfrm>
      </p:grpSpPr>
      <p:sp>
        <p:nvSpPr>
          <p:cNvPr id="269" name="Title Text"/>
          <p:cNvSpPr txBox="1">
            <a:spLocks noGrp="1"/>
          </p:cNvSpPr>
          <p:nvPr>
            <p:ph type="title"/>
          </p:nvPr>
        </p:nvSpPr>
        <p:spPr>
          <a:xfrm>
            <a:off x="453597" y="418206"/>
            <a:ext cx="23473200" cy="720002"/>
          </a:xfrm>
          <a:prstGeom prst="rect">
            <a:avLst/>
          </a:prstGeom>
        </p:spPr>
        <p:txBody>
          <a:bodyPr/>
          <a:lstStyle/>
          <a:p>
            <a:r>
              <a:t>Title Text</a:t>
            </a:r>
          </a:p>
        </p:txBody>
      </p:sp>
      <p:sp>
        <p:nvSpPr>
          <p:cNvPr id="270" name="Body Level One…"/>
          <p:cNvSpPr txBox="1">
            <a:spLocks noGrp="1"/>
          </p:cNvSpPr>
          <p:nvPr>
            <p:ph type="body" sz="quarter" idx="1" hasCustomPrompt="1"/>
          </p:nvPr>
        </p:nvSpPr>
        <p:spPr>
          <a:xfrm>
            <a:off x="5413938" y="4106221"/>
            <a:ext cx="3804564" cy="1172650"/>
          </a:xfrm>
          <a:prstGeom prst="rect">
            <a:avLst/>
          </a:prstGeom>
        </p:spPr>
        <p:txBody>
          <a:bodyPr anchor="t"/>
          <a:lstStyle>
            <a:lvl1pPr marL="0" indent="0" algn="ctr">
              <a:lnSpc>
                <a:spcPct val="100000"/>
              </a:lnSpc>
              <a:buClrTx/>
              <a:buSzTx/>
              <a:buNone/>
              <a:defRPr sz="2200" cap="none"/>
            </a:lvl1pPr>
            <a:lvl2pPr marL="508265" indent="-328876" algn="ctr">
              <a:lnSpc>
                <a:spcPct val="100000"/>
              </a:lnSpc>
              <a:buClrTx/>
              <a:defRPr sz="2200" cap="none"/>
            </a:lvl2pPr>
            <a:lvl3pPr marL="687652" indent="-328876" algn="ctr">
              <a:lnSpc>
                <a:spcPct val="100000"/>
              </a:lnSpc>
              <a:buClrTx/>
              <a:buSzPct val="100000"/>
              <a:buChar char="▪"/>
              <a:defRPr sz="2200" cap="none"/>
            </a:lvl3pPr>
            <a:lvl4pPr marL="867040" indent="-328877" algn="ctr">
              <a:lnSpc>
                <a:spcPct val="100000"/>
              </a:lnSpc>
              <a:buClrTx/>
              <a:buSzPct val="100000"/>
              <a:buChar char="▪"/>
              <a:defRPr sz="2200" cap="none"/>
            </a:lvl4pPr>
            <a:lvl5pPr marL="1046427" indent="-328877" algn="ctr">
              <a:lnSpc>
                <a:spcPct val="100000"/>
              </a:lnSpc>
              <a:buClrTx/>
              <a:buSzPct val="100000"/>
              <a:buChar char="▪"/>
              <a:defRPr sz="2200" cap="none"/>
            </a:lvl5pPr>
          </a:lstStyle>
          <a:p>
            <a:r>
              <a:t>Click to edit Master text styles</a:t>
            </a:r>
          </a:p>
          <a:p>
            <a:pPr lvl="1"/>
            <a:endParaRPr/>
          </a:p>
          <a:p>
            <a:pPr lvl="2"/>
            <a:endParaRPr/>
          </a:p>
          <a:p>
            <a:pPr lvl="3"/>
            <a:endParaRPr/>
          </a:p>
          <a:p>
            <a:pPr lvl="4"/>
            <a:endParaRPr/>
          </a:p>
        </p:txBody>
      </p:sp>
      <p:sp>
        <p:nvSpPr>
          <p:cNvPr id="271" name="Espace réservé du texte 5"/>
          <p:cNvSpPr>
            <a:spLocks noGrp="1"/>
          </p:cNvSpPr>
          <p:nvPr>
            <p:ph type="body" sz="quarter" idx="13" hasCustomPrompt="1"/>
          </p:nvPr>
        </p:nvSpPr>
        <p:spPr>
          <a:xfrm>
            <a:off x="5411718" y="3195934"/>
            <a:ext cx="3804564" cy="615556"/>
          </a:xfrm>
          <a:prstGeom prst="rect">
            <a:avLst/>
          </a:prstGeom>
        </p:spPr>
        <p:txBody>
          <a:bodyPr lIns="0" tIns="0" rIns="0" bIns="0" anchor="t"/>
          <a:lstStyle>
            <a:lvl1pPr marL="0" indent="0" algn="ctr" defTabSz="825480">
              <a:lnSpc>
                <a:spcPct val="100000"/>
              </a:lnSpc>
              <a:buClrTx/>
              <a:buSzTx/>
              <a:buNone/>
              <a:defRPr sz="4000" b="1"/>
            </a:lvl1pPr>
          </a:lstStyle>
          <a:p>
            <a:r>
              <a:t>XX%</a:t>
            </a:r>
          </a:p>
        </p:txBody>
      </p:sp>
      <p:sp>
        <p:nvSpPr>
          <p:cNvPr id="272" name="Rectangle"/>
          <p:cNvSpPr/>
          <p:nvPr/>
        </p:nvSpPr>
        <p:spPr>
          <a:xfrm>
            <a:off x="14639999" y="7273314"/>
            <a:ext cx="6120002" cy="4572003"/>
          </a:xfrm>
          <a:prstGeom prst="rect">
            <a:avLst/>
          </a:prstGeom>
          <a:solidFill>
            <a:srgbClr val="FFFFFF"/>
          </a:solidFill>
          <a:ln w="12700">
            <a:miter lim="400000"/>
          </a:ln>
        </p:spPr>
        <p:txBody>
          <a:bodyPr lIns="91438" tIns="91438" rIns="91438" bIns="91438" anchor="ctr"/>
          <a:lstStyle/>
          <a:p>
            <a:pPr algn="ctr">
              <a:defRPr sz="3000" b="1" spc="-180">
                <a:solidFill>
                  <a:srgbClr val="FFFFFF"/>
                </a:solidFill>
                <a:latin typeface="Arial"/>
                <a:ea typeface="Arial"/>
                <a:cs typeface="Arial"/>
                <a:sym typeface="Arial"/>
              </a:defRPr>
            </a:pPr>
            <a:endParaRPr/>
          </a:p>
        </p:txBody>
      </p:sp>
      <p:sp>
        <p:nvSpPr>
          <p:cNvPr id="273" name="Espace réservé du texte 5"/>
          <p:cNvSpPr>
            <a:spLocks noGrp="1"/>
          </p:cNvSpPr>
          <p:nvPr>
            <p:ph type="body" sz="half" idx="14" hasCustomPrompt="1"/>
          </p:nvPr>
        </p:nvSpPr>
        <p:spPr>
          <a:xfrm>
            <a:off x="9753600" y="7002012"/>
            <a:ext cx="14641893" cy="4905504"/>
          </a:xfrm>
          <a:prstGeom prst="rect">
            <a:avLst/>
          </a:prstGeom>
          <a:solidFill>
            <a:srgbClr val="003366"/>
          </a:solidFill>
        </p:spPr>
        <p:txBody>
          <a:bodyPr lIns="0" tIns="0" rIns="0" bIns="0"/>
          <a:lstStyle>
            <a:lvl1pPr marL="0" indent="0" algn="ctr" defTabSz="825480">
              <a:lnSpc>
                <a:spcPct val="100000"/>
              </a:lnSpc>
              <a:buClrTx/>
              <a:buSzTx/>
              <a:buNone/>
              <a:defRPr sz="3200" b="1">
                <a:solidFill>
                  <a:srgbClr val="FFFFFF"/>
                </a:solidFill>
              </a:defRPr>
            </a:lvl1pPr>
          </a:lstStyle>
          <a:p>
            <a:r>
              <a:t>EMPHASIS</a:t>
            </a:r>
          </a:p>
        </p:txBody>
      </p:sp>
      <p:sp>
        <p:nvSpPr>
          <p:cNvPr id="274" name="Espace réservé du texte 13"/>
          <p:cNvSpPr>
            <a:spLocks noGrp="1"/>
          </p:cNvSpPr>
          <p:nvPr>
            <p:ph type="body" sz="quarter" idx="15" hasCustomPrompt="1"/>
          </p:nvPr>
        </p:nvSpPr>
        <p:spPr>
          <a:xfrm>
            <a:off x="15165316" y="4106221"/>
            <a:ext cx="3804564" cy="1172650"/>
          </a:xfrm>
          <a:prstGeom prst="rect">
            <a:avLst/>
          </a:prstGeom>
        </p:spPr>
        <p:txBody>
          <a:bodyPr anchor="t"/>
          <a:lstStyle>
            <a:lvl1pPr marL="0" indent="0" algn="ctr">
              <a:lnSpc>
                <a:spcPct val="100000"/>
              </a:lnSpc>
              <a:buClrTx/>
              <a:buSzTx/>
              <a:buNone/>
              <a:defRPr sz="2200" cap="none"/>
            </a:lvl1pPr>
          </a:lstStyle>
          <a:p>
            <a:r>
              <a:t>Click to edit Master text styles</a:t>
            </a:r>
          </a:p>
        </p:txBody>
      </p:sp>
      <p:sp>
        <p:nvSpPr>
          <p:cNvPr id="275" name="Espace réservé du texte 5"/>
          <p:cNvSpPr>
            <a:spLocks noGrp="1"/>
          </p:cNvSpPr>
          <p:nvPr>
            <p:ph type="body" sz="quarter" idx="16" hasCustomPrompt="1"/>
          </p:nvPr>
        </p:nvSpPr>
        <p:spPr>
          <a:xfrm>
            <a:off x="15165316" y="3195934"/>
            <a:ext cx="3804564" cy="615556"/>
          </a:xfrm>
          <a:prstGeom prst="rect">
            <a:avLst/>
          </a:prstGeom>
        </p:spPr>
        <p:txBody>
          <a:bodyPr lIns="0" tIns="0" rIns="0" bIns="0" anchor="t"/>
          <a:lstStyle>
            <a:lvl1pPr marL="0" indent="0" algn="ctr" defTabSz="825480">
              <a:lnSpc>
                <a:spcPct val="100000"/>
              </a:lnSpc>
              <a:buClrTx/>
              <a:buSzTx/>
              <a:buNone/>
              <a:defRPr sz="4000" b="1"/>
            </a:lvl1pPr>
          </a:lstStyle>
          <a:p>
            <a:r>
              <a:t>XX%</a:t>
            </a:r>
          </a:p>
        </p:txBody>
      </p:sp>
      <p:sp>
        <p:nvSpPr>
          <p:cNvPr id="276" name="Espace réservé du texte 13"/>
          <p:cNvSpPr>
            <a:spLocks noGrp="1"/>
          </p:cNvSpPr>
          <p:nvPr>
            <p:ph type="body" sz="quarter" idx="17" hasCustomPrompt="1"/>
          </p:nvPr>
        </p:nvSpPr>
        <p:spPr>
          <a:xfrm>
            <a:off x="534920" y="9405900"/>
            <a:ext cx="3804562" cy="1172650"/>
          </a:xfrm>
          <a:prstGeom prst="rect">
            <a:avLst/>
          </a:prstGeom>
        </p:spPr>
        <p:txBody>
          <a:bodyPr anchor="t"/>
          <a:lstStyle>
            <a:lvl1pPr marL="0" indent="0" algn="ctr">
              <a:lnSpc>
                <a:spcPct val="100000"/>
              </a:lnSpc>
              <a:buClrTx/>
              <a:buSzTx/>
              <a:buNone/>
              <a:defRPr sz="2200" cap="none"/>
            </a:lvl1pPr>
          </a:lstStyle>
          <a:p>
            <a:r>
              <a:t>Click to edit Master text styles</a:t>
            </a:r>
          </a:p>
        </p:txBody>
      </p:sp>
      <p:sp>
        <p:nvSpPr>
          <p:cNvPr id="277" name="Espace réservé du texte 5"/>
          <p:cNvSpPr>
            <a:spLocks noGrp="1"/>
          </p:cNvSpPr>
          <p:nvPr>
            <p:ph type="body" sz="quarter" idx="18" hasCustomPrompt="1"/>
          </p:nvPr>
        </p:nvSpPr>
        <p:spPr>
          <a:xfrm>
            <a:off x="534920" y="8495613"/>
            <a:ext cx="3804562" cy="615556"/>
          </a:xfrm>
          <a:prstGeom prst="rect">
            <a:avLst/>
          </a:prstGeom>
        </p:spPr>
        <p:txBody>
          <a:bodyPr lIns="0" tIns="0" rIns="0" bIns="0" anchor="t"/>
          <a:lstStyle>
            <a:lvl1pPr marL="0" indent="0" algn="ctr" defTabSz="825480">
              <a:lnSpc>
                <a:spcPct val="100000"/>
              </a:lnSpc>
              <a:buClrTx/>
              <a:buSzTx/>
              <a:buNone/>
              <a:defRPr sz="4000" b="1"/>
            </a:lvl1pPr>
          </a:lstStyle>
          <a:p>
            <a:r>
              <a:t>XX%</a:t>
            </a:r>
          </a:p>
        </p:txBody>
      </p:sp>
      <p:sp>
        <p:nvSpPr>
          <p:cNvPr id="278" name="Connecteur droit 2"/>
          <p:cNvSpPr/>
          <p:nvPr/>
        </p:nvSpPr>
        <p:spPr>
          <a:xfrm>
            <a:off x="-1" y="11907515"/>
            <a:ext cx="24384001" cy="1"/>
          </a:xfrm>
          <a:prstGeom prst="line">
            <a:avLst/>
          </a:prstGeom>
          <a:ln w="25400">
            <a:solidFill>
              <a:schemeClr val="accent3"/>
            </a:solidFill>
            <a:miter/>
          </a:ln>
        </p:spPr>
        <p:txBody>
          <a:bodyPr lIns="45718" tIns="45718" rIns="45718" bIns="45718"/>
          <a:lstStyle/>
          <a:p>
            <a:endParaRPr/>
          </a:p>
        </p:txBody>
      </p:sp>
      <p:sp>
        <p:nvSpPr>
          <p:cNvPr id="279" name="Picture Placeholder 3"/>
          <p:cNvSpPr>
            <a:spLocks noGrp="1"/>
          </p:cNvSpPr>
          <p:nvPr>
            <p:ph type="pic" sz="quarter" idx="19"/>
          </p:nvPr>
        </p:nvSpPr>
        <p:spPr>
          <a:xfrm>
            <a:off x="0" y="2127612"/>
            <a:ext cx="4874401" cy="4874404"/>
          </a:xfrm>
          <a:prstGeom prst="rect">
            <a:avLst/>
          </a:prstGeom>
        </p:spPr>
        <p:txBody>
          <a:bodyPr lIns="91439" tIns="45719" rIns="91439" bIns="45719" anchor="t">
            <a:noAutofit/>
          </a:bodyPr>
          <a:lstStyle/>
          <a:p>
            <a:endParaRPr/>
          </a:p>
        </p:txBody>
      </p:sp>
      <p:sp>
        <p:nvSpPr>
          <p:cNvPr id="280" name="Picture Placeholder 3"/>
          <p:cNvSpPr>
            <a:spLocks noGrp="1"/>
          </p:cNvSpPr>
          <p:nvPr>
            <p:ph type="pic" sz="quarter" idx="20"/>
          </p:nvPr>
        </p:nvSpPr>
        <p:spPr>
          <a:xfrm>
            <a:off x="9753596" y="2127612"/>
            <a:ext cx="4874402" cy="4874404"/>
          </a:xfrm>
          <a:prstGeom prst="rect">
            <a:avLst/>
          </a:prstGeom>
        </p:spPr>
        <p:txBody>
          <a:bodyPr lIns="91439" tIns="45719" rIns="91439" bIns="45719" anchor="t">
            <a:noAutofit/>
          </a:bodyPr>
          <a:lstStyle/>
          <a:p>
            <a:endParaRPr/>
          </a:p>
        </p:txBody>
      </p:sp>
      <p:sp>
        <p:nvSpPr>
          <p:cNvPr id="281" name="Picture Placeholder 3"/>
          <p:cNvSpPr>
            <a:spLocks noGrp="1"/>
          </p:cNvSpPr>
          <p:nvPr>
            <p:ph type="pic" sz="quarter" idx="21"/>
          </p:nvPr>
        </p:nvSpPr>
        <p:spPr>
          <a:xfrm>
            <a:off x="19507200" y="2127612"/>
            <a:ext cx="4888292" cy="4874404"/>
          </a:xfrm>
          <a:prstGeom prst="rect">
            <a:avLst/>
          </a:prstGeom>
        </p:spPr>
        <p:txBody>
          <a:bodyPr lIns="91439" tIns="45719" rIns="91439" bIns="45719" anchor="t">
            <a:noAutofit/>
          </a:bodyPr>
          <a:lstStyle/>
          <a:p>
            <a:endParaRPr/>
          </a:p>
        </p:txBody>
      </p:sp>
      <p:sp>
        <p:nvSpPr>
          <p:cNvPr id="282" name="Picture Placeholder 3"/>
          <p:cNvSpPr>
            <a:spLocks noGrp="1"/>
          </p:cNvSpPr>
          <p:nvPr>
            <p:ph type="pic" sz="quarter" idx="22"/>
          </p:nvPr>
        </p:nvSpPr>
        <p:spPr>
          <a:xfrm>
            <a:off x="4885892" y="7006021"/>
            <a:ext cx="4858109" cy="4874403"/>
          </a:xfrm>
          <a:prstGeom prst="rect">
            <a:avLst/>
          </a:prstGeom>
        </p:spPr>
        <p:txBody>
          <a:bodyPr lIns="91439" tIns="45719" rIns="91439" bIns="45719" anchor="t">
            <a:noAutofit/>
          </a:bodyPr>
          <a:lstStyle/>
          <a:p>
            <a:endParaRPr/>
          </a:p>
        </p:txBody>
      </p:sp>
      <p:sp>
        <p:nvSpPr>
          <p:cNvPr id="2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sp>
        <p:nvSpPr>
          <p:cNvPr id="290" name="Rectangle"/>
          <p:cNvSpPr/>
          <p:nvPr/>
        </p:nvSpPr>
        <p:spPr>
          <a:xfrm>
            <a:off x="12199866" y="4572003"/>
            <a:ext cx="6120003" cy="4572002"/>
          </a:xfrm>
          <a:prstGeom prst="rect">
            <a:avLst/>
          </a:prstGeom>
          <a:solidFill>
            <a:schemeClr val="accent3"/>
          </a:solidFill>
          <a:ln w="12700">
            <a:miter lim="400000"/>
          </a:ln>
        </p:spPr>
        <p:txBody>
          <a:bodyPr lIns="91438" tIns="91438" rIns="91438" bIns="91438" anchor="ctr"/>
          <a:lstStyle/>
          <a:p>
            <a:pPr>
              <a:defRPr sz="3000" b="1" spc="-180">
                <a:solidFill>
                  <a:srgbClr val="FFFFFF"/>
                </a:solidFill>
                <a:latin typeface="Arial"/>
                <a:ea typeface="Arial"/>
                <a:cs typeface="Arial"/>
                <a:sym typeface="Arial"/>
              </a:defRPr>
            </a:pPr>
            <a:endParaRPr/>
          </a:p>
        </p:txBody>
      </p:sp>
      <p:sp>
        <p:nvSpPr>
          <p:cNvPr id="291" name="Body Level One…"/>
          <p:cNvSpPr txBox="1">
            <a:spLocks noGrp="1"/>
          </p:cNvSpPr>
          <p:nvPr>
            <p:ph type="body" sz="quarter" idx="1" hasCustomPrompt="1"/>
          </p:nvPr>
        </p:nvSpPr>
        <p:spPr>
          <a:xfrm>
            <a:off x="12191916" y="6705378"/>
            <a:ext cx="6120002" cy="1117602"/>
          </a:xfrm>
          <a:prstGeom prst="rect">
            <a:avLst/>
          </a:prstGeom>
        </p:spPr>
        <p:txBody>
          <a:bodyPr anchor="t"/>
          <a:lstStyle>
            <a:lvl1pPr marL="0" indent="0" algn="ctr">
              <a:lnSpc>
                <a:spcPct val="100000"/>
              </a:lnSpc>
              <a:buClrTx/>
              <a:buSzTx/>
              <a:buNone/>
              <a:defRPr sz="2200" cap="none">
                <a:solidFill>
                  <a:srgbClr val="FFFFFF"/>
                </a:solidFill>
              </a:defRPr>
            </a:lvl1pPr>
            <a:lvl2pPr marL="508265" indent="-328876" algn="ctr">
              <a:lnSpc>
                <a:spcPct val="100000"/>
              </a:lnSpc>
              <a:buClrTx/>
              <a:defRPr sz="2200" cap="none">
                <a:solidFill>
                  <a:srgbClr val="FFFFFF"/>
                </a:solidFill>
              </a:defRPr>
            </a:lvl2pPr>
            <a:lvl3pPr marL="687652" indent="-328876" algn="ctr">
              <a:lnSpc>
                <a:spcPct val="100000"/>
              </a:lnSpc>
              <a:buClrTx/>
              <a:buSzPct val="100000"/>
              <a:buChar char="▪"/>
              <a:defRPr sz="2200" cap="none">
                <a:solidFill>
                  <a:srgbClr val="FFFFFF"/>
                </a:solidFill>
              </a:defRPr>
            </a:lvl3pPr>
            <a:lvl4pPr marL="867040" indent="-328877" algn="ctr">
              <a:lnSpc>
                <a:spcPct val="100000"/>
              </a:lnSpc>
              <a:buClrTx/>
              <a:buSzPct val="100000"/>
              <a:buChar char="▪"/>
              <a:defRPr sz="2200" cap="none">
                <a:solidFill>
                  <a:srgbClr val="FFFFFF"/>
                </a:solidFill>
              </a:defRPr>
            </a:lvl4pPr>
            <a:lvl5pPr marL="1046427" indent="-328877" algn="ctr">
              <a:lnSpc>
                <a:spcPct val="100000"/>
              </a:lnSpc>
              <a:buClrTx/>
              <a:buSzPct val="100000"/>
              <a:buChar char="▪"/>
              <a:defRPr sz="2200" cap="none">
                <a:solidFill>
                  <a:srgbClr val="FFFFFF"/>
                </a:solidFill>
              </a:defRPr>
            </a:lvl5pPr>
          </a:lstStyle>
          <a:p>
            <a:r>
              <a:t>Click to edit Master text styles</a:t>
            </a:r>
          </a:p>
          <a:p>
            <a:pPr lvl="1"/>
            <a:endParaRPr/>
          </a:p>
          <a:p>
            <a:pPr lvl="2"/>
            <a:endParaRPr/>
          </a:p>
          <a:p>
            <a:pPr lvl="3"/>
            <a:endParaRPr/>
          </a:p>
          <a:p>
            <a:pPr lvl="4"/>
            <a:endParaRPr/>
          </a:p>
        </p:txBody>
      </p:sp>
      <p:sp>
        <p:nvSpPr>
          <p:cNvPr id="292" name="Espace réservé du texte 5"/>
          <p:cNvSpPr>
            <a:spLocks noGrp="1"/>
          </p:cNvSpPr>
          <p:nvPr>
            <p:ph type="body" sz="quarter" idx="13" hasCustomPrompt="1"/>
          </p:nvPr>
        </p:nvSpPr>
        <p:spPr>
          <a:xfrm>
            <a:off x="12241293" y="5886894"/>
            <a:ext cx="6070624" cy="369334"/>
          </a:xfrm>
          <a:prstGeom prst="rect">
            <a:avLst/>
          </a:prstGeom>
        </p:spPr>
        <p:txBody>
          <a:bodyPr lIns="0" tIns="0" rIns="0" bIns="0" anchor="t"/>
          <a:lstStyle>
            <a:lvl1pPr marL="0" indent="0" algn="ctr" defTabSz="825480">
              <a:lnSpc>
                <a:spcPct val="100000"/>
              </a:lnSpc>
              <a:buClrTx/>
              <a:buSzTx/>
              <a:buNone/>
              <a:defRPr sz="2400" b="1">
                <a:solidFill>
                  <a:srgbClr val="FFFFFF"/>
                </a:solidFill>
              </a:defRPr>
            </a:lvl1pPr>
          </a:lstStyle>
          <a:p>
            <a:r>
              <a:t>heading</a:t>
            </a:r>
          </a:p>
        </p:txBody>
      </p:sp>
      <p:sp>
        <p:nvSpPr>
          <p:cNvPr id="293" name="Espace réservé pour une image  2"/>
          <p:cNvSpPr>
            <a:spLocks noGrp="1"/>
          </p:cNvSpPr>
          <p:nvPr>
            <p:ph type="pic" sz="quarter" idx="14"/>
          </p:nvPr>
        </p:nvSpPr>
        <p:spPr>
          <a:xfrm>
            <a:off x="12199866" y="4"/>
            <a:ext cx="6120002" cy="4572002"/>
          </a:xfrm>
          <a:prstGeom prst="rect">
            <a:avLst/>
          </a:prstGeom>
        </p:spPr>
        <p:txBody>
          <a:bodyPr lIns="91439" tIns="45719" rIns="91439" bIns="45719" anchor="t">
            <a:noAutofit/>
          </a:bodyPr>
          <a:lstStyle/>
          <a:p>
            <a:endParaRPr/>
          </a:p>
        </p:txBody>
      </p:sp>
      <p:sp>
        <p:nvSpPr>
          <p:cNvPr id="294" name="Espace réservé pour une image  2"/>
          <p:cNvSpPr>
            <a:spLocks noGrp="1"/>
          </p:cNvSpPr>
          <p:nvPr>
            <p:ph type="pic" sz="quarter" idx="15"/>
          </p:nvPr>
        </p:nvSpPr>
        <p:spPr>
          <a:xfrm>
            <a:off x="12199866" y="9145750"/>
            <a:ext cx="6120002" cy="4572002"/>
          </a:xfrm>
          <a:prstGeom prst="rect">
            <a:avLst/>
          </a:prstGeom>
        </p:spPr>
        <p:txBody>
          <a:bodyPr lIns="91439" tIns="45719" rIns="91439" bIns="45719" anchor="t">
            <a:noAutofit/>
          </a:bodyPr>
          <a:lstStyle/>
          <a:p>
            <a:endParaRPr/>
          </a:p>
        </p:txBody>
      </p:sp>
      <p:sp>
        <p:nvSpPr>
          <p:cNvPr id="295" name="Rectangle"/>
          <p:cNvSpPr/>
          <p:nvPr/>
        </p:nvSpPr>
        <p:spPr>
          <a:xfrm>
            <a:off x="18309209" y="3"/>
            <a:ext cx="6098402" cy="4572003"/>
          </a:xfrm>
          <a:prstGeom prst="rect">
            <a:avLst/>
          </a:prstGeom>
          <a:solidFill>
            <a:schemeClr val="accent3"/>
          </a:solidFill>
          <a:ln w="12700">
            <a:miter lim="400000"/>
          </a:ln>
        </p:spPr>
        <p:txBody>
          <a:bodyPr lIns="91438" tIns="91438" rIns="91438" bIns="91438" anchor="ctr"/>
          <a:lstStyle/>
          <a:p>
            <a:pPr>
              <a:defRPr sz="3000" b="1" spc="-180">
                <a:solidFill>
                  <a:srgbClr val="FFFFFF"/>
                </a:solidFill>
                <a:latin typeface="Arial"/>
                <a:ea typeface="Arial"/>
                <a:cs typeface="Arial"/>
                <a:sym typeface="Arial"/>
              </a:defRPr>
            </a:pPr>
            <a:endParaRPr/>
          </a:p>
        </p:txBody>
      </p:sp>
      <p:sp>
        <p:nvSpPr>
          <p:cNvPr id="296" name="Espace réservé du texte 13"/>
          <p:cNvSpPr>
            <a:spLocks noGrp="1"/>
          </p:cNvSpPr>
          <p:nvPr>
            <p:ph type="body" sz="quarter" idx="16" hasCustomPrompt="1"/>
          </p:nvPr>
        </p:nvSpPr>
        <p:spPr>
          <a:xfrm>
            <a:off x="18309209" y="2133376"/>
            <a:ext cx="6098402" cy="1117602"/>
          </a:xfrm>
          <a:prstGeom prst="rect">
            <a:avLst/>
          </a:prstGeom>
        </p:spPr>
        <p:txBody>
          <a:bodyPr anchor="t"/>
          <a:lstStyle>
            <a:lvl1pPr marL="0" indent="0" algn="ctr">
              <a:lnSpc>
                <a:spcPct val="100000"/>
              </a:lnSpc>
              <a:buClrTx/>
              <a:buSzTx/>
              <a:buNone/>
              <a:defRPr sz="2200" cap="none">
                <a:solidFill>
                  <a:srgbClr val="FFFFFF"/>
                </a:solidFill>
              </a:defRPr>
            </a:lvl1pPr>
          </a:lstStyle>
          <a:p>
            <a:r>
              <a:t>Click to edit Master text styles</a:t>
            </a:r>
          </a:p>
        </p:txBody>
      </p:sp>
      <p:sp>
        <p:nvSpPr>
          <p:cNvPr id="297" name="Espace réservé du texte 5"/>
          <p:cNvSpPr>
            <a:spLocks noGrp="1"/>
          </p:cNvSpPr>
          <p:nvPr>
            <p:ph type="body" sz="quarter" idx="17" hasCustomPrompt="1"/>
          </p:nvPr>
        </p:nvSpPr>
        <p:spPr>
          <a:xfrm>
            <a:off x="18309209" y="1314892"/>
            <a:ext cx="6098402" cy="369335"/>
          </a:xfrm>
          <a:prstGeom prst="rect">
            <a:avLst/>
          </a:prstGeom>
        </p:spPr>
        <p:txBody>
          <a:bodyPr lIns="0" tIns="0" rIns="0" bIns="0" anchor="t"/>
          <a:lstStyle>
            <a:lvl1pPr marL="0" indent="0" algn="ctr" defTabSz="825480">
              <a:lnSpc>
                <a:spcPct val="100000"/>
              </a:lnSpc>
              <a:buClrTx/>
              <a:buSzTx/>
              <a:buNone/>
              <a:defRPr sz="2400" b="1">
                <a:solidFill>
                  <a:srgbClr val="FFFFFF"/>
                </a:solidFill>
              </a:defRPr>
            </a:lvl1pPr>
          </a:lstStyle>
          <a:p>
            <a:r>
              <a:t>heading</a:t>
            </a:r>
          </a:p>
        </p:txBody>
      </p:sp>
      <p:sp>
        <p:nvSpPr>
          <p:cNvPr id="298" name="Rectangle"/>
          <p:cNvSpPr/>
          <p:nvPr/>
        </p:nvSpPr>
        <p:spPr>
          <a:xfrm>
            <a:off x="18309209" y="9145751"/>
            <a:ext cx="6098402" cy="4572002"/>
          </a:xfrm>
          <a:prstGeom prst="rect">
            <a:avLst/>
          </a:prstGeom>
          <a:solidFill>
            <a:schemeClr val="accent3"/>
          </a:solidFill>
          <a:ln w="12700">
            <a:miter lim="400000"/>
          </a:ln>
        </p:spPr>
        <p:txBody>
          <a:bodyPr lIns="91438" tIns="91438" rIns="91438" bIns="91438" anchor="ctr"/>
          <a:lstStyle/>
          <a:p>
            <a:pPr>
              <a:defRPr sz="3000" b="1" spc="-180">
                <a:solidFill>
                  <a:srgbClr val="FFFFFF"/>
                </a:solidFill>
                <a:latin typeface="Arial"/>
                <a:ea typeface="Arial"/>
                <a:cs typeface="Arial"/>
                <a:sym typeface="Arial"/>
              </a:defRPr>
            </a:pPr>
            <a:endParaRPr/>
          </a:p>
        </p:txBody>
      </p:sp>
      <p:sp>
        <p:nvSpPr>
          <p:cNvPr id="299" name="Espace réservé du texte 13"/>
          <p:cNvSpPr>
            <a:spLocks noGrp="1"/>
          </p:cNvSpPr>
          <p:nvPr>
            <p:ph type="body" sz="quarter" idx="18" hasCustomPrompt="1"/>
          </p:nvPr>
        </p:nvSpPr>
        <p:spPr>
          <a:xfrm>
            <a:off x="18309209" y="11279126"/>
            <a:ext cx="6098402" cy="1117602"/>
          </a:xfrm>
          <a:prstGeom prst="rect">
            <a:avLst/>
          </a:prstGeom>
        </p:spPr>
        <p:txBody>
          <a:bodyPr anchor="t"/>
          <a:lstStyle>
            <a:lvl1pPr marL="0" indent="0" algn="ctr">
              <a:lnSpc>
                <a:spcPct val="100000"/>
              </a:lnSpc>
              <a:buClrTx/>
              <a:buSzTx/>
              <a:buNone/>
              <a:defRPr sz="2200" cap="none">
                <a:solidFill>
                  <a:srgbClr val="FFFFFF"/>
                </a:solidFill>
              </a:defRPr>
            </a:lvl1pPr>
          </a:lstStyle>
          <a:p>
            <a:r>
              <a:t>Click to edit Master text styles</a:t>
            </a:r>
          </a:p>
        </p:txBody>
      </p:sp>
      <p:sp>
        <p:nvSpPr>
          <p:cNvPr id="300" name="Espace réservé du texte 5"/>
          <p:cNvSpPr>
            <a:spLocks noGrp="1"/>
          </p:cNvSpPr>
          <p:nvPr>
            <p:ph type="body" sz="quarter" idx="19" hasCustomPrompt="1"/>
          </p:nvPr>
        </p:nvSpPr>
        <p:spPr>
          <a:xfrm>
            <a:off x="18309209" y="10460642"/>
            <a:ext cx="6098402" cy="369334"/>
          </a:xfrm>
          <a:prstGeom prst="rect">
            <a:avLst/>
          </a:prstGeom>
        </p:spPr>
        <p:txBody>
          <a:bodyPr lIns="0" tIns="0" rIns="0" bIns="0" anchor="t"/>
          <a:lstStyle>
            <a:lvl1pPr marL="0" indent="0" algn="ctr" defTabSz="825480">
              <a:lnSpc>
                <a:spcPct val="100000"/>
              </a:lnSpc>
              <a:buClrTx/>
              <a:buSzTx/>
              <a:buNone/>
              <a:defRPr sz="2400" b="1">
                <a:solidFill>
                  <a:srgbClr val="FFFFFF"/>
                </a:solidFill>
              </a:defRPr>
            </a:lvl1pPr>
          </a:lstStyle>
          <a:p>
            <a:r>
              <a:t>heading</a:t>
            </a:r>
          </a:p>
        </p:txBody>
      </p:sp>
      <p:sp>
        <p:nvSpPr>
          <p:cNvPr id="301" name="Espace réservé pour une image  2"/>
          <p:cNvSpPr>
            <a:spLocks noGrp="1"/>
          </p:cNvSpPr>
          <p:nvPr>
            <p:ph type="pic" sz="quarter" idx="20"/>
          </p:nvPr>
        </p:nvSpPr>
        <p:spPr>
          <a:xfrm>
            <a:off x="18309209" y="4572003"/>
            <a:ext cx="6098402" cy="4572002"/>
          </a:xfrm>
          <a:prstGeom prst="rect">
            <a:avLst/>
          </a:prstGeom>
        </p:spPr>
        <p:txBody>
          <a:bodyPr lIns="91439" tIns="45719" rIns="91439" bIns="45719" anchor="t">
            <a:noAutofit/>
          </a:bodyPr>
          <a:lstStyle/>
          <a:p>
            <a:endParaRPr/>
          </a:p>
        </p:txBody>
      </p:sp>
      <p:sp>
        <p:nvSpPr>
          <p:cNvPr id="302" name="Rectangle"/>
          <p:cNvSpPr/>
          <p:nvPr/>
        </p:nvSpPr>
        <p:spPr>
          <a:xfrm>
            <a:off x="-2" y="4572003"/>
            <a:ext cx="6120004" cy="4572002"/>
          </a:xfrm>
          <a:prstGeom prst="rect">
            <a:avLst/>
          </a:prstGeom>
          <a:solidFill>
            <a:schemeClr val="accent3"/>
          </a:solidFill>
          <a:ln w="12700">
            <a:miter lim="400000"/>
          </a:ln>
        </p:spPr>
        <p:txBody>
          <a:bodyPr lIns="91438" tIns="91438" rIns="91438" bIns="91438" anchor="ctr"/>
          <a:lstStyle/>
          <a:p>
            <a:pPr>
              <a:defRPr sz="3000" b="1" spc="-180">
                <a:solidFill>
                  <a:srgbClr val="FFFFFF"/>
                </a:solidFill>
                <a:latin typeface="Arial"/>
                <a:ea typeface="Arial"/>
                <a:cs typeface="Arial"/>
                <a:sym typeface="Arial"/>
              </a:defRPr>
            </a:pPr>
            <a:endParaRPr/>
          </a:p>
        </p:txBody>
      </p:sp>
      <p:sp>
        <p:nvSpPr>
          <p:cNvPr id="303" name="Espace réservé du texte 13"/>
          <p:cNvSpPr>
            <a:spLocks noGrp="1"/>
          </p:cNvSpPr>
          <p:nvPr>
            <p:ph type="body" sz="quarter" idx="21" hasCustomPrompt="1"/>
          </p:nvPr>
        </p:nvSpPr>
        <p:spPr>
          <a:xfrm>
            <a:off x="-2" y="6705378"/>
            <a:ext cx="6120004" cy="1117602"/>
          </a:xfrm>
          <a:prstGeom prst="rect">
            <a:avLst/>
          </a:prstGeom>
        </p:spPr>
        <p:txBody>
          <a:bodyPr anchor="t"/>
          <a:lstStyle>
            <a:lvl1pPr marL="0" indent="0" algn="ctr">
              <a:lnSpc>
                <a:spcPct val="100000"/>
              </a:lnSpc>
              <a:buClrTx/>
              <a:buSzTx/>
              <a:buNone/>
              <a:defRPr sz="2200" cap="none">
                <a:solidFill>
                  <a:srgbClr val="FFFFFF"/>
                </a:solidFill>
              </a:defRPr>
            </a:lvl1pPr>
          </a:lstStyle>
          <a:p>
            <a:r>
              <a:t>Click to edit Master text styles</a:t>
            </a:r>
          </a:p>
        </p:txBody>
      </p:sp>
      <p:sp>
        <p:nvSpPr>
          <p:cNvPr id="304" name="Espace réservé du texte 5"/>
          <p:cNvSpPr>
            <a:spLocks noGrp="1"/>
          </p:cNvSpPr>
          <p:nvPr>
            <p:ph type="body" sz="quarter" idx="22" hasCustomPrompt="1"/>
          </p:nvPr>
        </p:nvSpPr>
        <p:spPr>
          <a:xfrm>
            <a:off x="49376" y="5886894"/>
            <a:ext cx="6070626" cy="369334"/>
          </a:xfrm>
          <a:prstGeom prst="rect">
            <a:avLst/>
          </a:prstGeom>
        </p:spPr>
        <p:txBody>
          <a:bodyPr lIns="0" tIns="0" rIns="0" bIns="0" anchor="t"/>
          <a:lstStyle>
            <a:lvl1pPr marL="0" indent="0" algn="ctr" defTabSz="825480">
              <a:lnSpc>
                <a:spcPct val="100000"/>
              </a:lnSpc>
              <a:buClrTx/>
              <a:buSzTx/>
              <a:buNone/>
              <a:defRPr sz="2400" b="1">
                <a:solidFill>
                  <a:srgbClr val="FFFFFF"/>
                </a:solidFill>
              </a:defRPr>
            </a:lvl1pPr>
          </a:lstStyle>
          <a:p>
            <a:r>
              <a:t>heading</a:t>
            </a:r>
          </a:p>
        </p:txBody>
      </p:sp>
      <p:sp>
        <p:nvSpPr>
          <p:cNvPr id="305" name="Espace réservé pour une image  2"/>
          <p:cNvSpPr>
            <a:spLocks noGrp="1"/>
          </p:cNvSpPr>
          <p:nvPr>
            <p:ph type="pic" sz="quarter" idx="23"/>
          </p:nvPr>
        </p:nvSpPr>
        <p:spPr>
          <a:xfrm>
            <a:off x="0" y="4"/>
            <a:ext cx="6120001" cy="4572002"/>
          </a:xfrm>
          <a:prstGeom prst="rect">
            <a:avLst/>
          </a:prstGeom>
        </p:spPr>
        <p:txBody>
          <a:bodyPr lIns="91439" tIns="45719" rIns="91439" bIns="45719" anchor="t">
            <a:noAutofit/>
          </a:bodyPr>
          <a:lstStyle/>
          <a:p>
            <a:endParaRPr/>
          </a:p>
        </p:txBody>
      </p:sp>
      <p:sp>
        <p:nvSpPr>
          <p:cNvPr id="306" name="Espace réservé pour une image  2"/>
          <p:cNvSpPr>
            <a:spLocks noGrp="1"/>
          </p:cNvSpPr>
          <p:nvPr>
            <p:ph type="pic" sz="quarter" idx="24"/>
          </p:nvPr>
        </p:nvSpPr>
        <p:spPr>
          <a:xfrm>
            <a:off x="0" y="9145750"/>
            <a:ext cx="6120001" cy="4572002"/>
          </a:xfrm>
          <a:prstGeom prst="rect">
            <a:avLst/>
          </a:prstGeom>
        </p:spPr>
        <p:txBody>
          <a:bodyPr lIns="91439" tIns="45719" rIns="91439" bIns="45719" anchor="t">
            <a:noAutofit/>
          </a:bodyPr>
          <a:lstStyle/>
          <a:p>
            <a:endParaRPr/>
          </a:p>
        </p:txBody>
      </p:sp>
      <p:sp>
        <p:nvSpPr>
          <p:cNvPr id="307" name="Rectangle"/>
          <p:cNvSpPr/>
          <p:nvPr/>
        </p:nvSpPr>
        <p:spPr>
          <a:xfrm>
            <a:off x="6109341" y="3"/>
            <a:ext cx="6098403" cy="4572003"/>
          </a:xfrm>
          <a:prstGeom prst="rect">
            <a:avLst/>
          </a:prstGeom>
          <a:solidFill>
            <a:schemeClr val="accent3"/>
          </a:solidFill>
          <a:ln w="12700">
            <a:miter lim="400000"/>
          </a:ln>
        </p:spPr>
        <p:txBody>
          <a:bodyPr lIns="91438" tIns="91438" rIns="91438" bIns="91438" anchor="ctr"/>
          <a:lstStyle/>
          <a:p>
            <a:pPr>
              <a:defRPr sz="3000" b="1" spc="-180">
                <a:solidFill>
                  <a:srgbClr val="FFFFFF"/>
                </a:solidFill>
                <a:latin typeface="Arial"/>
                <a:ea typeface="Arial"/>
                <a:cs typeface="Arial"/>
                <a:sym typeface="Arial"/>
              </a:defRPr>
            </a:pPr>
            <a:endParaRPr/>
          </a:p>
        </p:txBody>
      </p:sp>
      <p:sp>
        <p:nvSpPr>
          <p:cNvPr id="308" name="Espace réservé du texte 13"/>
          <p:cNvSpPr>
            <a:spLocks noGrp="1"/>
          </p:cNvSpPr>
          <p:nvPr>
            <p:ph type="body" sz="quarter" idx="25" hasCustomPrompt="1"/>
          </p:nvPr>
        </p:nvSpPr>
        <p:spPr>
          <a:xfrm>
            <a:off x="6109341" y="2133376"/>
            <a:ext cx="6098403" cy="1117602"/>
          </a:xfrm>
          <a:prstGeom prst="rect">
            <a:avLst/>
          </a:prstGeom>
        </p:spPr>
        <p:txBody>
          <a:bodyPr anchor="t"/>
          <a:lstStyle>
            <a:lvl1pPr marL="0" indent="0" algn="ctr">
              <a:lnSpc>
                <a:spcPct val="100000"/>
              </a:lnSpc>
              <a:buClrTx/>
              <a:buSzTx/>
              <a:buNone/>
              <a:defRPr sz="2200" cap="none">
                <a:solidFill>
                  <a:srgbClr val="FFFFFF"/>
                </a:solidFill>
              </a:defRPr>
            </a:lvl1pPr>
          </a:lstStyle>
          <a:p>
            <a:r>
              <a:t>Click to edit Master text styles</a:t>
            </a:r>
          </a:p>
        </p:txBody>
      </p:sp>
      <p:sp>
        <p:nvSpPr>
          <p:cNvPr id="309" name="Espace réservé du texte 5"/>
          <p:cNvSpPr>
            <a:spLocks noGrp="1"/>
          </p:cNvSpPr>
          <p:nvPr>
            <p:ph type="body" sz="quarter" idx="26" hasCustomPrompt="1"/>
          </p:nvPr>
        </p:nvSpPr>
        <p:spPr>
          <a:xfrm>
            <a:off x="6109341" y="1314892"/>
            <a:ext cx="6098403" cy="369335"/>
          </a:xfrm>
          <a:prstGeom prst="rect">
            <a:avLst/>
          </a:prstGeom>
        </p:spPr>
        <p:txBody>
          <a:bodyPr lIns="0" tIns="0" rIns="0" bIns="0" anchor="t"/>
          <a:lstStyle>
            <a:lvl1pPr marL="0" indent="0" algn="ctr" defTabSz="825480">
              <a:lnSpc>
                <a:spcPct val="100000"/>
              </a:lnSpc>
              <a:buClrTx/>
              <a:buSzTx/>
              <a:buNone/>
              <a:defRPr sz="2400" b="1">
                <a:solidFill>
                  <a:srgbClr val="FFFFFF"/>
                </a:solidFill>
              </a:defRPr>
            </a:lvl1pPr>
          </a:lstStyle>
          <a:p>
            <a:r>
              <a:t>heading</a:t>
            </a:r>
          </a:p>
        </p:txBody>
      </p:sp>
      <p:sp>
        <p:nvSpPr>
          <p:cNvPr id="310" name="Rectangle"/>
          <p:cNvSpPr/>
          <p:nvPr/>
        </p:nvSpPr>
        <p:spPr>
          <a:xfrm>
            <a:off x="6109341" y="9145751"/>
            <a:ext cx="6098403" cy="4572002"/>
          </a:xfrm>
          <a:prstGeom prst="rect">
            <a:avLst/>
          </a:prstGeom>
          <a:solidFill>
            <a:schemeClr val="accent3"/>
          </a:solidFill>
          <a:ln w="12700">
            <a:miter lim="400000"/>
          </a:ln>
        </p:spPr>
        <p:txBody>
          <a:bodyPr lIns="91438" tIns="91438" rIns="91438" bIns="91438" anchor="ctr"/>
          <a:lstStyle/>
          <a:p>
            <a:pPr>
              <a:defRPr sz="3000" b="1" spc="-180">
                <a:solidFill>
                  <a:srgbClr val="FFFFFF"/>
                </a:solidFill>
                <a:latin typeface="Arial"/>
                <a:ea typeface="Arial"/>
                <a:cs typeface="Arial"/>
                <a:sym typeface="Arial"/>
              </a:defRPr>
            </a:pPr>
            <a:endParaRPr/>
          </a:p>
        </p:txBody>
      </p:sp>
      <p:sp>
        <p:nvSpPr>
          <p:cNvPr id="311" name="Espace réservé du texte 13"/>
          <p:cNvSpPr>
            <a:spLocks noGrp="1"/>
          </p:cNvSpPr>
          <p:nvPr>
            <p:ph type="body" sz="quarter" idx="27" hasCustomPrompt="1"/>
          </p:nvPr>
        </p:nvSpPr>
        <p:spPr>
          <a:xfrm>
            <a:off x="6109341" y="11279126"/>
            <a:ext cx="6098403" cy="1117602"/>
          </a:xfrm>
          <a:prstGeom prst="rect">
            <a:avLst/>
          </a:prstGeom>
        </p:spPr>
        <p:txBody>
          <a:bodyPr anchor="t"/>
          <a:lstStyle>
            <a:lvl1pPr marL="0" indent="0" algn="ctr">
              <a:lnSpc>
                <a:spcPct val="100000"/>
              </a:lnSpc>
              <a:buClrTx/>
              <a:buSzTx/>
              <a:buNone/>
              <a:defRPr sz="2200" cap="none">
                <a:solidFill>
                  <a:srgbClr val="FFFFFF"/>
                </a:solidFill>
              </a:defRPr>
            </a:lvl1pPr>
          </a:lstStyle>
          <a:p>
            <a:r>
              <a:t>Click to edit Master text styles</a:t>
            </a:r>
          </a:p>
        </p:txBody>
      </p:sp>
      <p:sp>
        <p:nvSpPr>
          <p:cNvPr id="312" name="Espace réservé du texte 5"/>
          <p:cNvSpPr>
            <a:spLocks noGrp="1"/>
          </p:cNvSpPr>
          <p:nvPr>
            <p:ph type="body" sz="quarter" idx="28" hasCustomPrompt="1"/>
          </p:nvPr>
        </p:nvSpPr>
        <p:spPr>
          <a:xfrm>
            <a:off x="6109341" y="10460642"/>
            <a:ext cx="6098403" cy="369334"/>
          </a:xfrm>
          <a:prstGeom prst="rect">
            <a:avLst/>
          </a:prstGeom>
        </p:spPr>
        <p:txBody>
          <a:bodyPr lIns="0" tIns="0" rIns="0" bIns="0" anchor="t"/>
          <a:lstStyle>
            <a:lvl1pPr marL="0" indent="0" algn="ctr" defTabSz="825480">
              <a:lnSpc>
                <a:spcPct val="100000"/>
              </a:lnSpc>
              <a:buClrTx/>
              <a:buSzTx/>
              <a:buNone/>
              <a:defRPr sz="2400" b="1">
                <a:solidFill>
                  <a:srgbClr val="FFFFFF"/>
                </a:solidFill>
              </a:defRPr>
            </a:lvl1pPr>
          </a:lstStyle>
          <a:p>
            <a:r>
              <a:t>heading</a:t>
            </a:r>
          </a:p>
        </p:txBody>
      </p:sp>
      <p:sp>
        <p:nvSpPr>
          <p:cNvPr id="313" name="Espace réservé pour une image  2"/>
          <p:cNvSpPr>
            <a:spLocks noGrp="1"/>
          </p:cNvSpPr>
          <p:nvPr>
            <p:ph type="pic" sz="quarter" idx="29"/>
          </p:nvPr>
        </p:nvSpPr>
        <p:spPr>
          <a:xfrm>
            <a:off x="6109341" y="4572003"/>
            <a:ext cx="6098402" cy="4572002"/>
          </a:xfrm>
          <a:prstGeom prst="rect">
            <a:avLst/>
          </a:prstGeom>
        </p:spPr>
        <p:txBody>
          <a:bodyPr lIns="91439" tIns="45719" rIns="91439" bIns="45719" anchor="t">
            <a:noAutofit/>
          </a:bodyPr>
          <a:lstStyle/>
          <a:p>
            <a:endParaRPr/>
          </a:p>
        </p:txBody>
      </p:sp>
      <p:sp>
        <p:nvSpPr>
          <p:cNvPr id="314" name="Slide Number"/>
          <p:cNvSpPr txBox="1">
            <a:spLocks noGrp="1"/>
          </p:cNvSpPr>
          <p:nvPr>
            <p:ph type="sldNum" sz="quarter" idx="2"/>
          </p:nvPr>
        </p:nvSpPr>
        <p:spPr>
          <a:xfrm>
            <a:off x="17123469" y="12539886"/>
            <a:ext cx="351731" cy="34563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_Title Slide - Standard logo - No Subtitle">
    <p:spTree>
      <p:nvGrpSpPr>
        <p:cNvPr id="1" name=""/>
        <p:cNvGrpSpPr/>
        <p:nvPr/>
      </p:nvGrpSpPr>
      <p:grpSpPr>
        <a:xfrm>
          <a:off x="0" y="0"/>
          <a:ext cx="0" cy="0"/>
          <a:chOff x="0" y="0"/>
          <a:chExt cx="0" cy="0"/>
        </a:xfrm>
      </p:grpSpPr>
      <p:sp>
        <p:nvSpPr>
          <p:cNvPr id="33" name="Rectangle 10"/>
          <p:cNvSpPr/>
          <p:nvPr/>
        </p:nvSpPr>
        <p:spPr>
          <a:xfrm>
            <a:off x="464320" y="3146550"/>
            <a:ext cx="11737978" cy="5640246"/>
          </a:xfrm>
          <a:prstGeom prst="rect">
            <a:avLst/>
          </a:prstGeom>
          <a:solidFill>
            <a:srgbClr val="FFFFFF">
              <a:alpha val="70000"/>
            </a:srgbClr>
          </a:solidFill>
          <a:ln w="12700">
            <a:miter lim="400000"/>
          </a:ln>
        </p:spPr>
        <p:txBody>
          <a:bodyPr lIns="91438" tIns="91438" rIns="91438" bIns="91438" anchor="ctr"/>
          <a:lstStyle/>
          <a:p>
            <a:pPr algn="ctr">
              <a:defRPr sz="3600">
                <a:solidFill>
                  <a:srgbClr val="FFFFFF"/>
                </a:solidFill>
                <a:latin typeface="Arial"/>
                <a:ea typeface="Arial"/>
                <a:cs typeface="Arial"/>
                <a:sym typeface="Arial"/>
              </a:defRPr>
            </a:pPr>
            <a:endParaRPr/>
          </a:p>
        </p:txBody>
      </p:sp>
      <p:sp>
        <p:nvSpPr>
          <p:cNvPr id="34" name="Title Text"/>
          <p:cNvSpPr txBox="1">
            <a:spLocks noGrp="1"/>
          </p:cNvSpPr>
          <p:nvPr>
            <p:ph type="title"/>
          </p:nvPr>
        </p:nvSpPr>
        <p:spPr>
          <a:xfrm>
            <a:off x="464320" y="4781413"/>
            <a:ext cx="11727680" cy="2448002"/>
          </a:xfrm>
          <a:prstGeom prst="rect">
            <a:avLst/>
          </a:prstGeom>
        </p:spPr>
        <p:txBody>
          <a:bodyPr/>
          <a:lstStyle>
            <a:lvl1pPr>
              <a:defRPr sz="4800">
                <a:solidFill>
                  <a:srgbClr val="000000"/>
                </a:solidFill>
              </a:defRPr>
            </a:lvl1pPr>
          </a:lstStyle>
          <a:p>
            <a:r>
              <a:t>Title Text</a:t>
            </a:r>
          </a:p>
        </p:txBody>
      </p:sp>
      <p:sp>
        <p:nvSpPr>
          <p:cNvPr id="35" name="Body Level One…"/>
          <p:cNvSpPr txBox="1">
            <a:spLocks noGrp="1"/>
          </p:cNvSpPr>
          <p:nvPr>
            <p:ph type="body" sz="quarter" idx="1" hasCustomPrompt="1"/>
          </p:nvPr>
        </p:nvSpPr>
        <p:spPr>
          <a:xfrm>
            <a:off x="463550" y="7185600"/>
            <a:ext cx="11728450" cy="964802"/>
          </a:xfrm>
          <a:prstGeom prst="rect">
            <a:avLst/>
          </a:prstGeom>
        </p:spPr>
        <p:txBody>
          <a:bodyPr anchor="t"/>
          <a:lstStyle>
            <a:lvl1pPr marL="0" indent="0">
              <a:buClrTx/>
              <a:buSzTx/>
              <a:buNone/>
              <a:defRPr sz="2200" i="1" cap="none"/>
            </a:lvl1pPr>
            <a:lvl2pPr marL="538162" indent="-358775">
              <a:buClrTx/>
              <a:defRPr sz="2200" i="1" cap="none"/>
            </a:lvl2pPr>
            <a:lvl3pPr marL="717550" indent="-358775">
              <a:buClrTx/>
              <a:buSzPct val="100000"/>
              <a:buChar char="▪"/>
              <a:defRPr sz="2200" i="1" cap="none"/>
            </a:lvl3pPr>
            <a:lvl4pPr marL="896937" indent="-358775">
              <a:buClrTx/>
              <a:buSzPct val="100000"/>
              <a:buChar char="▪"/>
              <a:defRPr sz="2200" i="1" cap="none"/>
            </a:lvl4pPr>
            <a:lvl5pPr marL="1076325" indent="-358775">
              <a:buClrTx/>
              <a:buSzPct val="100000"/>
              <a:buChar char="▪"/>
              <a:defRPr sz="2200" i="1" cap="none"/>
            </a:lvl5pPr>
          </a:lstStyle>
          <a:p>
            <a:r>
              <a:t>Surname Name – Name Meeting – Place – Month Year</a:t>
            </a:r>
          </a:p>
          <a:p>
            <a:pPr lvl="1"/>
            <a:endParaRPr/>
          </a:p>
          <a:p>
            <a:pPr lvl="2"/>
            <a:endParaRPr/>
          </a:p>
          <a:p>
            <a:pPr lvl="3"/>
            <a:endParaRPr/>
          </a:p>
          <a:p>
            <a:pPr lvl="4"/>
            <a:endParaRPr/>
          </a:p>
        </p:txBody>
      </p:sp>
      <p:grpSp>
        <p:nvGrpSpPr>
          <p:cNvPr id="39" name="Group 17"/>
          <p:cNvGrpSpPr/>
          <p:nvPr/>
        </p:nvGrpSpPr>
        <p:grpSpPr>
          <a:xfrm>
            <a:off x="0" y="5773860"/>
            <a:ext cx="474617" cy="524277"/>
            <a:chOff x="0" y="-1"/>
            <a:chExt cx="474615" cy="524276"/>
          </a:xfrm>
        </p:grpSpPr>
        <p:sp>
          <p:nvSpPr>
            <p:cNvPr id="36" name="Rectangle 18"/>
            <p:cNvSpPr/>
            <p:nvPr/>
          </p:nvSpPr>
          <p:spPr>
            <a:xfrm>
              <a:off x="0" y="-2"/>
              <a:ext cx="474617" cy="111765"/>
            </a:xfrm>
            <a:prstGeom prst="rect">
              <a:avLst/>
            </a:prstGeom>
            <a:solidFill>
              <a:schemeClr val="accent1"/>
            </a:solidFill>
            <a:ln w="12700" cap="flat">
              <a:noFill/>
              <a:miter lim="400000"/>
            </a:ln>
            <a:effectLst/>
          </p:spPr>
          <p:txBody>
            <a:bodyPr wrap="square" lIns="91438" tIns="91438" rIns="91438" bIns="91438" numCol="1" anchor="ctr">
              <a:noAutofit/>
            </a:bodyPr>
            <a:lstStyle/>
            <a:p>
              <a:pPr algn="ctr">
                <a:defRPr sz="2200">
                  <a:solidFill>
                    <a:srgbClr val="FFFFFF"/>
                  </a:solidFill>
                  <a:latin typeface="Arial"/>
                  <a:ea typeface="Arial"/>
                  <a:cs typeface="Arial"/>
                  <a:sym typeface="Arial"/>
                </a:defRPr>
              </a:pPr>
              <a:endParaRPr/>
            </a:p>
          </p:txBody>
        </p:sp>
        <p:sp>
          <p:nvSpPr>
            <p:cNvPr id="37" name="Rectangle 19"/>
            <p:cNvSpPr/>
            <p:nvPr/>
          </p:nvSpPr>
          <p:spPr>
            <a:xfrm>
              <a:off x="0" y="206255"/>
              <a:ext cx="474617" cy="111764"/>
            </a:xfrm>
            <a:prstGeom prst="rect">
              <a:avLst/>
            </a:prstGeom>
            <a:solidFill>
              <a:schemeClr val="accent2"/>
            </a:solidFill>
            <a:ln w="12700" cap="flat">
              <a:noFill/>
              <a:miter lim="400000"/>
            </a:ln>
            <a:effectLst/>
          </p:spPr>
          <p:txBody>
            <a:bodyPr wrap="square" lIns="91438" tIns="91438" rIns="91438" bIns="91438" numCol="1" anchor="ctr">
              <a:noAutofit/>
            </a:bodyPr>
            <a:lstStyle/>
            <a:p>
              <a:pPr algn="ctr">
                <a:defRPr sz="2200">
                  <a:solidFill>
                    <a:srgbClr val="FFFFFF"/>
                  </a:solidFill>
                  <a:latin typeface="Arial"/>
                  <a:ea typeface="Arial"/>
                  <a:cs typeface="Arial"/>
                  <a:sym typeface="Arial"/>
                </a:defRPr>
              </a:pPr>
              <a:endParaRPr/>
            </a:p>
          </p:txBody>
        </p:sp>
        <p:sp>
          <p:nvSpPr>
            <p:cNvPr id="38" name="Rectangle 20"/>
            <p:cNvSpPr/>
            <p:nvPr/>
          </p:nvSpPr>
          <p:spPr>
            <a:xfrm>
              <a:off x="0" y="412512"/>
              <a:ext cx="474617" cy="111764"/>
            </a:xfrm>
            <a:prstGeom prst="rect">
              <a:avLst/>
            </a:prstGeom>
            <a:solidFill>
              <a:schemeClr val="accent3"/>
            </a:solidFill>
            <a:ln w="12700" cap="flat">
              <a:noFill/>
              <a:miter lim="400000"/>
            </a:ln>
            <a:effectLst/>
          </p:spPr>
          <p:txBody>
            <a:bodyPr wrap="square" lIns="91438" tIns="91438" rIns="91438" bIns="91438" numCol="1" anchor="ctr">
              <a:noAutofit/>
            </a:bodyPr>
            <a:lstStyle/>
            <a:p>
              <a:pPr algn="ctr">
                <a:defRPr sz="2200">
                  <a:solidFill>
                    <a:srgbClr val="FFFFFF"/>
                  </a:solidFill>
                  <a:latin typeface="Arial"/>
                  <a:ea typeface="Arial"/>
                  <a:cs typeface="Arial"/>
                  <a:sym typeface="Arial"/>
                </a:defRPr>
              </a:pPr>
              <a:endParaRPr/>
            </a:p>
          </p:txBody>
        </p:sp>
      </p:grpSp>
      <p:pic>
        <p:nvPicPr>
          <p:cNvPr id="40" name="Picture 11" descr="Picture 11"/>
          <p:cNvPicPr>
            <a:picLocks noChangeAspect="1"/>
          </p:cNvPicPr>
          <p:nvPr/>
        </p:nvPicPr>
        <p:blipFill>
          <a:blip r:embed="rId2">
            <a:extLst/>
          </a:blip>
          <a:stretch>
            <a:fillRect/>
          </a:stretch>
        </p:blipFill>
        <p:spPr>
          <a:xfrm>
            <a:off x="19259562" y="12520100"/>
            <a:ext cx="3950330" cy="599556"/>
          </a:xfrm>
          <a:prstGeom prst="rect">
            <a:avLst/>
          </a:prstGeom>
          <a:ln w="12700">
            <a:miter lim="400000"/>
          </a:ln>
        </p:spPr>
      </p:pic>
      <p:pic>
        <p:nvPicPr>
          <p:cNvPr id="41" name="Picture 9" descr="Picture 9"/>
          <p:cNvPicPr>
            <a:picLocks noChangeAspect="1"/>
          </p:cNvPicPr>
          <p:nvPr/>
        </p:nvPicPr>
        <p:blipFill>
          <a:blip r:embed="rId3">
            <a:extLst/>
          </a:blip>
          <a:stretch>
            <a:fillRect/>
          </a:stretch>
        </p:blipFill>
        <p:spPr>
          <a:xfrm>
            <a:off x="20893253" y="428032"/>
            <a:ext cx="2433394" cy="801242"/>
          </a:xfrm>
          <a:prstGeom prst="rect">
            <a:avLst/>
          </a:prstGeom>
          <a:ln w="12700">
            <a:miter lim="400000"/>
          </a:ln>
        </p:spPr>
      </p:pic>
      <p:sp>
        <p:nvSpPr>
          <p:cNvPr id="42" name="Slide Number"/>
          <p:cNvSpPr txBox="1">
            <a:spLocks noGrp="1"/>
          </p:cNvSpPr>
          <p:nvPr>
            <p:ph type="sldNum" sz="quarter" idx="2"/>
          </p:nvPr>
        </p:nvSpPr>
        <p:spPr>
          <a:xfrm>
            <a:off x="17123469" y="12539886"/>
            <a:ext cx="351731" cy="34563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ext and image">
    <p:spTree>
      <p:nvGrpSpPr>
        <p:cNvPr id="1" name=""/>
        <p:cNvGrpSpPr/>
        <p:nvPr/>
      </p:nvGrpSpPr>
      <p:grpSpPr>
        <a:xfrm>
          <a:off x="0" y="0"/>
          <a:ext cx="0" cy="0"/>
          <a:chOff x="0" y="0"/>
          <a:chExt cx="0" cy="0"/>
        </a:xfrm>
      </p:grpSpPr>
      <p:sp>
        <p:nvSpPr>
          <p:cNvPr id="321" name="Title Text"/>
          <p:cNvSpPr txBox="1">
            <a:spLocks noGrp="1"/>
          </p:cNvSpPr>
          <p:nvPr>
            <p:ph type="title"/>
          </p:nvPr>
        </p:nvSpPr>
        <p:spPr>
          <a:xfrm>
            <a:off x="453599" y="418206"/>
            <a:ext cx="14885018" cy="720002"/>
          </a:xfrm>
          <a:prstGeom prst="rect">
            <a:avLst/>
          </a:prstGeom>
        </p:spPr>
        <p:txBody>
          <a:bodyPr/>
          <a:lstStyle/>
          <a:p>
            <a:r>
              <a:t>Title Text</a:t>
            </a:r>
          </a:p>
        </p:txBody>
      </p:sp>
      <p:sp>
        <p:nvSpPr>
          <p:cNvPr id="322" name="Body Level One…"/>
          <p:cNvSpPr txBox="1">
            <a:spLocks noGrp="1"/>
          </p:cNvSpPr>
          <p:nvPr>
            <p:ph type="body" idx="1"/>
          </p:nvPr>
        </p:nvSpPr>
        <p:spPr>
          <a:xfrm>
            <a:off x="453597" y="1800000"/>
            <a:ext cx="14885016" cy="10080002"/>
          </a:xfrm>
          <a:prstGeom prst="rect">
            <a:avLst/>
          </a:prstGeom>
        </p:spPr>
        <p:txBody>
          <a:bodyPr anchor="t"/>
          <a:lstStyle>
            <a:lvl1pPr marL="384401" indent="-384401">
              <a:buChar char="▪"/>
              <a:defRPr sz="3000" cap="none">
                <a:solidFill>
                  <a:srgbClr val="FFFFFF"/>
                </a:solidFill>
              </a:defRPr>
            </a:lvl1pPr>
            <a:lvl2pPr marL="668627" indent="-489240">
              <a:defRPr sz="3000" cap="none">
                <a:solidFill>
                  <a:srgbClr val="FFFFFF"/>
                </a:solidFill>
              </a:defRPr>
            </a:lvl2pPr>
            <a:lvl3pPr marL="848014" indent="-489238">
              <a:buSzPct val="100000"/>
              <a:buChar char="▪"/>
              <a:defRPr sz="3000" cap="none">
                <a:solidFill>
                  <a:srgbClr val="FFFFFF"/>
                </a:solidFill>
              </a:defRPr>
            </a:lvl3pPr>
            <a:lvl4pPr marL="1027402" indent="-489240">
              <a:buSzPct val="100000"/>
              <a:buChar char="▪"/>
              <a:defRPr sz="3000" cap="none">
                <a:solidFill>
                  <a:srgbClr val="FFFFFF"/>
                </a:solidFill>
              </a:defRPr>
            </a:lvl4pPr>
            <a:lvl5pPr marL="1206789" indent="-489238">
              <a:buSzPct val="100000"/>
              <a:buChar char="▪"/>
              <a:defRPr sz="3000" cap="none">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23" name="Picture Placeholder 8"/>
          <p:cNvSpPr>
            <a:spLocks noGrp="1"/>
          </p:cNvSpPr>
          <p:nvPr>
            <p:ph type="pic" sz="half" idx="13"/>
          </p:nvPr>
        </p:nvSpPr>
        <p:spPr>
          <a:xfrm>
            <a:off x="15744000" y="0"/>
            <a:ext cx="8640000" cy="13716000"/>
          </a:xfrm>
          <a:prstGeom prst="rect">
            <a:avLst/>
          </a:prstGeom>
        </p:spPr>
        <p:txBody>
          <a:bodyPr lIns="91439" tIns="45719" rIns="91439" bIns="45719" anchor="t">
            <a:noAutofit/>
          </a:bodyPr>
          <a:lstStyle/>
          <a:p>
            <a:endParaRPr/>
          </a:p>
        </p:txBody>
      </p:sp>
      <p:sp>
        <p:nvSpPr>
          <p:cNvPr id="3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ext and quote">
    <p:spTree>
      <p:nvGrpSpPr>
        <p:cNvPr id="1" name=""/>
        <p:cNvGrpSpPr/>
        <p:nvPr/>
      </p:nvGrpSpPr>
      <p:grpSpPr>
        <a:xfrm>
          <a:off x="0" y="0"/>
          <a:ext cx="0" cy="0"/>
          <a:chOff x="0" y="0"/>
          <a:chExt cx="0" cy="0"/>
        </a:xfrm>
      </p:grpSpPr>
      <p:sp>
        <p:nvSpPr>
          <p:cNvPr id="331" name="Rectangle 16"/>
          <p:cNvSpPr/>
          <p:nvPr/>
        </p:nvSpPr>
        <p:spPr>
          <a:xfrm>
            <a:off x="12192000" y="0"/>
            <a:ext cx="12192000" cy="13716000"/>
          </a:xfrm>
          <a:prstGeom prst="rect">
            <a:avLst/>
          </a:prstGeom>
          <a:solidFill>
            <a:schemeClr val="accent3"/>
          </a:solidFill>
          <a:ln w="12700">
            <a:miter lim="400000"/>
          </a:ln>
        </p:spPr>
        <p:txBody>
          <a:bodyPr lIns="91438" tIns="91438" rIns="91438" bIns="91438" anchor="ctr"/>
          <a:lstStyle/>
          <a:p>
            <a:pPr algn="ctr">
              <a:lnSpc>
                <a:spcPct val="90000"/>
              </a:lnSpc>
              <a:spcBef>
                <a:spcPts val="600"/>
              </a:spcBef>
              <a:defRPr sz="3600">
                <a:solidFill>
                  <a:srgbClr val="FFFFFF"/>
                </a:solidFill>
                <a:latin typeface="Arial"/>
                <a:ea typeface="Arial"/>
                <a:cs typeface="Arial"/>
                <a:sym typeface="Arial"/>
              </a:defRPr>
            </a:pPr>
            <a:endParaRPr/>
          </a:p>
        </p:txBody>
      </p:sp>
      <p:sp>
        <p:nvSpPr>
          <p:cNvPr id="332" name="Body Level One…"/>
          <p:cNvSpPr txBox="1">
            <a:spLocks noGrp="1"/>
          </p:cNvSpPr>
          <p:nvPr>
            <p:ph type="body" idx="1" hasCustomPrompt="1"/>
          </p:nvPr>
        </p:nvSpPr>
        <p:spPr>
          <a:xfrm>
            <a:off x="12192000" y="0"/>
            <a:ext cx="12192000" cy="13716000"/>
          </a:xfrm>
          <a:prstGeom prst="rect">
            <a:avLst/>
          </a:prstGeom>
        </p:spPr>
        <p:txBody>
          <a:bodyPr/>
          <a:lstStyle>
            <a:lvl1pPr marL="0" indent="0" algn="ctr">
              <a:buClrTx/>
              <a:buSzTx/>
              <a:buNone/>
              <a:defRPr sz="4000" b="1" cap="none">
                <a:solidFill>
                  <a:srgbClr val="FFFFFF"/>
                </a:solidFill>
              </a:defRPr>
            </a:lvl1pPr>
            <a:lvl2pPr marL="0" indent="0" algn="ctr">
              <a:buClrTx/>
              <a:buSzTx/>
              <a:buNone/>
              <a:defRPr sz="4000" b="1" cap="none">
                <a:solidFill>
                  <a:srgbClr val="FFFFFF"/>
                </a:solidFill>
              </a:defRPr>
            </a:lvl2pPr>
            <a:lvl3pPr algn="ctr">
              <a:buClrTx/>
              <a:defRPr sz="4000" b="1" cap="none">
                <a:solidFill>
                  <a:srgbClr val="FFFFFF"/>
                </a:solidFill>
              </a:defRPr>
            </a:lvl3pPr>
            <a:lvl4pPr algn="ctr">
              <a:buClrTx/>
              <a:defRPr sz="4000" b="1" cap="none">
                <a:solidFill>
                  <a:srgbClr val="FFFFFF"/>
                </a:solidFill>
              </a:defRPr>
            </a:lvl4pPr>
            <a:lvl5pPr algn="ctr">
              <a:buClrTx/>
              <a:defRPr sz="4000" b="1" cap="none">
                <a:solidFill>
                  <a:srgbClr val="FFFFFF"/>
                </a:solidFill>
              </a:defRPr>
            </a:lvl5pPr>
          </a:lstStyle>
          <a:p>
            <a:r>
              <a:t>Quote or emphasis</a:t>
            </a:r>
          </a:p>
          <a:p>
            <a:pPr lvl="1"/>
            <a:endParaRPr/>
          </a:p>
          <a:p>
            <a:pPr lvl="2"/>
            <a:endParaRPr/>
          </a:p>
          <a:p>
            <a:pPr lvl="3"/>
            <a:endParaRPr/>
          </a:p>
          <a:p>
            <a:pPr lvl="4"/>
            <a:endParaRPr/>
          </a:p>
        </p:txBody>
      </p:sp>
      <p:sp>
        <p:nvSpPr>
          <p:cNvPr id="333" name="Title Text"/>
          <p:cNvSpPr txBox="1">
            <a:spLocks noGrp="1"/>
          </p:cNvSpPr>
          <p:nvPr>
            <p:ph type="title"/>
          </p:nvPr>
        </p:nvSpPr>
        <p:spPr>
          <a:xfrm>
            <a:off x="453597" y="418206"/>
            <a:ext cx="11361885" cy="720002"/>
          </a:xfrm>
          <a:prstGeom prst="rect">
            <a:avLst/>
          </a:prstGeom>
        </p:spPr>
        <p:txBody>
          <a:bodyPr/>
          <a:lstStyle/>
          <a:p>
            <a:r>
              <a:t>Title Text</a:t>
            </a:r>
          </a:p>
        </p:txBody>
      </p:sp>
      <p:pic>
        <p:nvPicPr>
          <p:cNvPr id="334" name="Picture 6" descr="Picture 6"/>
          <p:cNvPicPr>
            <a:picLocks noChangeAspect="1"/>
          </p:cNvPicPr>
          <p:nvPr/>
        </p:nvPicPr>
        <p:blipFill>
          <a:blip r:embed="rId2">
            <a:extLst/>
          </a:blip>
          <a:stretch>
            <a:fillRect/>
          </a:stretch>
        </p:blipFill>
        <p:spPr>
          <a:xfrm>
            <a:off x="12901300" y="661931"/>
            <a:ext cx="2043980" cy="1772137"/>
          </a:xfrm>
          <a:prstGeom prst="rect">
            <a:avLst/>
          </a:prstGeom>
          <a:ln w="12700">
            <a:miter lim="400000"/>
          </a:ln>
        </p:spPr>
      </p:pic>
      <p:pic>
        <p:nvPicPr>
          <p:cNvPr id="335" name="Picture 8" descr="Picture 8"/>
          <p:cNvPicPr>
            <a:picLocks noChangeAspect="1"/>
          </p:cNvPicPr>
          <p:nvPr/>
        </p:nvPicPr>
        <p:blipFill>
          <a:blip r:embed="rId3">
            <a:extLst/>
          </a:blip>
          <a:stretch>
            <a:fillRect/>
          </a:stretch>
        </p:blipFill>
        <p:spPr>
          <a:xfrm>
            <a:off x="21537322" y="11233800"/>
            <a:ext cx="2043980" cy="1772138"/>
          </a:xfrm>
          <a:prstGeom prst="rect">
            <a:avLst/>
          </a:prstGeom>
          <a:ln w="12700">
            <a:miter lim="400000"/>
          </a:ln>
        </p:spPr>
      </p:pic>
      <p:sp>
        <p:nvSpPr>
          <p:cNvPr id="3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1_Text and quote with image">
    <p:spTree>
      <p:nvGrpSpPr>
        <p:cNvPr id="1" name=""/>
        <p:cNvGrpSpPr/>
        <p:nvPr/>
      </p:nvGrpSpPr>
      <p:grpSpPr>
        <a:xfrm>
          <a:off x="0" y="0"/>
          <a:ext cx="0" cy="0"/>
          <a:chOff x="0" y="0"/>
          <a:chExt cx="0" cy="0"/>
        </a:xfrm>
      </p:grpSpPr>
      <p:sp>
        <p:nvSpPr>
          <p:cNvPr id="343" name="Picture Placeholder 5"/>
          <p:cNvSpPr>
            <a:spLocks noGrp="1"/>
          </p:cNvSpPr>
          <p:nvPr>
            <p:ph type="pic" idx="13"/>
          </p:nvPr>
        </p:nvSpPr>
        <p:spPr>
          <a:xfrm>
            <a:off x="12192000" y="0"/>
            <a:ext cx="12192000" cy="13716000"/>
          </a:xfrm>
          <a:prstGeom prst="rect">
            <a:avLst/>
          </a:prstGeom>
        </p:spPr>
        <p:txBody>
          <a:bodyPr lIns="91439" tIns="45719" rIns="91439" bIns="45719" anchor="t">
            <a:noAutofit/>
          </a:bodyPr>
          <a:lstStyle/>
          <a:p>
            <a:endParaRPr/>
          </a:p>
        </p:txBody>
      </p:sp>
      <p:sp>
        <p:nvSpPr>
          <p:cNvPr id="344" name="Body Level One…"/>
          <p:cNvSpPr txBox="1">
            <a:spLocks noGrp="1"/>
          </p:cNvSpPr>
          <p:nvPr>
            <p:ph type="body" sz="half" idx="1" hasCustomPrompt="1"/>
          </p:nvPr>
        </p:nvSpPr>
        <p:spPr>
          <a:xfrm>
            <a:off x="13249983" y="1190232"/>
            <a:ext cx="10076036" cy="11335536"/>
          </a:xfrm>
          <a:prstGeom prst="rect">
            <a:avLst/>
          </a:prstGeom>
          <a:blipFill>
            <a:blip r:embed="rId2"/>
            <a:stretch>
              <a:fillRect/>
            </a:stretch>
          </a:blipFill>
        </p:spPr>
        <p:txBody>
          <a:bodyPr/>
          <a:lstStyle>
            <a:lvl1pPr marL="0" indent="0" algn="ctr">
              <a:buClrTx/>
              <a:buSzTx/>
              <a:buNone/>
              <a:defRPr sz="4000" b="1" cap="none">
                <a:solidFill>
                  <a:srgbClr val="FFFFFF"/>
                </a:solidFill>
              </a:defRPr>
            </a:lvl1pPr>
            <a:lvl2pPr marL="0" indent="0" algn="ctr">
              <a:buClrTx/>
              <a:buSzTx/>
              <a:buNone/>
              <a:defRPr sz="4000" b="1" cap="none">
                <a:solidFill>
                  <a:srgbClr val="FFFFFF"/>
                </a:solidFill>
              </a:defRPr>
            </a:lvl2pPr>
            <a:lvl3pPr algn="ctr">
              <a:buClrTx/>
              <a:defRPr sz="4000" b="1" cap="none">
                <a:solidFill>
                  <a:srgbClr val="FFFFFF"/>
                </a:solidFill>
              </a:defRPr>
            </a:lvl3pPr>
            <a:lvl4pPr algn="ctr">
              <a:buClrTx/>
              <a:defRPr sz="4000" b="1" cap="none">
                <a:solidFill>
                  <a:srgbClr val="FFFFFF"/>
                </a:solidFill>
              </a:defRPr>
            </a:lvl4pPr>
            <a:lvl5pPr algn="ctr">
              <a:buClrTx/>
              <a:defRPr sz="4000" b="1" cap="none">
                <a:solidFill>
                  <a:srgbClr val="FFFFFF"/>
                </a:solidFill>
              </a:defRPr>
            </a:lvl5pPr>
          </a:lstStyle>
          <a:p>
            <a:r>
              <a:t>Quote or emphasis</a:t>
            </a:r>
          </a:p>
          <a:p>
            <a:pPr lvl="1"/>
            <a:endParaRPr/>
          </a:p>
          <a:p>
            <a:pPr lvl="2"/>
            <a:endParaRPr/>
          </a:p>
          <a:p>
            <a:pPr lvl="3"/>
            <a:endParaRPr/>
          </a:p>
          <a:p>
            <a:pPr lvl="4"/>
            <a:endParaRPr/>
          </a:p>
        </p:txBody>
      </p:sp>
      <p:sp>
        <p:nvSpPr>
          <p:cNvPr id="345" name="Title Text"/>
          <p:cNvSpPr txBox="1">
            <a:spLocks noGrp="1"/>
          </p:cNvSpPr>
          <p:nvPr>
            <p:ph type="title"/>
          </p:nvPr>
        </p:nvSpPr>
        <p:spPr>
          <a:xfrm>
            <a:off x="453597" y="418206"/>
            <a:ext cx="11361885" cy="720002"/>
          </a:xfrm>
          <a:prstGeom prst="rect">
            <a:avLst/>
          </a:prstGeom>
        </p:spPr>
        <p:txBody>
          <a:bodyPr/>
          <a:lstStyle/>
          <a:p>
            <a:r>
              <a:t>Title Text</a:t>
            </a:r>
          </a:p>
        </p:txBody>
      </p:sp>
      <p:sp>
        <p:nvSpPr>
          <p:cNvPr id="3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ext and white emphasis">
    <p:spTree>
      <p:nvGrpSpPr>
        <p:cNvPr id="1" name=""/>
        <p:cNvGrpSpPr/>
        <p:nvPr/>
      </p:nvGrpSpPr>
      <p:grpSpPr>
        <a:xfrm>
          <a:off x="0" y="0"/>
          <a:ext cx="0" cy="0"/>
          <a:chOff x="0" y="0"/>
          <a:chExt cx="0" cy="0"/>
        </a:xfrm>
      </p:grpSpPr>
      <p:sp>
        <p:nvSpPr>
          <p:cNvPr id="353" name="Picture Placeholder 5"/>
          <p:cNvSpPr>
            <a:spLocks noGrp="1"/>
          </p:cNvSpPr>
          <p:nvPr>
            <p:ph type="pic" idx="13"/>
          </p:nvPr>
        </p:nvSpPr>
        <p:spPr>
          <a:xfrm>
            <a:off x="12192000" y="0"/>
            <a:ext cx="12192000" cy="13716000"/>
          </a:xfrm>
          <a:prstGeom prst="rect">
            <a:avLst/>
          </a:prstGeom>
        </p:spPr>
        <p:txBody>
          <a:bodyPr lIns="91439" tIns="45719" rIns="91439" bIns="45719" anchor="t">
            <a:noAutofit/>
          </a:bodyPr>
          <a:lstStyle/>
          <a:p>
            <a:endParaRPr/>
          </a:p>
        </p:txBody>
      </p:sp>
      <p:sp>
        <p:nvSpPr>
          <p:cNvPr id="354" name="Body Level One…"/>
          <p:cNvSpPr txBox="1">
            <a:spLocks noGrp="1"/>
          </p:cNvSpPr>
          <p:nvPr>
            <p:ph type="body" sz="half" idx="1" hasCustomPrompt="1"/>
          </p:nvPr>
        </p:nvSpPr>
        <p:spPr>
          <a:xfrm>
            <a:off x="13249983" y="1190232"/>
            <a:ext cx="10076036" cy="11335536"/>
          </a:xfrm>
          <a:prstGeom prst="rect">
            <a:avLst/>
          </a:prstGeom>
          <a:solidFill>
            <a:srgbClr val="FFFFFF">
              <a:alpha val="70000"/>
            </a:srgbClr>
          </a:solidFill>
        </p:spPr>
        <p:txBody>
          <a:bodyPr/>
          <a:lstStyle>
            <a:lvl1pPr marL="0" indent="0" algn="ctr">
              <a:buClrTx/>
              <a:buSzTx/>
              <a:buNone/>
              <a:defRPr sz="4000" b="1" cap="none">
                <a:solidFill>
                  <a:schemeClr val="accent3"/>
                </a:solidFill>
              </a:defRPr>
            </a:lvl1pPr>
            <a:lvl2pPr marL="0" indent="0" algn="ctr">
              <a:buClrTx/>
              <a:buSzTx/>
              <a:buNone/>
              <a:defRPr sz="4000" b="1" cap="none">
                <a:solidFill>
                  <a:schemeClr val="accent3"/>
                </a:solidFill>
              </a:defRPr>
            </a:lvl2pPr>
            <a:lvl3pPr algn="ctr">
              <a:buClrTx/>
              <a:defRPr sz="4000" b="1" cap="none">
                <a:solidFill>
                  <a:schemeClr val="accent3"/>
                </a:solidFill>
              </a:defRPr>
            </a:lvl3pPr>
            <a:lvl4pPr algn="ctr">
              <a:buClrTx/>
              <a:defRPr sz="4000" b="1" cap="none">
                <a:solidFill>
                  <a:schemeClr val="accent3"/>
                </a:solidFill>
              </a:defRPr>
            </a:lvl4pPr>
            <a:lvl5pPr algn="ctr">
              <a:buClrTx/>
              <a:defRPr sz="4000" b="1" cap="none">
                <a:solidFill>
                  <a:schemeClr val="accent3"/>
                </a:solidFill>
              </a:defRPr>
            </a:lvl5pPr>
          </a:lstStyle>
          <a:p>
            <a:r>
              <a:t>Quote or emphasis</a:t>
            </a:r>
          </a:p>
          <a:p>
            <a:pPr lvl="1"/>
            <a:endParaRPr/>
          </a:p>
          <a:p>
            <a:pPr lvl="2"/>
            <a:endParaRPr/>
          </a:p>
          <a:p>
            <a:pPr lvl="3"/>
            <a:endParaRPr/>
          </a:p>
          <a:p>
            <a:pPr lvl="4"/>
            <a:endParaRPr/>
          </a:p>
        </p:txBody>
      </p:sp>
      <p:sp>
        <p:nvSpPr>
          <p:cNvPr id="355" name="Title Text"/>
          <p:cNvSpPr txBox="1">
            <a:spLocks noGrp="1"/>
          </p:cNvSpPr>
          <p:nvPr>
            <p:ph type="title"/>
          </p:nvPr>
        </p:nvSpPr>
        <p:spPr>
          <a:xfrm>
            <a:off x="453597" y="418206"/>
            <a:ext cx="11361885" cy="720002"/>
          </a:xfrm>
          <a:prstGeom prst="rect">
            <a:avLst/>
          </a:prstGeom>
        </p:spPr>
        <p:txBody>
          <a:bodyPr/>
          <a:lstStyle/>
          <a:p>
            <a:r>
              <a:t>Title Text</a:t>
            </a:r>
          </a:p>
        </p:txBody>
      </p:sp>
      <p:sp>
        <p:nvSpPr>
          <p:cNvPr id="3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ullet list with icons">
    <p:spTree>
      <p:nvGrpSpPr>
        <p:cNvPr id="1" name=""/>
        <p:cNvGrpSpPr/>
        <p:nvPr/>
      </p:nvGrpSpPr>
      <p:grpSpPr>
        <a:xfrm>
          <a:off x="0" y="0"/>
          <a:ext cx="0" cy="0"/>
          <a:chOff x="0" y="0"/>
          <a:chExt cx="0" cy="0"/>
        </a:xfrm>
      </p:grpSpPr>
      <p:sp>
        <p:nvSpPr>
          <p:cNvPr id="363" name="Title Text"/>
          <p:cNvSpPr txBox="1">
            <a:spLocks noGrp="1"/>
          </p:cNvSpPr>
          <p:nvPr>
            <p:ph type="title"/>
          </p:nvPr>
        </p:nvSpPr>
        <p:spPr>
          <a:xfrm>
            <a:off x="453597" y="418206"/>
            <a:ext cx="23473200" cy="720002"/>
          </a:xfrm>
          <a:prstGeom prst="rect">
            <a:avLst/>
          </a:prstGeom>
        </p:spPr>
        <p:txBody>
          <a:bodyPr/>
          <a:lstStyle/>
          <a:p>
            <a:r>
              <a:t>Title Text</a:t>
            </a:r>
          </a:p>
        </p:txBody>
      </p:sp>
      <p:sp>
        <p:nvSpPr>
          <p:cNvPr id="364" name="Body Level One…"/>
          <p:cNvSpPr txBox="1">
            <a:spLocks noGrp="1"/>
          </p:cNvSpPr>
          <p:nvPr>
            <p:ph type="body" sz="quarter" idx="1"/>
          </p:nvPr>
        </p:nvSpPr>
        <p:spPr>
          <a:xfrm>
            <a:off x="400046" y="3210018"/>
            <a:ext cx="7200004" cy="7295962"/>
          </a:xfrm>
          <a:prstGeom prst="rect">
            <a:avLst/>
          </a:prstGeom>
          <a:solidFill>
            <a:srgbClr val="FFFFFF"/>
          </a:solidFill>
          <a:ln>
            <a:solidFill>
              <a:schemeClr val="accent2"/>
            </a:solidFill>
            <a:round/>
          </a:ln>
        </p:spPr>
        <p:txBody>
          <a:bodyPr anchor="t"/>
          <a:lstStyle>
            <a:lvl1pPr marL="358775" indent="-358775">
              <a:buClr>
                <a:schemeClr val="accent2"/>
              </a:buClr>
              <a:buChar char="▪"/>
              <a:defRPr sz="2200" cap="none"/>
            </a:lvl1pPr>
            <a:lvl2pPr marL="538162" indent="-358775">
              <a:buClr>
                <a:schemeClr val="accent2"/>
              </a:buClr>
              <a:defRPr sz="2200" cap="none"/>
            </a:lvl2pPr>
            <a:lvl3pPr marL="717550" indent="-358775">
              <a:buClr>
                <a:schemeClr val="accent2"/>
              </a:buClr>
              <a:buSzPct val="100000"/>
              <a:buChar char="▪"/>
              <a:defRPr sz="2200" cap="none"/>
            </a:lvl3pPr>
            <a:lvl4pPr marL="896937" indent="-358775">
              <a:buClr>
                <a:schemeClr val="accent2"/>
              </a:buClr>
              <a:buSzPct val="100000"/>
              <a:buChar char="▪"/>
              <a:defRPr sz="2200" cap="none"/>
            </a:lvl4pPr>
            <a:lvl5pPr marL="1076325" indent="-358775">
              <a:buClr>
                <a:schemeClr val="accent2"/>
              </a:buClr>
              <a:buSzPct val="100000"/>
              <a:buChar char="▪"/>
              <a:defRPr sz="2200" cap="none"/>
            </a:lvl5pPr>
          </a:lstStyle>
          <a:p>
            <a:r>
              <a:t>Body Level One</a:t>
            </a:r>
          </a:p>
          <a:p>
            <a:pPr lvl="1"/>
            <a:r>
              <a:t>Body Level Two</a:t>
            </a:r>
          </a:p>
          <a:p>
            <a:pPr lvl="2"/>
            <a:r>
              <a:t>Body Level Three</a:t>
            </a:r>
          </a:p>
          <a:p>
            <a:pPr lvl="3"/>
            <a:r>
              <a:t>Body Level Four</a:t>
            </a:r>
          </a:p>
          <a:p>
            <a:pPr lvl="4"/>
            <a:r>
              <a:t>Body Level Five</a:t>
            </a:r>
          </a:p>
        </p:txBody>
      </p:sp>
      <p:sp>
        <p:nvSpPr>
          <p:cNvPr id="365" name="Text Placeholder 6"/>
          <p:cNvSpPr>
            <a:spLocks noGrp="1"/>
          </p:cNvSpPr>
          <p:nvPr>
            <p:ph type="body" sz="quarter" idx="13"/>
          </p:nvPr>
        </p:nvSpPr>
        <p:spPr>
          <a:xfrm>
            <a:off x="8914897" y="3561493"/>
            <a:ext cx="6497050" cy="6593011"/>
          </a:xfrm>
          <a:prstGeom prst="rect">
            <a:avLst/>
          </a:prstGeom>
          <a:solidFill>
            <a:srgbClr val="FFFFFF"/>
          </a:solidFill>
          <a:ln>
            <a:solidFill>
              <a:schemeClr val="accent2"/>
            </a:solidFill>
            <a:round/>
          </a:ln>
        </p:spPr>
        <p:txBody>
          <a:bodyPr anchor="t"/>
          <a:lstStyle/>
          <a:p>
            <a:pPr marL="384401" indent="-384401">
              <a:buChar char="▪"/>
              <a:defRPr sz="3000" cap="none">
                <a:solidFill>
                  <a:srgbClr val="FFFFFF"/>
                </a:solidFill>
              </a:defRPr>
            </a:pPr>
            <a:endParaRPr/>
          </a:p>
        </p:txBody>
      </p:sp>
      <p:sp>
        <p:nvSpPr>
          <p:cNvPr id="366" name="Text Placeholder 6"/>
          <p:cNvSpPr>
            <a:spLocks noGrp="1"/>
          </p:cNvSpPr>
          <p:nvPr>
            <p:ph type="body" sz="quarter" idx="14"/>
          </p:nvPr>
        </p:nvSpPr>
        <p:spPr>
          <a:xfrm>
            <a:off x="17078272" y="3561493"/>
            <a:ext cx="6497050" cy="6593011"/>
          </a:xfrm>
          <a:prstGeom prst="rect">
            <a:avLst/>
          </a:prstGeom>
          <a:solidFill>
            <a:srgbClr val="FFFFFF"/>
          </a:solidFill>
          <a:ln>
            <a:solidFill>
              <a:schemeClr val="accent2"/>
            </a:solidFill>
            <a:round/>
          </a:ln>
        </p:spPr>
        <p:txBody>
          <a:bodyPr anchor="t"/>
          <a:lstStyle/>
          <a:p>
            <a:pPr marL="384401" indent="-384401">
              <a:buChar char="▪"/>
              <a:defRPr sz="3000" cap="none">
                <a:solidFill>
                  <a:srgbClr val="FFFFFF"/>
                </a:solidFill>
              </a:defRPr>
            </a:pPr>
            <a:endParaRPr/>
          </a:p>
        </p:txBody>
      </p:sp>
      <p:sp>
        <p:nvSpPr>
          <p:cNvPr id="367" name="Picture Placeholder 13"/>
          <p:cNvSpPr>
            <a:spLocks noGrp="1"/>
          </p:cNvSpPr>
          <p:nvPr>
            <p:ph type="pic" sz="quarter" idx="15"/>
          </p:nvPr>
        </p:nvSpPr>
        <p:spPr>
          <a:xfrm>
            <a:off x="2892568" y="2257518"/>
            <a:ext cx="1907889" cy="1905002"/>
          </a:xfrm>
          <a:prstGeom prst="rect">
            <a:avLst/>
          </a:prstGeom>
          <a:ln>
            <a:solidFill>
              <a:schemeClr val="accent2"/>
            </a:solidFill>
            <a:round/>
          </a:ln>
        </p:spPr>
        <p:txBody>
          <a:bodyPr lIns="91439" tIns="45719" rIns="91439" bIns="45719" anchor="t">
            <a:noAutofit/>
          </a:bodyPr>
          <a:lstStyle/>
          <a:p>
            <a:endParaRPr/>
          </a:p>
        </p:txBody>
      </p:sp>
      <p:sp>
        <p:nvSpPr>
          <p:cNvPr id="368" name="Picture Placeholder 13"/>
          <p:cNvSpPr>
            <a:spLocks noGrp="1"/>
          </p:cNvSpPr>
          <p:nvPr>
            <p:ph type="pic" sz="quarter" idx="16"/>
          </p:nvPr>
        </p:nvSpPr>
        <p:spPr>
          <a:xfrm>
            <a:off x="11238055" y="2257518"/>
            <a:ext cx="1907888" cy="1905002"/>
          </a:xfrm>
          <a:prstGeom prst="rect">
            <a:avLst/>
          </a:prstGeom>
          <a:ln>
            <a:solidFill>
              <a:schemeClr val="accent2"/>
            </a:solidFill>
            <a:round/>
          </a:ln>
        </p:spPr>
        <p:txBody>
          <a:bodyPr lIns="91439" tIns="45719" rIns="91439" bIns="45719" anchor="t">
            <a:noAutofit/>
          </a:bodyPr>
          <a:lstStyle/>
          <a:p>
            <a:endParaRPr/>
          </a:p>
        </p:txBody>
      </p:sp>
      <p:sp>
        <p:nvSpPr>
          <p:cNvPr id="369" name="Picture Placeholder 13"/>
          <p:cNvSpPr>
            <a:spLocks noGrp="1"/>
          </p:cNvSpPr>
          <p:nvPr>
            <p:ph type="pic" sz="quarter" idx="17"/>
          </p:nvPr>
        </p:nvSpPr>
        <p:spPr>
          <a:xfrm>
            <a:off x="19372851" y="2257518"/>
            <a:ext cx="1907888" cy="1905002"/>
          </a:xfrm>
          <a:prstGeom prst="rect">
            <a:avLst/>
          </a:prstGeom>
          <a:ln>
            <a:solidFill>
              <a:schemeClr val="accent2"/>
            </a:solidFill>
            <a:round/>
          </a:ln>
        </p:spPr>
        <p:txBody>
          <a:bodyPr lIns="91439" tIns="45719" rIns="91439" bIns="45719" anchor="t">
            <a:noAutofit/>
          </a:bodyPr>
          <a:lstStyle/>
          <a:p>
            <a:endParaRPr/>
          </a:p>
        </p:txBody>
      </p:sp>
      <p:sp>
        <p:nvSpPr>
          <p:cNvPr id="3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Centred lists with icons">
    <p:spTree>
      <p:nvGrpSpPr>
        <p:cNvPr id="1" name=""/>
        <p:cNvGrpSpPr/>
        <p:nvPr/>
      </p:nvGrpSpPr>
      <p:grpSpPr>
        <a:xfrm>
          <a:off x="0" y="0"/>
          <a:ext cx="0" cy="0"/>
          <a:chOff x="0" y="0"/>
          <a:chExt cx="0" cy="0"/>
        </a:xfrm>
      </p:grpSpPr>
      <p:sp>
        <p:nvSpPr>
          <p:cNvPr id="377" name="Title Text"/>
          <p:cNvSpPr txBox="1">
            <a:spLocks noGrp="1"/>
          </p:cNvSpPr>
          <p:nvPr>
            <p:ph type="title"/>
          </p:nvPr>
        </p:nvSpPr>
        <p:spPr>
          <a:xfrm>
            <a:off x="453597" y="418206"/>
            <a:ext cx="23473200" cy="720002"/>
          </a:xfrm>
          <a:prstGeom prst="rect">
            <a:avLst/>
          </a:prstGeom>
        </p:spPr>
        <p:txBody>
          <a:bodyPr/>
          <a:lstStyle/>
          <a:p>
            <a:r>
              <a:t>Title Text</a:t>
            </a:r>
          </a:p>
        </p:txBody>
      </p:sp>
      <p:sp>
        <p:nvSpPr>
          <p:cNvPr id="378" name="Body Level One…"/>
          <p:cNvSpPr txBox="1">
            <a:spLocks noGrp="1"/>
          </p:cNvSpPr>
          <p:nvPr>
            <p:ph type="body" sz="quarter" idx="1"/>
          </p:nvPr>
        </p:nvSpPr>
        <p:spPr>
          <a:xfrm>
            <a:off x="399812" y="3210018"/>
            <a:ext cx="7200001" cy="7295962"/>
          </a:xfrm>
          <a:prstGeom prst="rect">
            <a:avLst/>
          </a:prstGeom>
          <a:solidFill>
            <a:srgbClr val="FFFFFF"/>
          </a:solidFill>
          <a:ln>
            <a:solidFill>
              <a:schemeClr val="accent2"/>
            </a:solidFill>
            <a:round/>
          </a:ln>
        </p:spPr>
        <p:txBody>
          <a:bodyPr anchor="t"/>
          <a:lstStyle>
            <a:lvl1pPr marL="0" indent="0" algn="ctr">
              <a:buClrTx/>
              <a:buSzTx/>
              <a:buNone/>
              <a:defRPr sz="2200" cap="none"/>
            </a:lvl1pPr>
            <a:lvl2pPr marL="0" indent="0" algn="ctr">
              <a:buClrTx/>
              <a:buSzTx/>
              <a:buNone/>
              <a:defRPr sz="2200" cap="none"/>
            </a:lvl2pPr>
            <a:lvl3pPr algn="ctr">
              <a:buClrTx/>
              <a:defRPr sz="2200" cap="none"/>
            </a:lvl3pPr>
            <a:lvl4pPr algn="ctr">
              <a:buClrTx/>
              <a:defRPr sz="2200" cap="none"/>
            </a:lvl4pPr>
            <a:lvl5pPr algn="ctr">
              <a:buClrTx/>
              <a:defRPr sz="2200" cap="none"/>
            </a:lvl5pPr>
          </a:lstStyle>
          <a:p>
            <a:r>
              <a:t>Body Level One</a:t>
            </a:r>
          </a:p>
          <a:p>
            <a:pPr lvl="1"/>
            <a:r>
              <a:t>Body Level Two</a:t>
            </a:r>
          </a:p>
          <a:p>
            <a:pPr lvl="2"/>
            <a:r>
              <a:t>Body Level Three</a:t>
            </a:r>
          </a:p>
          <a:p>
            <a:pPr lvl="3"/>
            <a:r>
              <a:t>Body Level Four</a:t>
            </a:r>
          </a:p>
          <a:p>
            <a:pPr lvl="4"/>
            <a:r>
              <a:t>Body Level Five</a:t>
            </a:r>
          </a:p>
        </p:txBody>
      </p:sp>
      <p:sp>
        <p:nvSpPr>
          <p:cNvPr id="379" name="Text Placeholder 6"/>
          <p:cNvSpPr>
            <a:spLocks noGrp="1"/>
          </p:cNvSpPr>
          <p:nvPr>
            <p:ph type="body" sz="quarter" idx="13"/>
          </p:nvPr>
        </p:nvSpPr>
        <p:spPr>
          <a:xfrm>
            <a:off x="8914897" y="3561493"/>
            <a:ext cx="6497050" cy="6593011"/>
          </a:xfrm>
          <a:prstGeom prst="rect">
            <a:avLst/>
          </a:prstGeom>
          <a:solidFill>
            <a:srgbClr val="FFFFFF"/>
          </a:solidFill>
          <a:ln>
            <a:solidFill>
              <a:schemeClr val="accent2"/>
            </a:solidFill>
            <a:round/>
          </a:ln>
        </p:spPr>
        <p:txBody>
          <a:bodyPr anchor="t"/>
          <a:lstStyle/>
          <a:p>
            <a:pPr marL="384401" indent="-384401">
              <a:buChar char="▪"/>
              <a:defRPr sz="3000" cap="none">
                <a:solidFill>
                  <a:srgbClr val="FFFFFF"/>
                </a:solidFill>
              </a:defRPr>
            </a:pPr>
            <a:endParaRPr/>
          </a:p>
        </p:txBody>
      </p:sp>
      <p:sp>
        <p:nvSpPr>
          <p:cNvPr id="380" name="Text Placeholder 6"/>
          <p:cNvSpPr>
            <a:spLocks noGrp="1"/>
          </p:cNvSpPr>
          <p:nvPr>
            <p:ph type="body" sz="quarter" idx="14"/>
          </p:nvPr>
        </p:nvSpPr>
        <p:spPr>
          <a:xfrm>
            <a:off x="17078272" y="3561493"/>
            <a:ext cx="6497050" cy="6593011"/>
          </a:xfrm>
          <a:prstGeom prst="rect">
            <a:avLst/>
          </a:prstGeom>
          <a:solidFill>
            <a:srgbClr val="FFFFFF"/>
          </a:solidFill>
          <a:ln>
            <a:solidFill>
              <a:schemeClr val="accent2"/>
            </a:solidFill>
            <a:round/>
          </a:ln>
        </p:spPr>
        <p:txBody>
          <a:bodyPr anchor="t"/>
          <a:lstStyle/>
          <a:p>
            <a:pPr marL="384401" indent="-384401">
              <a:buChar char="▪"/>
              <a:defRPr sz="3000" cap="none">
                <a:solidFill>
                  <a:srgbClr val="FFFFFF"/>
                </a:solidFill>
              </a:defRPr>
            </a:pPr>
            <a:endParaRPr/>
          </a:p>
        </p:txBody>
      </p:sp>
      <p:sp>
        <p:nvSpPr>
          <p:cNvPr id="381" name="Picture Placeholder 13"/>
          <p:cNvSpPr>
            <a:spLocks noGrp="1"/>
          </p:cNvSpPr>
          <p:nvPr>
            <p:ph type="pic" sz="quarter" idx="15"/>
          </p:nvPr>
        </p:nvSpPr>
        <p:spPr>
          <a:xfrm>
            <a:off x="2156542" y="2422830"/>
            <a:ext cx="3379941" cy="1574382"/>
          </a:xfrm>
          <a:prstGeom prst="rect">
            <a:avLst/>
          </a:prstGeom>
          <a:ln>
            <a:solidFill>
              <a:schemeClr val="accent2"/>
            </a:solidFill>
            <a:round/>
          </a:ln>
        </p:spPr>
        <p:txBody>
          <a:bodyPr lIns="91439" tIns="45719" rIns="91439" bIns="45719" anchor="t">
            <a:noAutofit/>
          </a:bodyPr>
          <a:lstStyle/>
          <a:p>
            <a:endParaRPr/>
          </a:p>
        </p:txBody>
      </p:sp>
      <p:sp>
        <p:nvSpPr>
          <p:cNvPr id="382" name="Picture Placeholder 13"/>
          <p:cNvSpPr>
            <a:spLocks noGrp="1"/>
          </p:cNvSpPr>
          <p:nvPr>
            <p:ph type="pic" sz="quarter" idx="16"/>
          </p:nvPr>
        </p:nvSpPr>
        <p:spPr>
          <a:xfrm>
            <a:off x="10502030" y="2422830"/>
            <a:ext cx="3379940" cy="1574382"/>
          </a:xfrm>
          <a:prstGeom prst="rect">
            <a:avLst/>
          </a:prstGeom>
          <a:ln>
            <a:solidFill>
              <a:schemeClr val="accent2"/>
            </a:solidFill>
            <a:round/>
          </a:ln>
        </p:spPr>
        <p:txBody>
          <a:bodyPr lIns="91439" tIns="45719" rIns="91439" bIns="45719" anchor="t">
            <a:noAutofit/>
          </a:bodyPr>
          <a:lstStyle/>
          <a:p>
            <a:endParaRPr/>
          </a:p>
        </p:txBody>
      </p:sp>
      <p:sp>
        <p:nvSpPr>
          <p:cNvPr id="383" name="Picture Placeholder 13"/>
          <p:cNvSpPr>
            <a:spLocks noGrp="1"/>
          </p:cNvSpPr>
          <p:nvPr>
            <p:ph type="pic" sz="quarter" idx="17"/>
          </p:nvPr>
        </p:nvSpPr>
        <p:spPr>
          <a:xfrm>
            <a:off x="18636826" y="2422830"/>
            <a:ext cx="3379940" cy="1574382"/>
          </a:xfrm>
          <a:prstGeom prst="rect">
            <a:avLst/>
          </a:prstGeom>
          <a:ln>
            <a:solidFill>
              <a:schemeClr val="accent2"/>
            </a:solidFill>
            <a:round/>
          </a:ln>
        </p:spPr>
        <p:txBody>
          <a:bodyPr lIns="91439" tIns="45719" rIns="91439" bIns="45719" anchor="t">
            <a:noAutofit/>
          </a:bodyPr>
          <a:lstStyle/>
          <a:p>
            <a:endParaRPr/>
          </a:p>
        </p:txBody>
      </p:sp>
      <p:sp>
        <p:nvSpPr>
          <p:cNvPr id="3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Centre text">
    <p:spTree>
      <p:nvGrpSpPr>
        <p:cNvPr id="1" name=""/>
        <p:cNvGrpSpPr/>
        <p:nvPr/>
      </p:nvGrpSpPr>
      <p:grpSpPr>
        <a:xfrm>
          <a:off x="0" y="0"/>
          <a:ext cx="0" cy="0"/>
          <a:chOff x="0" y="0"/>
          <a:chExt cx="0" cy="0"/>
        </a:xfrm>
      </p:grpSpPr>
      <p:sp>
        <p:nvSpPr>
          <p:cNvPr id="391" name="Title Text"/>
          <p:cNvSpPr txBox="1">
            <a:spLocks noGrp="1"/>
          </p:cNvSpPr>
          <p:nvPr>
            <p:ph type="title"/>
          </p:nvPr>
        </p:nvSpPr>
        <p:spPr>
          <a:xfrm>
            <a:off x="6583681" y="418206"/>
            <a:ext cx="11243193" cy="720002"/>
          </a:xfrm>
          <a:prstGeom prst="rect">
            <a:avLst/>
          </a:prstGeom>
        </p:spPr>
        <p:txBody>
          <a:bodyPr/>
          <a:lstStyle/>
          <a:p>
            <a:r>
              <a:t>Title Text</a:t>
            </a:r>
          </a:p>
        </p:txBody>
      </p:sp>
      <p:sp>
        <p:nvSpPr>
          <p:cNvPr id="392" name="Body Level One…"/>
          <p:cNvSpPr txBox="1">
            <a:spLocks noGrp="1"/>
          </p:cNvSpPr>
          <p:nvPr>
            <p:ph type="body" sz="half" idx="1"/>
          </p:nvPr>
        </p:nvSpPr>
        <p:spPr>
          <a:xfrm>
            <a:off x="6583680" y="1800000"/>
            <a:ext cx="11243192" cy="10080002"/>
          </a:xfrm>
          <a:prstGeom prst="rect">
            <a:avLst/>
          </a:prstGeom>
        </p:spPr>
        <p:txBody>
          <a:bodyPr anchor="t"/>
          <a:lstStyle>
            <a:lvl1pPr marL="384401" indent="-384401">
              <a:buChar char="▪"/>
              <a:defRPr sz="3000" cap="none">
                <a:solidFill>
                  <a:srgbClr val="FFFFFF"/>
                </a:solidFill>
              </a:defRPr>
            </a:lvl1pPr>
            <a:lvl2pPr marL="668627" indent="-489240">
              <a:defRPr sz="3000" cap="none">
                <a:solidFill>
                  <a:srgbClr val="FFFFFF"/>
                </a:solidFill>
              </a:defRPr>
            </a:lvl2pPr>
            <a:lvl3pPr marL="848014" indent="-489238">
              <a:buSzPct val="100000"/>
              <a:buChar char="▪"/>
              <a:defRPr sz="3000" cap="none">
                <a:solidFill>
                  <a:srgbClr val="FFFFFF"/>
                </a:solidFill>
              </a:defRPr>
            </a:lvl3pPr>
            <a:lvl4pPr marL="1027402" indent="-489240">
              <a:buSzPct val="100000"/>
              <a:buChar char="▪"/>
              <a:defRPr sz="3000" cap="none">
                <a:solidFill>
                  <a:srgbClr val="FFFFFF"/>
                </a:solidFill>
              </a:defRPr>
            </a:lvl4pPr>
            <a:lvl5pPr marL="1206789" indent="-489238">
              <a:buSzPct val="100000"/>
              <a:buChar char="▪"/>
              <a:defRPr sz="3000" cap="none">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93" name="Picture Placeholder 8"/>
          <p:cNvSpPr>
            <a:spLocks noGrp="1"/>
          </p:cNvSpPr>
          <p:nvPr>
            <p:ph type="pic" sz="half" idx="13"/>
          </p:nvPr>
        </p:nvSpPr>
        <p:spPr>
          <a:xfrm>
            <a:off x="7662" y="0"/>
            <a:ext cx="6120004" cy="13716000"/>
          </a:xfrm>
          <a:prstGeom prst="rect">
            <a:avLst/>
          </a:prstGeom>
        </p:spPr>
        <p:txBody>
          <a:bodyPr lIns="91439" tIns="45719" rIns="91439" bIns="45719" anchor="t">
            <a:noAutofit/>
          </a:bodyPr>
          <a:lstStyle/>
          <a:p>
            <a:endParaRPr/>
          </a:p>
        </p:txBody>
      </p:sp>
      <p:sp>
        <p:nvSpPr>
          <p:cNvPr id="394" name="Espace réservé du texte 8"/>
          <p:cNvSpPr>
            <a:spLocks noGrp="1"/>
          </p:cNvSpPr>
          <p:nvPr>
            <p:ph type="body" sz="half" idx="14"/>
          </p:nvPr>
        </p:nvSpPr>
        <p:spPr>
          <a:xfrm>
            <a:off x="18263998" y="-2"/>
            <a:ext cx="6120002" cy="13716001"/>
          </a:xfrm>
          <a:prstGeom prst="rect">
            <a:avLst/>
          </a:prstGeom>
          <a:solidFill>
            <a:srgbClr val="003366"/>
          </a:solidFill>
        </p:spPr>
        <p:txBody>
          <a:bodyPr/>
          <a:lstStyle/>
          <a:p>
            <a:pPr marL="384401" indent="-384401">
              <a:buChar char="▪"/>
              <a:defRPr sz="3000" cap="none">
                <a:solidFill>
                  <a:srgbClr val="FFFFFF"/>
                </a:solidFill>
              </a:defRPr>
            </a:pPr>
            <a:endParaRPr/>
          </a:p>
        </p:txBody>
      </p:sp>
      <p:sp>
        <p:nvSpPr>
          <p:cNvPr id="395" name="Slide Number"/>
          <p:cNvSpPr txBox="1">
            <a:spLocks noGrp="1"/>
          </p:cNvSpPr>
          <p:nvPr>
            <p:ph type="sldNum" sz="quarter" idx="2"/>
          </p:nvPr>
        </p:nvSpPr>
        <p:spPr>
          <a:xfrm>
            <a:off x="17123469" y="12539886"/>
            <a:ext cx="351731" cy="34563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Map">
    <p:spTree>
      <p:nvGrpSpPr>
        <p:cNvPr id="1" name=""/>
        <p:cNvGrpSpPr/>
        <p:nvPr/>
      </p:nvGrpSpPr>
      <p:grpSpPr>
        <a:xfrm>
          <a:off x="0" y="0"/>
          <a:ext cx="0" cy="0"/>
          <a:chOff x="0" y="0"/>
          <a:chExt cx="0" cy="0"/>
        </a:xfrm>
      </p:grpSpPr>
      <p:sp>
        <p:nvSpPr>
          <p:cNvPr id="402" name="Body Level One…"/>
          <p:cNvSpPr txBox="1">
            <a:spLocks noGrp="1"/>
          </p:cNvSpPr>
          <p:nvPr>
            <p:ph type="body" sz="half" idx="1"/>
          </p:nvPr>
        </p:nvSpPr>
        <p:spPr>
          <a:xfrm>
            <a:off x="18263998" y="0"/>
            <a:ext cx="6120002" cy="13715999"/>
          </a:xfrm>
          <a:prstGeom prst="rect">
            <a:avLst/>
          </a:prstGeom>
          <a:solidFill>
            <a:srgbClr val="003366"/>
          </a:solidFill>
        </p:spPr>
        <p:txBody>
          <a:bodyPr/>
          <a:lstStyle>
            <a:lvl1pPr marL="0" indent="0" algn="ctr">
              <a:buClrTx/>
              <a:buSzTx/>
              <a:buNone/>
              <a:defRPr sz="4000" b="1" cap="none">
                <a:solidFill>
                  <a:srgbClr val="FFFFFF"/>
                </a:solidFill>
              </a:defRPr>
            </a:lvl1pPr>
            <a:lvl2pPr marL="896939" indent="-717552" algn="ctr">
              <a:buClrTx/>
              <a:defRPr sz="4000" b="1" cap="none">
                <a:solidFill>
                  <a:srgbClr val="FFFFFF"/>
                </a:solidFill>
              </a:defRPr>
            </a:lvl2pPr>
            <a:lvl3pPr marL="1076325" indent="-717551" algn="ctr">
              <a:buClrTx/>
              <a:buSzPct val="100000"/>
              <a:buChar char="▪"/>
              <a:defRPr sz="4000" b="1" cap="none">
                <a:solidFill>
                  <a:srgbClr val="FFFFFF"/>
                </a:solidFill>
              </a:defRPr>
            </a:lvl3pPr>
            <a:lvl4pPr marL="1255713" indent="-717551" algn="ctr">
              <a:buClrTx/>
              <a:buSzPct val="100000"/>
              <a:buChar char="▪"/>
              <a:defRPr sz="4000" b="1" cap="none">
                <a:solidFill>
                  <a:srgbClr val="FFFFFF"/>
                </a:solidFill>
              </a:defRPr>
            </a:lvl4pPr>
            <a:lvl5pPr marL="1435100" indent="-717551" algn="ctr">
              <a:buClrTx/>
              <a:buSzPct val="100000"/>
              <a:buChar char="▪"/>
              <a:defRPr sz="4000" b="1" cap="none">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03" name="Title Text"/>
          <p:cNvSpPr txBox="1">
            <a:spLocks noGrp="1"/>
          </p:cNvSpPr>
          <p:nvPr>
            <p:ph type="title"/>
          </p:nvPr>
        </p:nvSpPr>
        <p:spPr>
          <a:xfrm>
            <a:off x="453597" y="418206"/>
            <a:ext cx="17413060" cy="720002"/>
          </a:xfrm>
          <a:prstGeom prst="rect">
            <a:avLst/>
          </a:prstGeom>
        </p:spPr>
        <p:txBody>
          <a:bodyPr/>
          <a:lstStyle/>
          <a:p>
            <a:r>
              <a:t>Title Text</a:t>
            </a:r>
          </a:p>
        </p:txBody>
      </p:sp>
      <p:grpSp>
        <p:nvGrpSpPr>
          <p:cNvPr id="577" name="Group 274"/>
          <p:cNvGrpSpPr/>
          <p:nvPr/>
        </p:nvGrpSpPr>
        <p:grpSpPr>
          <a:xfrm>
            <a:off x="863596" y="2815117"/>
            <a:ext cx="16814806" cy="8599676"/>
            <a:chOff x="-2" y="-1"/>
            <a:chExt cx="16814804" cy="8599675"/>
          </a:xfrm>
        </p:grpSpPr>
        <p:grpSp>
          <p:nvGrpSpPr>
            <p:cNvPr id="406" name="Group 341"/>
            <p:cNvGrpSpPr/>
            <p:nvPr/>
          </p:nvGrpSpPr>
          <p:grpSpPr>
            <a:xfrm>
              <a:off x="7067197" y="3636460"/>
              <a:ext cx="3207528" cy="3686938"/>
              <a:chOff x="0" y="-1"/>
              <a:chExt cx="3207527" cy="3686936"/>
            </a:xfrm>
          </p:grpSpPr>
          <p:sp>
            <p:nvSpPr>
              <p:cNvPr id="404" name="Freeform 5"/>
              <p:cNvSpPr/>
              <p:nvPr/>
            </p:nvSpPr>
            <p:spPr>
              <a:xfrm>
                <a:off x="2827804" y="2511520"/>
                <a:ext cx="339517" cy="674947"/>
              </a:xfrm>
              <a:custGeom>
                <a:avLst/>
                <a:gdLst/>
                <a:ahLst/>
                <a:cxnLst>
                  <a:cxn ang="0">
                    <a:pos x="wd2" y="hd2"/>
                  </a:cxn>
                  <a:cxn ang="5400000">
                    <a:pos x="wd2" y="hd2"/>
                  </a:cxn>
                  <a:cxn ang="10800000">
                    <a:pos x="wd2" y="hd2"/>
                  </a:cxn>
                  <a:cxn ang="16200000">
                    <a:pos x="wd2" y="hd2"/>
                  </a:cxn>
                </a:cxnLst>
                <a:rect l="0" t="0" r="r" b="b"/>
                <a:pathLst>
                  <a:path w="21600" h="21600" extrusionOk="0">
                    <a:moveTo>
                      <a:pt x="2136" y="14071"/>
                    </a:moveTo>
                    <a:cubicBezTo>
                      <a:pt x="2136" y="14071"/>
                      <a:pt x="4273" y="11726"/>
                      <a:pt x="4273" y="11602"/>
                    </a:cubicBezTo>
                    <a:cubicBezTo>
                      <a:pt x="4273" y="10985"/>
                      <a:pt x="2611" y="9627"/>
                      <a:pt x="2611" y="8763"/>
                    </a:cubicBezTo>
                    <a:cubicBezTo>
                      <a:pt x="2611" y="6048"/>
                      <a:pt x="6409" y="6171"/>
                      <a:pt x="9495" y="5307"/>
                    </a:cubicBezTo>
                    <a:cubicBezTo>
                      <a:pt x="11868" y="4567"/>
                      <a:pt x="15191" y="2469"/>
                      <a:pt x="16853" y="1605"/>
                    </a:cubicBezTo>
                    <a:cubicBezTo>
                      <a:pt x="17327" y="1358"/>
                      <a:pt x="17090" y="494"/>
                      <a:pt x="17327" y="0"/>
                    </a:cubicBezTo>
                    <a:cubicBezTo>
                      <a:pt x="20888" y="247"/>
                      <a:pt x="20651" y="3826"/>
                      <a:pt x="21600" y="5184"/>
                    </a:cubicBezTo>
                    <a:cubicBezTo>
                      <a:pt x="21600" y="6048"/>
                      <a:pt x="21600" y="6048"/>
                      <a:pt x="21600" y="6048"/>
                    </a:cubicBezTo>
                    <a:cubicBezTo>
                      <a:pt x="21125" y="5925"/>
                      <a:pt x="20176" y="5801"/>
                      <a:pt x="19938" y="5801"/>
                    </a:cubicBezTo>
                    <a:cubicBezTo>
                      <a:pt x="19938" y="9751"/>
                      <a:pt x="17565" y="12466"/>
                      <a:pt x="15191" y="15552"/>
                    </a:cubicBezTo>
                    <a:cubicBezTo>
                      <a:pt x="13292" y="18021"/>
                      <a:pt x="12343" y="21600"/>
                      <a:pt x="5934" y="21600"/>
                    </a:cubicBezTo>
                    <a:cubicBezTo>
                      <a:pt x="3323" y="21600"/>
                      <a:pt x="1187" y="20119"/>
                      <a:pt x="1187" y="18638"/>
                    </a:cubicBezTo>
                    <a:cubicBezTo>
                      <a:pt x="1187" y="17897"/>
                      <a:pt x="1424" y="17650"/>
                      <a:pt x="1187" y="17280"/>
                    </a:cubicBezTo>
                    <a:cubicBezTo>
                      <a:pt x="0" y="16786"/>
                      <a:pt x="0" y="15922"/>
                      <a:pt x="0" y="15058"/>
                    </a:cubicBezTo>
                    <a:cubicBezTo>
                      <a:pt x="0" y="14935"/>
                      <a:pt x="1899" y="14071"/>
                      <a:pt x="2136" y="14071"/>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05" name="Freeform 6"/>
              <p:cNvSpPr/>
              <p:nvPr/>
            </p:nvSpPr>
            <p:spPr>
              <a:xfrm>
                <a:off x="-1" y="-2"/>
                <a:ext cx="3207529" cy="3686938"/>
              </a:xfrm>
              <a:custGeom>
                <a:avLst/>
                <a:gdLst/>
                <a:ahLst/>
                <a:cxnLst>
                  <a:cxn ang="0">
                    <a:pos x="wd2" y="hd2"/>
                  </a:cxn>
                  <a:cxn ang="5400000">
                    <a:pos x="wd2" y="hd2"/>
                  </a:cxn>
                  <a:cxn ang="10800000">
                    <a:pos x="wd2" y="hd2"/>
                  </a:cxn>
                  <a:cxn ang="16200000">
                    <a:pos x="wd2" y="hd2"/>
                  </a:cxn>
                </a:cxnLst>
                <a:rect l="0" t="0" r="r" b="b"/>
                <a:pathLst>
                  <a:path w="21600" h="21600" extrusionOk="0">
                    <a:moveTo>
                      <a:pt x="12364" y="1490"/>
                    </a:moveTo>
                    <a:cubicBezTo>
                      <a:pt x="12592" y="1490"/>
                      <a:pt x="12592" y="1490"/>
                      <a:pt x="12592" y="1490"/>
                    </a:cubicBezTo>
                    <a:cubicBezTo>
                      <a:pt x="12592" y="1648"/>
                      <a:pt x="12718" y="1670"/>
                      <a:pt x="12768" y="1738"/>
                    </a:cubicBezTo>
                    <a:cubicBezTo>
                      <a:pt x="12869" y="1851"/>
                      <a:pt x="13121" y="1761"/>
                      <a:pt x="13298" y="1828"/>
                    </a:cubicBezTo>
                    <a:cubicBezTo>
                      <a:pt x="13651" y="1941"/>
                      <a:pt x="14156" y="2099"/>
                      <a:pt x="14535" y="2099"/>
                    </a:cubicBezTo>
                    <a:cubicBezTo>
                      <a:pt x="14913" y="2099"/>
                      <a:pt x="15014" y="1941"/>
                      <a:pt x="15367" y="1941"/>
                    </a:cubicBezTo>
                    <a:cubicBezTo>
                      <a:pt x="15569" y="1941"/>
                      <a:pt x="15695" y="2076"/>
                      <a:pt x="15948" y="2076"/>
                    </a:cubicBezTo>
                    <a:cubicBezTo>
                      <a:pt x="16099" y="2076"/>
                      <a:pt x="16099" y="2031"/>
                      <a:pt x="16250" y="2009"/>
                    </a:cubicBezTo>
                    <a:cubicBezTo>
                      <a:pt x="16326" y="2167"/>
                      <a:pt x="16478" y="2302"/>
                      <a:pt x="16478" y="2505"/>
                    </a:cubicBezTo>
                    <a:cubicBezTo>
                      <a:pt x="16478" y="2596"/>
                      <a:pt x="16301" y="2957"/>
                      <a:pt x="16250" y="3070"/>
                    </a:cubicBezTo>
                    <a:cubicBezTo>
                      <a:pt x="16023" y="3047"/>
                      <a:pt x="15821" y="2596"/>
                      <a:pt x="15645" y="2415"/>
                    </a:cubicBezTo>
                    <a:cubicBezTo>
                      <a:pt x="15645" y="2596"/>
                      <a:pt x="15645" y="2596"/>
                      <a:pt x="15645" y="2596"/>
                    </a:cubicBezTo>
                    <a:cubicBezTo>
                      <a:pt x="16705" y="4266"/>
                      <a:pt x="16705" y="4266"/>
                      <a:pt x="16705" y="4266"/>
                    </a:cubicBezTo>
                    <a:cubicBezTo>
                      <a:pt x="16629" y="4469"/>
                      <a:pt x="16982" y="4920"/>
                      <a:pt x="17134" y="5033"/>
                    </a:cubicBezTo>
                    <a:cubicBezTo>
                      <a:pt x="17134" y="5552"/>
                      <a:pt x="17134" y="5552"/>
                      <a:pt x="17134" y="5552"/>
                    </a:cubicBezTo>
                    <a:cubicBezTo>
                      <a:pt x="17260" y="5823"/>
                      <a:pt x="17462" y="5823"/>
                      <a:pt x="17638" y="6026"/>
                    </a:cubicBezTo>
                    <a:cubicBezTo>
                      <a:pt x="17840" y="6275"/>
                      <a:pt x="17714" y="6523"/>
                      <a:pt x="17916" y="6703"/>
                    </a:cubicBezTo>
                    <a:cubicBezTo>
                      <a:pt x="18093" y="6861"/>
                      <a:pt x="18219" y="6884"/>
                      <a:pt x="18421" y="6997"/>
                    </a:cubicBezTo>
                    <a:cubicBezTo>
                      <a:pt x="18597" y="7132"/>
                      <a:pt x="18698" y="7539"/>
                      <a:pt x="19051" y="7539"/>
                    </a:cubicBezTo>
                    <a:cubicBezTo>
                      <a:pt x="19051" y="7697"/>
                      <a:pt x="19152" y="7742"/>
                      <a:pt x="19051" y="7855"/>
                    </a:cubicBezTo>
                    <a:cubicBezTo>
                      <a:pt x="19203" y="7945"/>
                      <a:pt x="19354" y="8261"/>
                      <a:pt x="19531" y="8261"/>
                    </a:cubicBezTo>
                    <a:cubicBezTo>
                      <a:pt x="19707" y="8261"/>
                      <a:pt x="19733" y="8148"/>
                      <a:pt x="19859" y="8103"/>
                    </a:cubicBezTo>
                    <a:cubicBezTo>
                      <a:pt x="20036" y="8058"/>
                      <a:pt x="20136" y="8125"/>
                      <a:pt x="20313" y="8103"/>
                    </a:cubicBezTo>
                    <a:cubicBezTo>
                      <a:pt x="20742" y="8035"/>
                      <a:pt x="21146" y="7900"/>
                      <a:pt x="21524" y="7809"/>
                    </a:cubicBezTo>
                    <a:cubicBezTo>
                      <a:pt x="21575" y="7855"/>
                      <a:pt x="21600" y="7900"/>
                      <a:pt x="21600" y="7945"/>
                    </a:cubicBezTo>
                    <a:cubicBezTo>
                      <a:pt x="21600" y="8509"/>
                      <a:pt x="21121" y="9254"/>
                      <a:pt x="20843" y="9592"/>
                    </a:cubicBezTo>
                    <a:cubicBezTo>
                      <a:pt x="20490" y="9999"/>
                      <a:pt x="20364" y="10360"/>
                      <a:pt x="19935" y="10631"/>
                    </a:cubicBezTo>
                    <a:cubicBezTo>
                      <a:pt x="19203" y="11150"/>
                      <a:pt x="18421" y="11308"/>
                      <a:pt x="18143" y="12211"/>
                    </a:cubicBezTo>
                    <a:cubicBezTo>
                      <a:pt x="18067" y="12459"/>
                      <a:pt x="17764" y="12527"/>
                      <a:pt x="17764" y="12797"/>
                    </a:cubicBezTo>
                    <a:cubicBezTo>
                      <a:pt x="17764" y="13113"/>
                      <a:pt x="17865" y="13249"/>
                      <a:pt x="17865" y="13542"/>
                    </a:cubicBezTo>
                    <a:cubicBezTo>
                      <a:pt x="17865" y="13881"/>
                      <a:pt x="18269" y="14061"/>
                      <a:pt x="18269" y="14242"/>
                    </a:cubicBezTo>
                    <a:cubicBezTo>
                      <a:pt x="18269" y="14310"/>
                      <a:pt x="18219" y="14377"/>
                      <a:pt x="18193" y="14400"/>
                    </a:cubicBezTo>
                    <a:cubicBezTo>
                      <a:pt x="18193" y="14648"/>
                      <a:pt x="18193" y="14648"/>
                      <a:pt x="18193" y="14648"/>
                    </a:cubicBezTo>
                    <a:cubicBezTo>
                      <a:pt x="18193" y="14806"/>
                      <a:pt x="18168" y="14987"/>
                      <a:pt x="18168" y="15258"/>
                    </a:cubicBezTo>
                    <a:cubicBezTo>
                      <a:pt x="18219" y="15325"/>
                      <a:pt x="18244" y="15393"/>
                      <a:pt x="18244" y="15461"/>
                    </a:cubicBezTo>
                    <a:cubicBezTo>
                      <a:pt x="18244" y="16251"/>
                      <a:pt x="16780" y="16161"/>
                      <a:pt x="16654" y="16815"/>
                    </a:cubicBezTo>
                    <a:cubicBezTo>
                      <a:pt x="16503" y="16838"/>
                      <a:pt x="16326" y="16996"/>
                      <a:pt x="16326" y="17108"/>
                    </a:cubicBezTo>
                    <a:cubicBezTo>
                      <a:pt x="16326" y="17334"/>
                      <a:pt x="16629" y="17470"/>
                      <a:pt x="16629" y="17786"/>
                    </a:cubicBezTo>
                    <a:cubicBezTo>
                      <a:pt x="16629" y="17944"/>
                      <a:pt x="16604" y="18260"/>
                      <a:pt x="16553" y="18350"/>
                    </a:cubicBezTo>
                    <a:cubicBezTo>
                      <a:pt x="16478" y="18440"/>
                      <a:pt x="16301" y="18395"/>
                      <a:pt x="16225" y="18418"/>
                    </a:cubicBezTo>
                    <a:cubicBezTo>
                      <a:pt x="15948" y="18553"/>
                      <a:pt x="15796" y="18643"/>
                      <a:pt x="15670" y="18892"/>
                    </a:cubicBezTo>
                    <a:cubicBezTo>
                      <a:pt x="15746" y="18937"/>
                      <a:pt x="15821" y="19004"/>
                      <a:pt x="15821" y="19095"/>
                    </a:cubicBezTo>
                    <a:cubicBezTo>
                      <a:pt x="15821" y="19388"/>
                      <a:pt x="15519" y="19591"/>
                      <a:pt x="15393" y="19727"/>
                    </a:cubicBezTo>
                    <a:cubicBezTo>
                      <a:pt x="15140" y="19930"/>
                      <a:pt x="15115" y="20155"/>
                      <a:pt x="14938" y="20359"/>
                    </a:cubicBezTo>
                    <a:cubicBezTo>
                      <a:pt x="14661" y="20675"/>
                      <a:pt x="14535" y="20968"/>
                      <a:pt x="14080" y="21171"/>
                    </a:cubicBezTo>
                    <a:cubicBezTo>
                      <a:pt x="13879" y="21239"/>
                      <a:pt x="13601" y="21171"/>
                      <a:pt x="13576" y="21352"/>
                    </a:cubicBezTo>
                    <a:cubicBezTo>
                      <a:pt x="13424" y="21352"/>
                      <a:pt x="13349" y="21419"/>
                      <a:pt x="13248" y="21419"/>
                    </a:cubicBezTo>
                    <a:cubicBezTo>
                      <a:pt x="13121" y="21419"/>
                      <a:pt x="13046" y="21307"/>
                      <a:pt x="12920" y="21307"/>
                    </a:cubicBezTo>
                    <a:cubicBezTo>
                      <a:pt x="12465" y="21307"/>
                      <a:pt x="12188" y="21600"/>
                      <a:pt x="11759" y="21600"/>
                    </a:cubicBezTo>
                    <a:cubicBezTo>
                      <a:pt x="11582" y="21600"/>
                      <a:pt x="11481" y="21510"/>
                      <a:pt x="11406" y="21419"/>
                    </a:cubicBezTo>
                    <a:cubicBezTo>
                      <a:pt x="11330" y="21419"/>
                      <a:pt x="11330" y="21442"/>
                      <a:pt x="11305" y="21465"/>
                    </a:cubicBezTo>
                    <a:cubicBezTo>
                      <a:pt x="11305" y="21261"/>
                      <a:pt x="11179" y="21036"/>
                      <a:pt x="11103" y="20968"/>
                    </a:cubicBezTo>
                    <a:cubicBezTo>
                      <a:pt x="11179" y="20878"/>
                      <a:pt x="11229" y="20810"/>
                      <a:pt x="11229" y="20697"/>
                    </a:cubicBezTo>
                    <a:cubicBezTo>
                      <a:pt x="11229" y="20539"/>
                      <a:pt x="10926" y="20246"/>
                      <a:pt x="10876" y="20155"/>
                    </a:cubicBezTo>
                    <a:cubicBezTo>
                      <a:pt x="10472" y="19546"/>
                      <a:pt x="9967" y="18959"/>
                      <a:pt x="9967" y="18079"/>
                    </a:cubicBezTo>
                    <a:cubicBezTo>
                      <a:pt x="9967" y="17921"/>
                      <a:pt x="9967" y="17876"/>
                      <a:pt x="9967" y="17808"/>
                    </a:cubicBezTo>
                    <a:cubicBezTo>
                      <a:pt x="9967" y="17673"/>
                      <a:pt x="9816" y="17628"/>
                      <a:pt x="9740" y="17470"/>
                    </a:cubicBezTo>
                    <a:cubicBezTo>
                      <a:pt x="9437" y="17018"/>
                      <a:pt x="9084" y="16634"/>
                      <a:pt x="9084" y="15980"/>
                    </a:cubicBezTo>
                    <a:cubicBezTo>
                      <a:pt x="9084" y="15280"/>
                      <a:pt x="9791" y="15122"/>
                      <a:pt x="9791" y="14581"/>
                    </a:cubicBezTo>
                    <a:cubicBezTo>
                      <a:pt x="9791" y="14332"/>
                      <a:pt x="9690" y="14242"/>
                      <a:pt x="9639" y="14016"/>
                    </a:cubicBezTo>
                    <a:cubicBezTo>
                      <a:pt x="9564" y="13587"/>
                      <a:pt x="9488" y="13452"/>
                      <a:pt x="9362" y="13204"/>
                    </a:cubicBezTo>
                    <a:cubicBezTo>
                      <a:pt x="9286" y="13001"/>
                      <a:pt x="9336" y="12775"/>
                      <a:pt x="9185" y="12594"/>
                    </a:cubicBezTo>
                    <a:cubicBezTo>
                      <a:pt x="8882" y="12278"/>
                      <a:pt x="8251" y="11917"/>
                      <a:pt x="8251" y="11466"/>
                    </a:cubicBezTo>
                    <a:cubicBezTo>
                      <a:pt x="8251" y="11353"/>
                      <a:pt x="8428" y="11105"/>
                      <a:pt x="8504" y="11060"/>
                    </a:cubicBezTo>
                    <a:cubicBezTo>
                      <a:pt x="8479" y="10969"/>
                      <a:pt x="8504" y="10947"/>
                      <a:pt x="8504" y="10902"/>
                    </a:cubicBezTo>
                    <a:cubicBezTo>
                      <a:pt x="8504" y="10789"/>
                      <a:pt x="8504" y="10495"/>
                      <a:pt x="8630" y="10405"/>
                    </a:cubicBezTo>
                    <a:cubicBezTo>
                      <a:pt x="8504" y="10179"/>
                      <a:pt x="8302" y="9999"/>
                      <a:pt x="7923" y="9999"/>
                    </a:cubicBezTo>
                    <a:cubicBezTo>
                      <a:pt x="7721" y="9999"/>
                      <a:pt x="7545" y="9999"/>
                      <a:pt x="7444" y="9999"/>
                    </a:cubicBezTo>
                    <a:cubicBezTo>
                      <a:pt x="7116" y="9999"/>
                      <a:pt x="7040" y="9412"/>
                      <a:pt x="6586" y="9412"/>
                    </a:cubicBezTo>
                    <a:cubicBezTo>
                      <a:pt x="6031" y="9412"/>
                      <a:pt x="5627" y="9638"/>
                      <a:pt x="5198" y="9773"/>
                    </a:cubicBezTo>
                    <a:cubicBezTo>
                      <a:pt x="5021" y="9818"/>
                      <a:pt x="4971" y="9931"/>
                      <a:pt x="4820" y="9931"/>
                    </a:cubicBezTo>
                    <a:cubicBezTo>
                      <a:pt x="4643" y="9931"/>
                      <a:pt x="4365" y="9796"/>
                      <a:pt x="4138" y="9796"/>
                    </a:cubicBezTo>
                    <a:cubicBezTo>
                      <a:pt x="3709" y="9796"/>
                      <a:pt x="3507" y="9999"/>
                      <a:pt x="3079" y="9999"/>
                    </a:cubicBezTo>
                    <a:cubicBezTo>
                      <a:pt x="2952" y="9999"/>
                      <a:pt x="2801" y="9931"/>
                      <a:pt x="2750" y="9908"/>
                    </a:cubicBezTo>
                    <a:cubicBezTo>
                      <a:pt x="2448" y="9705"/>
                      <a:pt x="1792" y="9367"/>
                      <a:pt x="1564" y="9051"/>
                    </a:cubicBezTo>
                    <a:cubicBezTo>
                      <a:pt x="1337" y="8757"/>
                      <a:pt x="1287" y="8509"/>
                      <a:pt x="1009" y="8329"/>
                    </a:cubicBezTo>
                    <a:cubicBezTo>
                      <a:pt x="934" y="8261"/>
                      <a:pt x="328" y="7809"/>
                      <a:pt x="328" y="7764"/>
                    </a:cubicBezTo>
                    <a:cubicBezTo>
                      <a:pt x="278" y="7697"/>
                      <a:pt x="252" y="7674"/>
                      <a:pt x="177" y="7629"/>
                    </a:cubicBezTo>
                    <a:cubicBezTo>
                      <a:pt x="227" y="7629"/>
                      <a:pt x="227" y="7629"/>
                      <a:pt x="227" y="7629"/>
                    </a:cubicBezTo>
                    <a:cubicBezTo>
                      <a:pt x="227" y="7471"/>
                      <a:pt x="177" y="7403"/>
                      <a:pt x="177" y="7313"/>
                    </a:cubicBezTo>
                    <a:cubicBezTo>
                      <a:pt x="177" y="7155"/>
                      <a:pt x="76" y="7110"/>
                      <a:pt x="0" y="6974"/>
                    </a:cubicBezTo>
                    <a:cubicBezTo>
                      <a:pt x="252" y="6861"/>
                      <a:pt x="454" y="6320"/>
                      <a:pt x="454" y="6071"/>
                    </a:cubicBezTo>
                    <a:cubicBezTo>
                      <a:pt x="454" y="5643"/>
                      <a:pt x="252" y="5372"/>
                      <a:pt x="252" y="4966"/>
                    </a:cubicBezTo>
                    <a:cubicBezTo>
                      <a:pt x="252" y="4762"/>
                      <a:pt x="505" y="4650"/>
                      <a:pt x="555" y="4492"/>
                    </a:cubicBezTo>
                    <a:cubicBezTo>
                      <a:pt x="707" y="4108"/>
                      <a:pt x="1035" y="3566"/>
                      <a:pt x="1312" y="3250"/>
                    </a:cubicBezTo>
                    <a:cubicBezTo>
                      <a:pt x="1464" y="3047"/>
                      <a:pt x="1741" y="3070"/>
                      <a:pt x="1943" y="2979"/>
                    </a:cubicBezTo>
                    <a:cubicBezTo>
                      <a:pt x="2120" y="2889"/>
                      <a:pt x="2397" y="2686"/>
                      <a:pt x="2448" y="2528"/>
                    </a:cubicBezTo>
                    <a:cubicBezTo>
                      <a:pt x="2574" y="2167"/>
                      <a:pt x="2422" y="2009"/>
                      <a:pt x="2624" y="1738"/>
                    </a:cubicBezTo>
                    <a:cubicBezTo>
                      <a:pt x="2927" y="1422"/>
                      <a:pt x="3306" y="1106"/>
                      <a:pt x="3583" y="813"/>
                    </a:cubicBezTo>
                    <a:cubicBezTo>
                      <a:pt x="3558" y="813"/>
                      <a:pt x="3558" y="813"/>
                      <a:pt x="3558" y="813"/>
                    </a:cubicBezTo>
                    <a:cubicBezTo>
                      <a:pt x="3659" y="700"/>
                      <a:pt x="3684" y="609"/>
                      <a:pt x="3785" y="542"/>
                    </a:cubicBezTo>
                    <a:cubicBezTo>
                      <a:pt x="4063" y="722"/>
                      <a:pt x="4340" y="790"/>
                      <a:pt x="4719" y="790"/>
                    </a:cubicBezTo>
                    <a:cubicBezTo>
                      <a:pt x="4971" y="790"/>
                      <a:pt x="4996" y="655"/>
                      <a:pt x="5148" y="609"/>
                    </a:cubicBezTo>
                    <a:cubicBezTo>
                      <a:pt x="5577" y="406"/>
                      <a:pt x="6409" y="135"/>
                      <a:pt x="6889" y="135"/>
                    </a:cubicBezTo>
                    <a:cubicBezTo>
                      <a:pt x="7065" y="135"/>
                      <a:pt x="7192" y="226"/>
                      <a:pt x="7293" y="226"/>
                    </a:cubicBezTo>
                    <a:cubicBezTo>
                      <a:pt x="7419" y="226"/>
                      <a:pt x="7595" y="90"/>
                      <a:pt x="7747" y="90"/>
                    </a:cubicBezTo>
                    <a:cubicBezTo>
                      <a:pt x="7898" y="90"/>
                      <a:pt x="7974" y="158"/>
                      <a:pt x="8100" y="158"/>
                    </a:cubicBezTo>
                    <a:cubicBezTo>
                      <a:pt x="8302" y="158"/>
                      <a:pt x="8327" y="0"/>
                      <a:pt x="8529" y="0"/>
                    </a:cubicBezTo>
                    <a:cubicBezTo>
                      <a:pt x="8756" y="0"/>
                      <a:pt x="8680" y="181"/>
                      <a:pt x="8857" y="181"/>
                    </a:cubicBezTo>
                    <a:cubicBezTo>
                      <a:pt x="8933" y="181"/>
                      <a:pt x="8958" y="135"/>
                      <a:pt x="9034" y="135"/>
                    </a:cubicBezTo>
                    <a:cubicBezTo>
                      <a:pt x="9034" y="271"/>
                      <a:pt x="8857" y="248"/>
                      <a:pt x="8857" y="384"/>
                    </a:cubicBezTo>
                    <a:cubicBezTo>
                      <a:pt x="8857" y="474"/>
                      <a:pt x="9008" y="519"/>
                      <a:pt x="9008" y="609"/>
                    </a:cubicBezTo>
                    <a:cubicBezTo>
                      <a:pt x="9008" y="745"/>
                      <a:pt x="8857" y="835"/>
                      <a:pt x="8857" y="993"/>
                    </a:cubicBezTo>
                    <a:cubicBezTo>
                      <a:pt x="8857" y="1241"/>
                      <a:pt x="9160" y="1445"/>
                      <a:pt x="9362" y="1445"/>
                    </a:cubicBezTo>
                    <a:cubicBezTo>
                      <a:pt x="9513" y="1445"/>
                      <a:pt x="9589" y="1445"/>
                      <a:pt x="9690" y="1445"/>
                    </a:cubicBezTo>
                    <a:cubicBezTo>
                      <a:pt x="10396" y="1445"/>
                      <a:pt x="10674" y="2257"/>
                      <a:pt x="11481" y="2257"/>
                    </a:cubicBezTo>
                    <a:cubicBezTo>
                      <a:pt x="11582" y="2257"/>
                      <a:pt x="11708" y="2144"/>
                      <a:pt x="11708" y="2099"/>
                    </a:cubicBezTo>
                    <a:cubicBezTo>
                      <a:pt x="11708" y="2031"/>
                      <a:pt x="11708" y="1964"/>
                      <a:pt x="11708" y="1896"/>
                    </a:cubicBezTo>
                    <a:cubicBezTo>
                      <a:pt x="11708" y="1580"/>
                      <a:pt x="11986" y="1580"/>
                      <a:pt x="12314" y="1490"/>
                    </a:cubicBezTo>
                    <a:lnTo>
                      <a:pt x="12364" y="1490"/>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grpSp>
        <p:grpSp>
          <p:nvGrpSpPr>
            <p:cNvPr id="409" name="Group 274"/>
            <p:cNvGrpSpPr/>
            <p:nvPr/>
          </p:nvGrpSpPr>
          <p:grpSpPr>
            <a:xfrm>
              <a:off x="4065224" y="4958699"/>
              <a:ext cx="2193461" cy="3640976"/>
              <a:chOff x="0" y="-1"/>
              <a:chExt cx="2193460" cy="3640975"/>
            </a:xfrm>
          </p:grpSpPr>
          <p:sp>
            <p:nvSpPr>
              <p:cNvPr id="407" name="Freeform 22"/>
              <p:cNvSpPr/>
              <p:nvPr/>
            </p:nvSpPr>
            <p:spPr>
              <a:xfrm>
                <a:off x="1438481" y="596880"/>
                <a:ext cx="111687" cy="91830"/>
              </a:xfrm>
              <a:custGeom>
                <a:avLst/>
                <a:gdLst/>
                <a:ahLst/>
                <a:cxnLst>
                  <a:cxn ang="0">
                    <a:pos x="wd2" y="hd2"/>
                  </a:cxn>
                  <a:cxn ang="5400000">
                    <a:pos x="wd2" y="hd2"/>
                  </a:cxn>
                  <a:cxn ang="10800000">
                    <a:pos x="wd2" y="hd2"/>
                  </a:cxn>
                  <a:cxn ang="16200000">
                    <a:pos x="wd2" y="hd2"/>
                  </a:cxn>
                </a:cxnLst>
                <a:rect l="0" t="0" r="r" b="b"/>
                <a:pathLst>
                  <a:path w="21600" h="21600" extrusionOk="0">
                    <a:moveTo>
                      <a:pt x="7200" y="0"/>
                    </a:moveTo>
                    <a:cubicBezTo>
                      <a:pt x="9360" y="939"/>
                      <a:pt x="11520" y="3757"/>
                      <a:pt x="14400" y="3757"/>
                    </a:cubicBezTo>
                    <a:cubicBezTo>
                      <a:pt x="15120" y="8452"/>
                      <a:pt x="18000" y="4696"/>
                      <a:pt x="19440" y="4696"/>
                    </a:cubicBezTo>
                    <a:cubicBezTo>
                      <a:pt x="20880" y="4696"/>
                      <a:pt x="21600" y="7513"/>
                      <a:pt x="21600" y="8452"/>
                    </a:cubicBezTo>
                    <a:cubicBezTo>
                      <a:pt x="21600" y="11270"/>
                      <a:pt x="16560" y="21600"/>
                      <a:pt x="12960" y="21600"/>
                    </a:cubicBezTo>
                    <a:cubicBezTo>
                      <a:pt x="7920" y="21600"/>
                      <a:pt x="0" y="14087"/>
                      <a:pt x="0" y="10330"/>
                    </a:cubicBezTo>
                    <a:cubicBezTo>
                      <a:pt x="0" y="3757"/>
                      <a:pt x="2160" y="0"/>
                      <a:pt x="6480" y="0"/>
                    </a:cubicBezTo>
                    <a:cubicBezTo>
                      <a:pt x="6480" y="0"/>
                      <a:pt x="7200" y="0"/>
                      <a:pt x="7200" y="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08" name="Freeform 23"/>
              <p:cNvSpPr/>
              <p:nvPr/>
            </p:nvSpPr>
            <p:spPr>
              <a:xfrm>
                <a:off x="0" y="-2"/>
                <a:ext cx="2193461" cy="3640977"/>
              </a:xfrm>
              <a:custGeom>
                <a:avLst/>
                <a:gdLst/>
                <a:ahLst/>
                <a:cxnLst>
                  <a:cxn ang="0">
                    <a:pos x="wd2" y="hd2"/>
                  </a:cxn>
                  <a:cxn ang="5400000">
                    <a:pos x="wd2" y="hd2"/>
                  </a:cxn>
                  <a:cxn ang="10800000">
                    <a:pos x="wd2" y="hd2"/>
                  </a:cxn>
                  <a:cxn ang="16200000">
                    <a:pos x="wd2" y="hd2"/>
                  </a:cxn>
                </a:cxnLst>
                <a:rect l="0" t="0" r="r" b="b"/>
                <a:pathLst>
                  <a:path w="21600" h="21600" extrusionOk="0">
                    <a:moveTo>
                      <a:pt x="1806" y="2354"/>
                    </a:moveTo>
                    <a:cubicBezTo>
                      <a:pt x="1806" y="2331"/>
                      <a:pt x="1806" y="2309"/>
                      <a:pt x="1806" y="2286"/>
                    </a:cubicBezTo>
                    <a:cubicBezTo>
                      <a:pt x="1806" y="2217"/>
                      <a:pt x="1696" y="2149"/>
                      <a:pt x="1696" y="2080"/>
                    </a:cubicBezTo>
                    <a:cubicBezTo>
                      <a:pt x="1696" y="1943"/>
                      <a:pt x="1769" y="1920"/>
                      <a:pt x="1769" y="1806"/>
                    </a:cubicBezTo>
                    <a:cubicBezTo>
                      <a:pt x="1769" y="1600"/>
                      <a:pt x="1474" y="1623"/>
                      <a:pt x="1474" y="1440"/>
                    </a:cubicBezTo>
                    <a:cubicBezTo>
                      <a:pt x="1474" y="1303"/>
                      <a:pt x="1806" y="1257"/>
                      <a:pt x="1880" y="1166"/>
                    </a:cubicBezTo>
                    <a:cubicBezTo>
                      <a:pt x="2027" y="1189"/>
                      <a:pt x="1954" y="1189"/>
                      <a:pt x="2101" y="1166"/>
                    </a:cubicBezTo>
                    <a:cubicBezTo>
                      <a:pt x="2101" y="1143"/>
                      <a:pt x="2101" y="1120"/>
                      <a:pt x="2101" y="1097"/>
                    </a:cubicBezTo>
                    <a:cubicBezTo>
                      <a:pt x="2101" y="1097"/>
                      <a:pt x="2138" y="1051"/>
                      <a:pt x="2175" y="1051"/>
                    </a:cubicBezTo>
                    <a:cubicBezTo>
                      <a:pt x="2175" y="960"/>
                      <a:pt x="2359" y="914"/>
                      <a:pt x="2433" y="891"/>
                    </a:cubicBezTo>
                    <a:cubicBezTo>
                      <a:pt x="2543" y="846"/>
                      <a:pt x="2543" y="709"/>
                      <a:pt x="2580" y="640"/>
                    </a:cubicBezTo>
                    <a:cubicBezTo>
                      <a:pt x="2654" y="480"/>
                      <a:pt x="2801" y="434"/>
                      <a:pt x="3023" y="411"/>
                    </a:cubicBezTo>
                    <a:cubicBezTo>
                      <a:pt x="3428" y="320"/>
                      <a:pt x="3686" y="274"/>
                      <a:pt x="4091" y="206"/>
                    </a:cubicBezTo>
                    <a:cubicBezTo>
                      <a:pt x="4313" y="160"/>
                      <a:pt x="4349" y="0"/>
                      <a:pt x="4571" y="0"/>
                    </a:cubicBezTo>
                    <a:cubicBezTo>
                      <a:pt x="4644" y="0"/>
                      <a:pt x="4718" y="114"/>
                      <a:pt x="4718" y="137"/>
                    </a:cubicBezTo>
                    <a:cubicBezTo>
                      <a:pt x="4718" y="206"/>
                      <a:pt x="4608" y="251"/>
                      <a:pt x="4534" y="251"/>
                    </a:cubicBezTo>
                    <a:cubicBezTo>
                      <a:pt x="4497" y="411"/>
                      <a:pt x="4386" y="571"/>
                      <a:pt x="4386" y="663"/>
                    </a:cubicBezTo>
                    <a:cubicBezTo>
                      <a:pt x="4386" y="777"/>
                      <a:pt x="4497" y="960"/>
                      <a:pt x="4644" y="960"/>
                    </a:cubicBezTo>
                    <a:cubicBezTo>
                      <a:pt x="4718" y="960"/>
                      <a:pt x="4829" y="846"/>
                      <a:pt x="4829" y="800"/>
                    </a:cubicBezTo>
                    <a:cubicBezTo>
                      <a:pt x="4829" y="686"/>
                      <a:pt x="4608" y="617"/>
                      <a:pt x="4608" y="480"/>
                    </a:cubicBezTo>
                    <a:cubicBezTo>
                      <a:pt x="4608" y="343"/>
                      <a:pt x="4866" y="366"/>
                      <a:pt x="5013" y="297"/>
                    </a:cubicBezTo>
                    <a:cubicBezTo>
                      <a:pt x="5418" y="297"/>
                      <a:pt x="5418" y="297"/>
                      <a:pt x="5418" y="297"/>
                    </a:cubicBezTo>
                    <a:cubicBezTo>
                      <a:pt x="5345" y="183"/>
                      <a:pt x="5124" y="229"/>
                      <a:pt x="5124" y="114"/>
                    </a:cubicBezTo>
                    <a:cubicBezTo>
                      <a:pt x="5382" y="114"/>
                      <a:pt x="5382" y="114"/>
                      <a:pt x="5382" y="114"/>
                    </a:cubicBezTo>
                    <a:cubicBezTo>
                      <a:pt x="5455" y="274"/>
                      <a:pt x="5824" y="320"/>
                      <a:pt x="6082" y="366"/>
                    </a:cubicBezTo>
                    <a:cubicBezTo>
                      <a:pt x="6082" y="457"/>
                      <a:pt x="6156" y="526"/>
                      <a:pt x="6266" y="549"/>
                    </a:cubicBezTo>
                    <a:cubicBezTo>
                      <a:pt x="6524" y="549"/>
                      <a:pt x="7003" y="549"/>
                      <a:pt x="7151" y="549"/>
                    </a:cubicBezTo>
                    <a:cubicBezTo>
                      <a:pt x="7151" y="640"/>
                      <a:pt x="7335" y="663"/>
                      <a:pt x="7483" y="663"/>
                    </a:cubicBezTo>
                    <a:cubicBezTo>
                      <a:pt x="7704" y="640"/>
                      <a:pt x="7888" y="640"/>
                      <a:pt x="7962" y="503"/>
                    </a:cubicBezTo>
                    <a:cubicBezTo>
                      <a:pt x="7999" y="480"/>
                      <a:pt x="8330" y="480"/>
                      <a:pt x="8367" y="457"/>
                    </a:cubicBezTo>
                    <a:cubicBezTo>
                      <a:pt x="8552" y="457"/>
                      <a:pt x="8846" y="480"/>
                      <a:pt x="8846" y="480"/>
                    </a:cubicBezTo>
                    <a:cubicBezTo>
                      <a:pt x="8773" y="526"/>
                      <a:pt x="8625" y="526"/>
                      <a:pt x="8588" y="503"/>
                    </a:cubicBezTo>
                    <a:cubicBezTo>
                      <a:pt x="8588" y="594"/>
                      <a:pt x="8588" y="594"/>
                      <a:pt x="8588" y="594"/>
                    </a:cubicBezTo>
                    <a:cubicBezTo>
                      <a:pt x="8699" y="731"/>
                      <a:pt x="9031" y="754"/>
                      <a:pt x="9289" y="823"/>
                    </a:cubicBezTo>
                    <a:cubicBezTo>
                      <a:pt x="9510" y="846"/>
                      <a:pt x="9436" y="1006"/>
                      <a:pt x="9510" y="1143"/>
                    </a:cubicBezTo>
                    <a:cubicBezTo>
                      <a:pt x="9952" y="1143"/>
                      <a:pt x="9952" y="1143"/>
                      <a:pt x="9952" y="1143"/>
                    </a:cubicBezTo>
                    <a:cubicBezTo>
                      <a:pt x="10284" y="1326"/>
                      <a:pt x="10431" y="1303"/>
                      <a:pt x="10616" y="1554"/>
                    </a:cubicBezTo>
                    <a:cubicBezTo>
                      <a:pt x="10653" y="1600"/>
                      <a:pt x="10800" y="1600"/>
                      <a:pt x="10874" y="1600"/>
                    </a:cubicBezTo>
                    <a:cubicBezTo>
                      <a:pt x="10984" y="1897"/>
                      <a:pt x="11648" y="1851"/>
                      <a:pt x="12090" y="1920"/>
                    </a:cubicBezTo>
                    <a:cubicBezTo>
                      <a:pt x="12532" y="1920"/>
                      <a:pt x="12532" y="1920"/>
                      <a:pt x="12532" y="1920"/>
                    </a:cubicBezTo>
                    <a:cubicBezTo>
                      <a:pt x="12643" y="1943"/>
                      <a:pt x="12901" y="2034"/>
                      <a:pt x="13048" y="2034"/>
                    </a:cubicBezTo>
                    <a:cubicBezTo>
                      <a:pt x="13048" y="2034"/>
                      <a:pt x="13048" y="2034"/>
                      <a:pt x="13048" y="2034"/>
                    </a:cubicBezTo>
                    <a:cubicBezTo>
                      <a:pt x="13085" y="2034"/>
                      <a:pt x="13122" y="2034"/>
                      <a:pt x="13159" y="2034"/>
                    </a:cubicBezTo>
                    <a:cubicBezTo>
                      <a:pt x="13417" y="2034"/>
                      <a:pt x="13749" y="2377"/>
                      <a:pt x="14044" y="2423"/>
                    </a:cubicBezTo>
                    <a:cubicBezTo>
                      <a:pt x="14044" y="2537"/>
                      <a:pt x="14228" y="2857"/>
                      <a:pt x="14339" y="2971"/>
                    </a:cubicBezTo>
                    <a:cubicBezTo>
                      <a:pt x="14412" y="3063"/>
                      <a:pt x="14633" y="3063"/>
                      <a:pt x="14633" y="3177"/>
                    </a:cubicBezTo>
                    <a:cubicBezTo>
                      <a:pt x="14375" y="3383"/>
                      <a:pt x="13896" y="3474"/>
                      <a:pt x="13896" y="3771"/>
                    </a:cubicBezTo>
                    <a:cubicBezTo>
                      <a:pt x="13896" y="3886"/>
                      <a:pt x="14044" y="3863"/>
                      <a:pt x="14117" y="3886"/>
                    </a:cubicBezTo>
                    <a:cubicBezTo>
                      <a:pt x="14265" y="3931"/>
                      <a:pt x="14375" y="4023"/>
                      <a:pt x="14375" y="4114"/>
                    </a:cubicBezTo>
                    <a:cubicBezTo>
                      <a:pt x="14781" y="4114"/>
                      <a:pt x="14781" y="4114"/>
                      <a:pt x="14781" y="4114"/>
                    </a:cubicBezTo>
                    <a:cubicBezTo>
                      <a:pt x="14781" y="4160"/>
                      <a:pt x="14818" y="4229"/>
                      <a:pt x="14855" y="4229"/>
                    </a:cubicBezTo>
                    <a:cubicBezTo>
                      <a:pt x="14928" y="4229"/>
                      <a:pt x="15002" y="4160"/>
                      <a:pt x="15039" y="4114"/>
                    </a:cubicBezTo>
                    <a:cubicBezTo>
                      <a:pt x="15223" y="3954"/>
                      <a:pt x="15408" y="3749"/>
                      <a:pt x="15666" y="3749"/>
                    </a:cubicBezTo>
                    <a:cubicBezTo>
                      <a:pt x="15960" y="3749"/>
                      <a:pt x="16550" y="3931"/>
                      <a:pt x="16734" y="4000"/>
                    </a:cubicBezTo>
                    <a:cubicBezTo>
                      <a:pt x="16882" y="4069"/>
                      <a:pt x="17029" y="4046"/>
                      <a:pt x="17066" y="4114"/>
                    </a:cubicBezTo>
                    <a:cubicBezTo>
                      <a:pt x="17103" y="4206"/>
                      <a:pt x="17103" y="4274"/>
                      <a:pt x="17103" y="4366"/>
                    </a:cubicBezTo>
                    <a:cubicBezTo>
                      <a:pt x="17214" y="4366"/>
                      <a:pt x="17214" y="4366"/>
                      <a:pt x="17214" y="4366"/>
                    </a:cubicBezTo>
                    <a:cubicBezTo>
                      <a:pt x="17361" y="4343"/>
                      <a:pt x="17398" y="4251"/>
                      <a:pt x="17545" y="4251"/>
                    </a:cubicBezTo>
                    <a:cubicBezTo>
                      <a:pt x="17914" y="4251"/>
                      <a:pt x="17951" y="4434"/>
                      <a:pt x="18283" y="4434"/>
                    </a:cubicBezTo>
                    <a:cubicBezTo>
                      <a:pt x="18909" y="4366"/>
                      <a:pt x="18909" y="4366"/>
                      <a:pt x="18909" y="4366"/>
                    </a:cubicBezTo>
                    <a:cubicBezTo>
                      <a:pt x="19204" y="4411"/>
                      <a:pt x="19499" y="4480"/>
                      <a:pt x="19683" y="4526"/>
                    </a:cubicBezTo>
                    <a:cubicBezTo>
                      <a:pt x="19831" y="4686"/>
                      <a:pt x="20310" y="4960"/>
                      <a:pt x="20568" y="5029"/>
                    </a:cubicBezTo>
                    <a:cubicBezTo>
                      <a:pt x="20826" y="5051"/>
                      <a:pt x="20973" y="5006"/>
                      <a:pt x="21195" y="5029"/>
                    </a:cubicBezTo>
                    <a:cubicBezTo>
                      <a:pt x="21526" y="5097"/>
                      <a:pt x="21600" y="5303"/>
                      <a:pt x="21600" y="5531"/>
                    </a:cubicBezTo>
                    <a:cubicBezTo>
                      <a:pt x="21600" y="6263"/>
                      <a:pt x="20937" y="6469"/>
                      <a:pt x="20494" y="6880"/>
                    </a:cubicBezTo>
                    <a:cubicBezTo>
                      <a:pt x="20384" y="6971"/>
                      <a:pt x="20310" y="6994"/>
                      <a:pt x="20236" y="7086"/>
                    </a:cubicBezTo>
                    <a:cubicBezTo>
                      <a:pt x="20052" y="7246"/>
                      <a:pt x="19904" y="7246"/>
                      <a:pt x="19720" y="7360"/>
                    </a:cubicBezTo>
                    <a:cubicBezTo>
                      <a:pt x="19499" y="7497"/>
                      <a:pt x="19720" y="7840"/>
                      <a:pt x="19720" y="8069"/>
                    </a:cubicBezTo>
                    <a:cubicBezTo>
                      <a:pt x="19720" y="8251"/>
                      <a:pt x="19610" y="8434"/>
                      <a:pt x="19610" y="8549"/>
                    </a:cubicBezTo>
                    <a:cubicBezTo>
                      <a:pt x="19610" y="8617"/>
                      <a:pt x="19536" y="8640"/>
                      <a:pt x="19536" y="8686"/>
                    </a:cubicBezTo>
                    <a:cubicBezTo>
                      <a:pt x="19462" y="8731"/>
                      <a:pt x="19315" y="8823"/>
                      <a:pt x="19315" y="8914"/>
                    </a:cubicBezTo>
                    <a:cubicBezTo>
                      <a:pt x="19315" y="9006"/>
                      <a:pt x="19278" y="9211"/>
                      <a:pt x="19241" y="9257"/>
                    </a:cubicBezTo>
                    <a:cubicBezTo>
                      <a:pt x="18983" y="9486"/>
                      <a:pt x="18909" y="9577"/>
                      <a:pt x="18651" y="9783"/>
                    </a:cubicBezTo>
                    <a:cubicBezTo>
                      <a:pt x="18614" y="9851"/>
                      <a:pt x="18614" y="9966"/>
                      <a:pt x="18577" y="10011"/>
                    </a:cubicBezTo>
                    <a:cubicBezTo>
                      <a:pt x="18504" y="10126"/>
                      <a:pt x="18135" y="10263"/>
                      <a:pt x="17877" y="10263"/>
                    </a:cubicBezTo>
                    <a:cubicBezTo>
                      <a:pt x="17545" y="10263"/>
                      <a:pt x="17324" y="10263"/>
                      <a:pt x="17066" y="10331"/>
                    </a:cubicBezTo>
                    <a:cubicBezTo>
                      <a:pt x="16992" y="10354"/>
                      <a:pt x="16956" y="10400"/>
                      <a:pt x="16919" y="10446"/>
                    </a:cubicBezTo>
                    <a:cubicBezTo>
                      <a:pt x="16513" y="10674"/>
                      <a:pt x="16108" y="10537"/>
                      <a:pt x="15813" y="10834"/>
                    </a:cubicBezTo>
                    <a:cubicBezTo>
                      <a:pt x="15702" y="10949"/>
                      <a:pt x="15481" y="10949"/>
                      <a:pt x="15334" y="11040"/>
                    </a:cubicBezTo>
                    <a:cubicBezTo>
                      <a:pt x="15149" y="11177"/>
                      <a:pt x="15186" y="11314"/>
                      <a:pt x="15186" y="11497"/>
                    </a:cubicBezTo>
                    <a:cubicBezTo>
                      <a:pt x="15186" y="11977"/>
                      <a:pt x="15186" y="11977"/>
                      <a:pt x="15186" y="11977"/>
                    </a:cubicBezTo>
                    <a:cubicBezTo>
                      <a:pt x="14855" y="12069"/>
                      <a:pt x="14670" y="12251"/>
                      <a:pt x="14523" y="12457"/>
                    </a:cubicBezTo>
                    <a:cubicBezTo>
                      <a:pt x="14523" y="12457"/>
                      <a:pt x="14523" y="12457"/>
                      <a:pt x="14523" y="12457"/>
                    </a:cubicBezTo>
                    <a:cubicBezTo>
                      <a:pt x="14412" y="12571"/>
                      <a:pt x="14412" y="12640"/>
                      <a:pt x="14302" y="12777"/>
                    </a:cubicBezTo>
                    <a:cubicBezTo>
                      <a:pt x="14007" y="13051"/>
                      <a:pt x="13675" y="13074"/>
                      <a:pt x="13417" y="13349"/>
                    </a:cubicBezTo>
                    <a:cubicBezTo>
                      <a:pt x="13085" y="13646"/>
                      <a:pt x="12938" y="14149"/>
                      <a:pt x="12201" y="14149"/>
                    </a:cubicBezTo>
                    <a:cubicBezTo>
                      <a:pt x="11943" y="14149"/>
                      <a:pt x="11574" y="14034"/>
                      <a:pt x="11463" y="14034"/>
                    </a:cubicBezTo>
                    <a:cubicBezTo>
                      <a:pt x="11242" y="14034"/>
                      <a:pt x="11021" y="13920"/>
                      <a:pt x="10800" y="13920"/>
                    </a:cubicBezTo>
                    <a:cubicBezTo>
                      <a:pt x="10726" y="13920"/>
                      <a:pt x="10653" y="13943"/>
                      <a:pt x="10653" y="13966"/>
                    </a:cubicBezTo>
                    <a:cubicBezTo>
                      <a:pt x="10653" y="14057"/>
                      <a:pt x="10911" y="14103"/>
                      <a:pt x="10947" y="14149"/>
                    </a:cubicBezTo>
                    <a:cubicBezTo>
                      <a:pt x="11058" y="14217"/>
                      <a:pt x="11058" y="14331"/>
                      <a:pt x="11132" y="14446"/>
                    </a:cubicBezTo>
                    <a:cubicBezTo>
                      <a:pt x="11205" y="14560"/>
                      <a:pt x="11463" y="14560"/>
                      <a:pt x="11463" y="14674"/>
                    </a:cubicBezTo>
                    <a:cubicBezTo>
                      <a:pt x="11463" y="14789"/>
                      <a:pt x="11463" y="14857"/>
                      <a:pt x="11353" y="14949"/>
                    </a:cubicBezTo>
                    <a:cubicBezTo>
                      <a:pt x="11205" y="15086"/>
                      <a:pt x="11095" y="15154"/>
                      <a:pt x="10947" y="15246"/>
                    </a:cubicBezTo>
                    <a:cubicBezTo>
                      <a:pt x="10653" y="15429"/>
                      <a:pt x="10321" y="15383"/>
                      <a:pt x="9952" y="15451"/>
                    </a:cubicBezTo>
                    <a:cubicBezTo>
                      <a:pt x="9694" y="15497"/>
                      <a:pt x="9141" y="15383"/>
                      <a:pt x="8994" y="15474"/>
                    </a:cubicBezTo>
                    <a:cubicBezTo>
                      <a:pt x="8773" y="15611"/>
                      <a:pt x="8957" y="15909"/>
                      <a:pt x="8846" y="16069"/>
                    </a:cubicBezTo>
                    <a:cubicBezTo>
                      <a:pt x="8846" y="16046"/>
                      <a:pt x="8846" y="16046"/>
                      <a:pt x="8846" y="16046"/>
                    </a:cubicBezTo>
                    <a:cubicBezTo>
                      <a:pt x="8846" y="16069"/>
                      <a:pt x="8846" y="16137"/>
                      <a:pt x="8846" y="16160"/>
                    </a:cubicBezTo>
                    <a:cubicBezTo>
                      <a:pt x="8846" y="16206"/>
                      <a:pt x="8588" y="16274"/>
                      <a:pt x="8441" y="16274"/>
                    </a:cubicBezTo>
                    <a:cubicBezTo>
                      <a:pt x="8109" y="16274"/>
                      <a:pt x="8035" y="16137"/>
                      <a:pt x="7741" y="16137"/>
                    </a:cubicBezTo>
                    <a:cubicBezTo>
                      <a:pt x="7630" y="16137"/>
                      <a:pt x="7556" y="16206"/>
                      <a:pt x="7556" y="16251"/>
                    </a:cubicBezTo>
                    <a:cubicBezTo>
                      <a:pt x="7556" y="16389"/>
                      <a:pt x="7777" y="16663"/>
                      <a:pt x="7888" y="16663"/>
                    </a:cubicBezTo>
                    <a:cubicBezTo>
                      <a:pt x="7999" y="16663"/>
                      <a:pt x="8072" y="16594"/>
                      <a:pt x="8146" y="16594"/>
                    </a:cubicBezTo>
                    <a:cubicBezTo>
                      <a:pt x="8183" y="16640"/>
                      <a:pt x="8294" y="16640"/>
                      <a:pt x="8294" y="16686"/>
                    </a:cubicBezTo>
                    <a:cubicBezTo>
                      <a:pt x="8294" y="16754"/>
                      <a:pt x="8146" y="16823"/>
                      <a:pt x="8109" y="16823"/>
                    </a:cubicBezTo>
                    <a:cubicBezTo>
                      <a:pt x="7925" y="16823"/>
                      <a:pt x="7851" y="16731"/>
                      <a:pt x="7704" y="16731"/>
                    </a:cubicBezTo>
                    <a:cubicBezTo>
                      <a:pt x="7704" y="16846"/>
                      <a:pt x="7777" y="16869"/>
                      <a:pt x="7888" y="16891"/>
                    </a:cubicBezTo>
                    <a:cubicBezTo>
                      <a:pt x="7593" y="17074"/>
                      <a:pt x="7593" y="17257"/>
                      <a:pt x="7483" y="17509"/>
                    </a:cubicBezTo>
                    <a:cubicBezTo>
                      <a:pt x="7446" y="17600"/>
                      <a:pt x="7151" y="17623"/>
                      <a:pt x="7040" y="17623"/>
                    </a:cubicBezTo>
                    <a:cubicBezTo>
                      <a:pt x="6782" y="17669"/>
                      <a:pt x="6561" y="17806"/>
                      <a:pt x="6561" y="17989"/>
                    </a:cubicBezTo>
                    <a:cubicBezTo>
                      <a:pt x="6561" y="18377"/>
                      <a:pt x="7298" y="18240"/>
                      <a:pt x="7298" y="18537"/>
                    </a:cubicBezTo>
                    <a:cubicBezTo>
                      <a:pt x="7298" y="18834"/>
                      <a:pt x="6893" y="18857"/>
                      <a:pt x="6672" y="18994"/>
                    </a:cubicBezTo>
                    <a:cubicBezTo>
                      <a:pt x="6524" y="19086"/>
                      <a:pt x="6561" y="19223"/>
                      <a:pt x="6487" y="19337"/>
                    </a:cubicBezTo>
                    <a:cubicBezTo>
                      <a:pt x="6377" y="19474"/>
                      <a:pt x="6119" y="19429"/>
                      <a:pt x="5971" y="19520"/>
                    </a:cubicBezTo>
                    <a:cubicBezTo>
                      <a:pt x="5750" y="19634"/>
                      <a:pt x="5676" y="19771"/>
                      <a:pt x="5676" y="19977"/>
                    </a:cubicBezTo>
                    <a:cubicBezTo>
                      <a:pt x="5676" y="20069"/>
                      <a:pt x="5824" y="20183"/>
                      <a:pt x="5934" y="20206"/>
                    </a:cubicBezTo>
                    <a:cubicBezTo>
                      <a:pt x="6229" y="20297"/>
                      <a:pt x="6192" y="20754"/>
                      <a:pt x="6414" y="20891"/>
                    </a:cubicBezTo>
                    <a:cubicBezTo>
                      <a:pt x="6782" y="21120"/>
                      <a:pt x="7225" y="21211"/>
                      <a:pt x="7630" y="21349"/>
                    </a:cubicBezTo>
                    <a:cubicBezTo>
                      <a:pt x="7593" y="21394"/>
                      <a:pt x="7483" y="21371"/>
                      <a:pt x="7372" y="21371"/>
                    </a:cubicBezTo>
                    <a:cubicBezTo>
                      <a:pt x="7151" y="21371"/>
                      <a:pt x="6745" y="21554"/>
                      <a:pt x="6598" y="21554"/>
                    </a:cubicBezTo>
                    <a:cubicBezTo>
                      <a:pt x="6487" y="21554"/>
                      <a:pt x="6487" y="21554"/>
                      <a:pt x="6414" y="21554"/>
                    </a:cubicBezTo>
                    <a:cubicBezTo>
                      <a:pt x="6377" y="21554"/>
                      <a:pt x="6303" y="21600"/>
                      <a:pt x="6229" y="21600"/>
                    </a:cubicBezTo>
                    <a:cubicBezTo>
                      <a:pt x="6082" y="21600"/>
                      <a:pt x="5971" y="21600"/>
                      <a:pt x="5787" y="21600"/>
                    </a:cubicBezTo>
                    <a:cubicBezTo>
                      <a:pt x="5418" y="21600"/>
                      <a:pt x="5566" y="21326"/>
                      <a:pt x="5271" y="21280"/>
                    </a:cubicBezTo>
                    <a:cubicBezTo>
                      <a:pt x="5050" y="21234"/>
                      <a:pt x="4681" y="21234"/>
                      <a:pt x="4681" y="21051"/>
                    </a:cubicBezTo>
                    <a:cubicBezTo>
                      <a:pt x="4571" y="21051"/>
                      <a:pt x="4497" y="21051"/>
                      <a:pt x="4386" y="21051"/>
                    </a:cubicBezTo>
                    <a:cubicBezTo>
                      <a:pt x="4239" y="21051"/>
                      <a:pt x="4202" y="20960"/>
                      <a:pt x="4202" y="20914"/>
                    </a:cubicBezTo>
                    <a:cubicBezTo>
                      <a:pt x="3760" y="20914"/>
                      <a:pt x="3612" y="20777"/>
                      <a:pt x="3391" y="20640"/>
                    </a:cubicBezTo>
                    <a:cubicBezTo>
                      <a:pt x="3354" y="20617"/>
                      <a:pt x="3244" y="20571"/>
                      <a:pt x="3244" y="20549"/>
                    </a:cubicBezTo>
                    <a:cubicBezTo>
                      <a:pt x="3244" y="20457"/>
                      <a:pt x="3539" y="20457"/>
                      <a:pt x="3575" y="20366"/>
                    </a:cubicBezTo>
                    <a:cubicBezTo>
                      <a:pt x="3502" y="20366"/>
                      <a:pt x="3465" y="20343"/>
                      <a:pt x="3428" y="20320"/>
                    </a:cubicBezTo>
                    <a:cubicBezTo>
                      <a:pt x="3465" y="20274"/>
                      <a:pt x="3539" y="20206"/>
                      <a:pt x="3539" y="20160"/>
                    </a:cubicBezTo>
                    <a:cubicBezTo>
                      <a:pt x="3539" y="19909"/>
                      <a:pt x="3096" y="19954"/>
                      <a:pt x="3096" y="19726"/>
                    </a:cubicBezTo>
                    <a:cubicBezTo>
                      <a:pt x="3096" y="19657"/>
                      <a:pt x="3096" y="19634"/>
                      <a:pt x="3096" y="19589"/>
                    </a:cubicBezTo>
                    <a:cubicBezTo>
                      <a:pt x="3096" y="19383"/>
                      <a:pt x="2875" y="19017"/>
                      <a:pt x="2875" y="18857"/>
                    </a:cubicBezTo>
                    <a:cubicBezTo>
                      <a:pt x="2875" y="18674"/>
                      <a:pt x="3244" y="18606"/>
                      <a:pt x="3244" y="18446"/>
                    </a:cubicBezTo>
                    <a:cubicBezTo>
                      <a:pt x="3244" y="18354"/>
                      <a:pt x="3059" y="18194"/>
                      <a:pt x="3023" y="18080"/>
                    </a:cubicBezTo>
                    <a:cubicBezTo>
                      <a:pt x="3023" y="17989"/>
                      <a:pt x="3023" y="17989"/>
                      <a:pt x="3023" y="17989"/>
                    </a:cubicBezTo>
                    <a:cubicBezTo>
                      <a:pt x="3023" y="17989"/>
                      <a:pt x="3023" y="17989"/>
                      <a:pt x="3023" y="17989"/>
                    </a:cubicBezTo>
                    <a:cubicBezTo>
                      <a:pt x="3023" y="17920"/>
                      <a:pt x="3096" y="17874"/>
                      <a:pt x="3170" y="17874"/>
                    </a:cubicBezTo>
                    <a:cubicBezTo>
                      <a:pt x="3465" y="17874"/>
                      <a:pt x="3354" y="18057"/>
                      <a:pt x="3612" y="18057"/>
                    </a:cubicBezTo>
                    <a:cubicBezTo>
                      <a:pt x="4128" y="16571"/>
                      <a:pt x="4128" y="16571"/>
                      <a:pt x="4128" y="16571"/>
                    </a:cubicBezTo>
                    <a:cubicBezTo>
                      <a:pt x="4128" y="16411"/>
                      <a:pt x="4128" y="16411"/>
                      <a:pt x="4128" y="16411"/>
                    </a:cubicBezTo>
                    <a:cubicBezTo>
                      <a:pt x="4091" y="16411"/>
                      <a:pt x="4018" y="16389"/>
                      <a:pt x="3981" y="16411"/>
                    </a:cubicBezTo>
                    <a:cubicBezTo>
                      <a:pt x="3870" y="16434"/>
                      <a:pt x="3870" y="16526"/>
                      <a:pt x="3760" y="16526"/>
                    </a:cubicBezTo>
                    <a:cubicBezTo>
                      <a:pt x="3612" y="16526"/>
                      <a:pt x="3502" y="16297"/>
                      <a:pt x="3502" y="16183"/>
                    </a:cubicBezTo>
                    <a:cubicBezTo>
                      <a:pt x="3502" y="15977"/>
                      <a:pt x="3612" y="15909"/>
                      <a:pt x="3686" y="15726"/>
                    </a:cubicBezTo>
                    <a:cubicBezTo>
                      <a:pt x="3797" y="15726"/>
                      <a:pt x="3833" y="15703"/>
                      <a:pt x="3833" y="15657"/>
                    </a:cubicBezTo>
                    <a:cubicBezTo>
                      <a:pt x="3833" y="15611"/>
                      <a:pt x="3760" y="15543"/>
                      <a:pt x="3760" y="15543"/>
                    </a:cubicBezTo>
                    <a:cubicBezTo>
                      <a:pt x="3686" y="15543"/>
                      <a:pt x="3649" y="15269"/>
                      <a:pt x="3649" y="15200"/>
                    </a:cubicBezTo>
                    <a:cubicBezTo>
                      <a:pt x="3649" y="14971"/>
                      <a:pt x="3907" y="14743"/>
                      <a:pt x="4018" y="14606"/>
                    </a:cubicBezTo>
                    <a:cubicBezTo>
                      <a:pt x="4091" y="14514"/>
                      <a:pt x="4128" y="14377"/>
                      <a:pt x="4202" y="14309"/>
                    </a:cubicBezTo>
                    <a:cubicBezTo>
                      <a:pt x="4276" y="14263"/>
                      <a:pt x="4349" y="14286"/>
                      <a:pt x="4349" y="14240"/>
                    </a:cubicBezTo>
                    <a:cubicBezTo>
                      <a:pt x="4460" y="14011"/>
                      <a:pt x="4460" y="13829"/>
                      <a:pt x="4571" y="13600"/>
                    </a:cubicBezTo>
                    <a:cubicBezTo>
                      <a:pt x="4571" y="12846"/>
                      <a:pt x="4571" y="12846"/>
                      <a:pt x="4571" y="12846"/>
                    </a:cubicBezTo>
                    <a:cubicBezTo>
                      <a:pt x="4460" y="12663"/>
                      <a:pt x="4644" y="12526"/>
                      <a:pt x="4644" y="12366"/>
                    </a:cubicBezTo>
                    <a:cubicBezTo>
                      <a:pt x="4644" y="11977"/>
                      <a:pt x="5013" y="11726"/>
                      <a:pt x="5013" y="11383"/>
                    </a:cubicBezTo>
                    <a:cubicBezTo>
                      <a:pt x="5013" y="11360"/>
                      <a:pt x="5013" y="11314"/>
                      <a:pt x="5013" y="11291"/>
                    </a:cubicBezTo>
                    <a:cubicBezTo>
                      <a:pt x="5013" y="11223"/>
                      <a:pt x="5087" y="11040"/>
                      <a:pt x="5124" y="10926"/>
                    </a:cubicBezTo>
                    <a:cubicBezTo>
                      <a:pt x="5124" y="10629"/>
                      <a:pt x="5124" y="10629"/>
                      <a:pt x="5124" y="10491"/>
                    </a:cubicBezTo>
                    <a:cubicBezTo>
                      <a:pt x="5124" y="10354"/>
                      <a:pt x="5271" y="10080"/>
                      <a:pt x="5271" y="9920"/>
                    </a:cubicBezTo>
                    <a:cubicBezTo>
                      <a:pt x="5271" y="9806"/>
                      <a:pt x="5197" y="9211"/>
                      <a:pt x="5160" y="9120"/>
                    </a:cubicBezTo>
                    <a:cubicBezTo>
                      <a:pt x="5013" y="8869"/>
                      <a:pt x="4718" y="8709"/>
                      <a:pt x="4460" y="8617"/>
                    </a:cubicBezTo>
                    <a:cubicBezTo>
                      <a:pt x="4202" y="8549"/>
                      <a:pt x="4018" y="8571"/>
                      <a:pt x="3833" y="8457"/>
                    </a:cubicBezTo>
                    <a:cubicBezTo>
                      <a:pt x="3649" y="8343"/>
                      <a:pt x="3539" y="8297"/>
                      <a:pt x="3317" y="8274"/>
                    </a:cubicBezTo>
                    <a:cubicBezTo>
                      <a:pt x="2875" y="8183"/>
                      <a:pt x="2654" y="8023"/>
                      <a:pt x="2359" y="7840"/>
                    </a:cubicBezTo>
                    <a:cubicBezTo>
                      <a:pt x="2212" y="7771"/>
                      <a:pt x="2285" y="7657"/>
                      <a:pt x="2285" y="7543"/>
                    </a:cubicBezTo>
                    <a:cubicBezTo>
                      <a:pt x="2285" y="7383"/>
                      <a:pt x="2027" y="7291"/>
                      <a:pt x="1954" y="7154"/>
                    </a:cubicBezTo>
                    <a:cubicBezTo>
                      <a:pt x="1843" y="6903"/>
                      <a:pt x="1511" y="6720"/>
                      <a:pt x="1401" y="6514"/>
                    </a:cubicBezTo>
                    <a:cubicBezTo>
                      <a:pt x="1290" y="6286"/>
                      <a:pt x="1180" y="6149"/>
                      <a:pt x="1032" y="5966"/>
                    </a:cubicBezTo>
                    <a:cubicBezTo>
                      <a:pt x="995" y="5897"/>
                      <a:pt x="885" y="5920"/>
                      <a:pt x="848" y="5874"/>
                    </a:cubicBezTo>
                    <a:cubicBezTo>
                      <a:pt x="737" y="5806"/>
                      <a:pt x="700" y="5669"/>
                      <a:pt x="627" y="5600"/>
                    </a:cubicBezTo>
                    <a:cubicBezTo>
                      <a:pt x="590" y="5531"/>
                      <a:pt x="442" y="5554"/>
                      <a:pt x="405" y="5531"/>
                    </a:cubicBezTo>
                    <a:cubicBezTo>
                      <a:pt x="221" y="5417"/>
                      <a:pt x="0" y="5211"/>
                      <a:pt x="0" y="5029"/>
                    </a:cubicBezTo>
                    <a:cubicBezTo>
                      <a:pt x="0" y="4914"/>
                      <a:pt x="111" y="4777"/>
                      <a:pt x="184" y="4731"/>
                    </a:cubicBezTo>
                    <a:cubicBezTo>
                      <a:pt x="295" y="4571"/>
                      <a:pt x="590" y="4526"/>
                      <a:pt x="663" y="4366"/>
                    </a:cubicBezTo>
                    <a:cubicBezTo>
                      <a:pt x="516" y="4320"/>
                      <a:pt x="553" y="4366"/>
                      <a:pt x="442" y="4366"/>
                    </a:cubicBezTo>
                    <a:cubicBezTo>
                      <a:pt x="184" y="4366"/>
                      <a:pt x="184" y="4160"/>
                      <a:pt x="184" y="4023"/>
                    </a:cubicBezTo>
                    <a:cubicBezTo>
                      <a:pt x="184" y="3794"/>
                      <a:pt x="590" y="3840"/>
                      <a:pt x="516" y="3383"/>
                    </a:cubicBezTo>
                    <a:cubicBezTo>
                      <a:pt x="958" y="3383"/>
                      <a:pt x="1069" y="3109"/>
                      <a:pt x="1180" y="2949"/>
                    </a:cubicBezTo>
                    <a:cubicBezTo>
                      <a:pt x="1364" y="2720"/>
                      <a:pt x="1806" y="2811"/>
                      <a:pt x="1880" y="2537"/>
                    </a:cubicBezTo>
                    <a:cubicBezTo>
                      <a:pt x="1806" y="2514"/>
                      <a:pt x="1732" y="2446"/>
                      <a:pt x="1732" y="2423"/>
                    </a:cubicBezTo>
                    <a:cubicBezTo>
                      <a:pt x="1806" y="2354"/>
                      <a:pt x="1806" y="2354"/>
                      <a:pt x="1806" y="2354"/>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grpSp>
        <p:grpSp>
          <p:nvGrpSpPr>
            <p:cNvPr id="473" name="Group 277"/>
            <p:cNvGrpSpPr/>
            <p:nvPr/>
          </p:nvGrpSpPr>
          <p:grpSpPr>
            <a:xfrm>
              <a:off x="-3" y="-2"/>
              <a:ext cx="7290774" cy="5220392"/>
              <a:chOff x="-1" y="0"/>
              <a:chExt cx="7290772" cy="5220390"/>
            </a:xfrm>
          </p:grpSpPr>
          <p:sp>
            <p:nvSpPr>
              <p:cNvPr id="410" name="Freeform 21"/>
              <p:cNvSpPr/>
              <p:nvPr/>
            </p:nvSpPr>
            <p:spPr>
              <a:xfrm>
                <a:off x="4990065" y="5041326"/>
                <a:ext cx="35741" cy="37153"/>
              </a:xfrm>
              <a:custGeom>
                <a:avLst/>
                <a:gdLst/>
                <a:ahLst/>
                <a:cxnLst>
                  <a:cxn ang="0">
                    <a:pos x="wd2" y="hd2"/>
                  </a:cxn>
                  <a:cxn ang="5400000">
                    <a:pos x="wd2" y="hd2"/>
                  </a:cxn>
                  <a:cxn ang="10800000">
                    <a:pos x="wd2" y="hd2"/>
                  </a:cxn>
                  <a:cxn ang="16200000">
                    <a:pos x="wd2" y="hd2"/>
                  </a:cxn>
                </a:cxnLst>
                <a:rect l="0" t="0" r="r" b="b"/>
                <a:pathLst>
                  <a:path w="21600" h="19418" extrusionOk="0">
                    <a:moveTo>
                      <a:pt x="21600" y="7855"/>
                    </a:moveTo>
                    <a:cubicBezTo>
                      <a:pt x="21600" y="0"/>
                      <a:pt x="21600" y="0"/>
                      <a:pt x="21600" y="0"/>
                    </a:cubicBezTo>
                    <a:cubicBezTo>
                      <a:pt x="19200" y="0"/>
                      <a:pt x="14400" y="0"/>
                      <a:pt x="12000" y="0"/>
                    </a:cubicBezTo>
                    <a:cubicBezTo>
                      <a:pt x="4800" y="0"/>
                      <a:pt x="0" y="9818"/>
                      <a:pt x="0" y="17673"/>
                    </a:cubicBezTo>
                    <a:cubicBezTo>
                      <a:pt x="0" y="21600"/>
                      <a:pt x="4800" y="17673"/>
                      <a:pt x="9600" y="17673"/>
                    </a:cubicBezTo>
                    <a:cubicBezTo>
                      <a:pt x="14400" y="17673"/>
                      <a:pt x="19200" y="9818"/>
                      <a:pt x="21600" y="7855"/>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11" name="Freeform 39"/>
              <p:cNvSpPr/>
              <p:nvPr/>
            </p:nvSpPr>
            <p:spPr>
              <a:xfrm>
                <a:off x="6763619" y="1712578"/>
                <a:ext cx="478013" cy="224981"/>
              </a:xfrm>
              <a:custGeom>
                <a:avLst/>
                <a:gdLst/>
                <a:ahLst/>
                <a:cxnLst>
                  <a:cxn ang="0">
                    <a:pos x="wd2" y="hd2"/>
                  </a:cxn>
                  <a:cxn ang="5400000">
                    <a:pos x="wd2" y="hd2"/>
                  </a:cxn>
                  <a:cxn ang="10800000">
                    <a:pos x="wd2" y="hd2"/>
                  </a:cxn>
                  <a:cxn ang="16200000">
                    <a:pos x="wd2" y="hd2"/>
                  </a:cxn>
                </a:cxnLst>
                <a:rect l="0" t="0" r="r" b="b"/>
                <a:pathLst>
                  <a:path w="21600" h="21600" extrusionOk="0">
                    <a:moveTo>
                      <a:pt x="21431" y="11545"/>
                    </a:moveTo>
                    <a:cubicBezTo>
                      <a:pt x="20925" y="14152"/>
                      <a:pt x="19069" y="16759"/>
                      <a:pt x="18225" y="17503"/>
                    </a:cubicBezTo>
                    <a:cubicBezTo>
                      <a:pt x="16369" y="18993"/>
                      <a:pt x="15019" y="21600"/>
                      <a:pt x="12488" y="21600"/>
                    </a:cubicBezTo>
                    <a:cubicBezTo>
                      <a:pt x="9619" y="21600"/>
                      <a:pt x="7762" y="20110"/>
                      <a:pt x="5737" y="18621"/>
                    </a:cubicBezTo>
                    <a:cubicBezTo>
                      <a:pt x="4725" y="18248"/>
                      <a:pt x="4050" y="15641"/>
                      <a:pt x="2363" y="15641"/>
                    </a:cubicBezTo>
                    <a:cubicBezTo>
                      <a:pt x="2700" y="15269"/>
                      <a:pt x="2869" y="14897"/>
                      <a:pt x="3038" y="14897"/>
                    </a:cubicBezTo>
                    <a:cubicBezTo>
                      <a:pt x="3038" y="12662"/>
                      <a:pt x="3375" y="11917"/>
                      <a:pt x="3544" y="10055"/>
                    </a:cubicBezTo>
                    <a:cubicBezTo>
                      <a:pt x="2363" y="9310"/>
                      <a:pt x="1012" y="11172"/>
                      <a:pt x="337" y="9310"/>
                    </a:cubicBezTo>
                    <a:cubicBezTo>
                      <a:pt x="1350" y="9310"/>
                      <a:pt x="3375" y="8566"/>
                      <a:pt x="4219" y="7821"/>
                    </a:cubicBezTo>
                    <a:cubicBezTo>
                      <a:pt x="3881" y="7448"/>
                      <a:pt x="3881" y="7076"/>
                      <a:pt x="3881" y="6703"/>
                    </a:cubicBezTo>
                    <a:cubicBezTo>
                      <a:pt x="3038" y="6703"/>
                      <a:pt x="169" y="4841"/>
                      <a:pt x="0" y="2979"/>
                    </a:cubicBezTo>
                    <a:cubicBezTo>
                      <a:pt x="675" y="2607"/>
                      <a:pt x="1181" y="2979"/>
                      <a:pt x="1519" y="3352"/>
                    </a:cubicBezTo>
                    <a:cubicBezTo>
                      <a:pt x="1519" y="2979"/>
                      <a:pt x="1519" y="2607"/>
                      <a:pt x="1519" y="1862"/>
                    </a:cubicBezTo>
                    <a:cubicBezTo>
                      <a:pt x="2194" y="1862"/>
                      <a:pt x="2363" y="0"/>
                      <a:pt x="2869" y="0"/>
                    </a:cubicBezTo>
                    <a:cubicBezTo>
                      <a:pt x="3038" y="0"/>
                      <a:pt x="3206" y="0"/>
                      <a:pt x="3544" y="0"/>
                    </a:cubicBezTo>
                    <a:cubicBezTo>
                      <a:pt x="3544" y="1117"/>
                      <a:pt x="3881" y="1490"/>
                      <a:pt x="3881" y="2607"/>
                    </a:cubicBezTo>
                    <a:cubicBezTo>
                      <a:pt x="3881" y="3724"/>
                      <a:pt x="4556" y="5959"/>
                      <a:pt x="5063" y="5959"/>
                    </a:cubicBezTo>
                    <a:cubicBezTo>
                      <a:pt x="5569" y="5959"/>
                      <a:pt x="6075" y="5214"/>
                      <a:pt x="6412" y="4841"/>
                    </a:cubicBezTo>
                    <a:cubicBezTo>
                      <a:pt x="6244" y="3724"/>
                      <a:pt x="6244" y="3352"/>
                      <a:pt x="6412" y="2979"/>
                    </a:cubicBezTo>
                    <a:cubicBezTo>
                      <a:pt x="6750" y="3352"/>
                      <a:pt x="6919" y="4469"/>
                      <a:pt x="7425" y="4469"/>
                    </a:cubicBezTo>
                    <a:cubicBezTo>
                      <a:pt x="9113" y="3352"/>
                      <a:pt x="9113" y="3352"/>
                      <a:pt x="9113" y="3352"/>
                    </a:cubicBezTo>
                    <a:cubicBezTo>
                      <a:pt x="9788" y="3724"/>
                      <a:pt x="9956" y="4097"/>
                      <a:pt x="10125" y="4469"/>
                    </a:cubicBezTo>
                    <a:cubicBezTo>
                      <a:pt x="10125" y="4097"/>
                      <a:pt x="10125" y="3352"/>
                      <a:pt x="10125" y="2979"/>
                    </a:cubicBezTo>
                    <a:cubicBezTo>
                      <a:pt x="11306" y="2979"/>
                      <a:pt x="11813" y="3352"/>
                      <a:pt x="12488" y="3352"/>
                    </a:cubicBezTo>
                    <a:cubicBezTo>
                      <a:pt x="13500" y="3352"/>
                      <a:pt x="14344" y="1490"/>
                      <a:pt x="15019" y="2979"/>
                    </a:cubicBezTo>
                    <a:cubicBezTo>
                      <a:pt x="15019" y="1490"/>
                      <a:pt x="15188" y="1117"/>
                      <a:pt x="15356" y="372"/>
                    </a:cubicBezTo>
                    <a:cubicBezTo>
                      <a:pt x="15863" y="745"/>
                      <a:pt x="15863" y="745"/>
                      <a:pt x="16200" y="372"/>
                    </a:cubicBezTo>
                    <a:cubicBezTo>
                      <a:pt x="16200" y="2234"/>
                      <a:pt x="16875" y="2607"/>
                      <a:pt x="17550" y="2607"/>
                    </a:cubicBezTo>
                    <a:cubicBezTo>
                      <a:pt x="18225" y="2607"/>
                      <a:pt x="18731" y="1490"/>
                      <a:pt x="19406" y="1490"/>
                    </a:cubicBezTo>
                    <a:cubicBezTo>
                      <a:pt x="19069" y="1862"/>
                      <a:pt x="18900" y="2607"/>
                      <a:pt x="18900" y="2979"/>
                    </a:cubicBezTo>
                    <a:cubicBezTo>
                      <a:pt x="18900" y="7821"/>
                      <a:pt x="21600" y="6703"/>
                      <a:pt x="21600" y="11172"/>
                    </a:cubicBezTo>
                    <a:lnTo>
                      <a:pt x="21431" y="11545"/>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12" name="Freeform 40"/>
              <p:cNvSpPr/>
              <p:nvPr/>
            </p:nvSpPr>
            <p:spPr>
              <a:xfrm>
                <a:off x="3900023" y="4416900"/>
                <a:ext cx="491416" cy="174474"/>
              </a:xfrm>
              <a:custGeom>
                <a:avLst/>
                <a:gdLst/>
                <a:ahLst/>
                <a:cxnLst>
                  <a:cxn ang="0">
                    <a:pos x="wd2" y="hd2"/>
                  </a:cxn>
                  <a:cxn ang="5400000">
                    <a:pos x="wd2" y="hd2"/>
                  </a:cxn>
                  <a:cxn ang="10800000">
                    <a:pos x="wd2" y="hd2"/>
                  </a:cxn>
                  <a:cxn ang="16200000">
                    <a:pos x="wd2" y="hd2"/>
                  </a:cxn>
                </a:cxnLst>
                <a:rect l="0" t="0" r="r" b="b"/>
                <a:pathLst>
                  <a:path w="21600" h="21600" extrusionOk="0">
                    <a:moveTo>
                      <a:pt x="21600" y="19200"/>
                    </a:moveTo>
                    <a:cubicBezTo>
                      <a:pt x="20940" y="21600"/>
                      <a:pt x="19621" y="21600"/>
                      <a:pt x="18797" y="21600"/>
                    </a:cubicBezTo>
                    <a:cubicBezTo>
                      <a:pt x="17148" y="21600"/>
                      <a:pt x="15994" y="20160"/>
                      <a:pt x="14510" y="20160"/>
                    </a:cubicBezTo>
                    <a:cubicBezTo>
                      <a:pt x="14510" y="19680"/>
                      <a:pt x="14510" y="19200"/>
                      <a:pt x="14510" y="18720"/>
                    </a:cubicBezTo>
                    <a:cubicBezTo>
                      <a:pt x="14840" y="18720"/>
                      <a:pt x="15169" y="18240"/>
                      <a:pt x="15334" y="16800"/>
                    </a:cubicBezTo>
                    <a:cubicBezTo>
                      <a:pt x="14180" y="15360"/>
                      <a:pt x="13026" y="15840"/>
                      <a:pt x="12861" y="12480"/>
                    </a:cubicBezTo>
                    <a:cubicBezTo>
                      <a:pt x="12202" y="12480"/>
                      <a:pt x="12366" y="11040"/>
                      <a:pt x="12037" y="10560"/>
                    </a:cubicBezTo>
                    <a:cubicBezTo>
                      <a:pt x="11377" y="9600"/>
                      <a:pt x="11047" y="10560"/>
                      <a:pt x="10553" y="10560"/>
                    </a:cubicBezTo>
                    <a:cubicBezTo>
                      <a:pt x="9398" y="10560"/>
                      <a:pt x="8904" y="7200"/>
                      <a:pt x="7915" y="7200"/>
                    </a:cubicBezTo>
                    <a:cubicBezTo>
                      <a:pt x="5771" y="7200"/>
                      <a:pt x="5771" y="7200"/>
                      <a:pt x="5771" y="7200"/>
                    </a:cubicBezTo>
                    <a:cubicBezTo>
                      <a:pt x="5441" y="6240"/>
                      <a:pt x="5441" y="5760"/>
                      <a:pt x="5606" y="4800"/>
                    </a:cubicBezTo>
                    <a:cubicBezTo>
                      <a:pt x="5441" y="4320"/>
                      <a:pt x="4947" y="4320"/>
                      <a:pt x="4617" y="4320"/>
                    </a:cubicBezTo>
                    <a:cubicBezTo>
                      <a:pt x="3298" y="4320"/>
                      <a:pt x="1319" y="7200"/>
                      <a:pt x="660" y="9600"/>
                    </a:cubicBezTo>
                    <a:cubicBezTo>
                      <a:pt x="0" y="9600"/>
                      <a:pt x="0" y="9600"/>
                      <a:pt x="0" y="9600"/>
                    </a:cubicBezTo>
                    <a:cubicBezTo>
                      <a:pt x="1154" y="3840"/>
                      <a:pt x="2638" y="0"/>
                      <a:pt x="5936" y="0"/>
                    </a:cubicBezTo>
                    <a:cubicBezTo>
                      <a:pt x="9069" y="0"/>
                      <a:pt x="10553" y="5280"/>
                      <a:pt x="13026" y="5280"/>
                    </a:cubicBezTo>
                    <a:cubicBezTo>
                      <a:pt x="13521" y="5280"/>
                      <a:pt x="14180" y="7680"/>
                      <a:pt x="14180" y="8160"/>
                    </a:cubicBezTo>
                    <a:cubicBezTo>
                      <a:pt x="15334" y="11040"/>
                      <a:pt x="17148" y="13440"/>
                      <a:pt x="18797" y="13440"/>
                    </a:cubicBezTo>
                    <a:cubicBezTo>
                      <a:pt x="18797" y="13440"/>
                      <a:pt x="18632" y="14400"/>
                      <a:pt x="18797" y="14880"/>
                    </a:cubicBezTo>
                    <a:cubicBezTo>
                      <a:pt x="19786" y="14880"/>
                      <a:pt x="19786" y="14880"/>
                      <a:pt x="19786" y="14880"/>
                    </a:cubicBezTo>
                    <a:cubicBezTo>
                      <a:pt x="20611" y="15360"/>
                      <a:pt x="20940" y="18720"/>
                      <a:pt x="21600" y="1920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13" name="Freeform 41"/>
              <p:cNvSpPr/>
              <p:nvPr/>
            </p:nvSpPr>
            <p:spPr>
              <a:xfrm>
                <a:off x="3966674" y="4481179"/>
                <a:ext cx="25402" cy="29911"/>
              </a:xfrm>
              <a:custGeom>
                <a:avLst/>
                <a:gdLst/>
                <a:ahLst/>
                <a:cxnLst>
                  <a:cxn ang="0">
                    <a:pos x="wd2" y="hd2"/>
                  </a:cxn>
                  <a:cxn ang="5400000">
                    <a:pos x="wd2" y="hd2"/>
                  </a:cxn>
                  <a:cxn ang="10800000">
                    <a:pos x="wd2" y="hd2"/>
                  </a:cxn>
                  <a:cxn ang="16200000">
                    <a:pos x="wd2" y="hd2"/>
                  </a:cxn>
                </a:cxnLst>
                <a:rect l="0" t="0" r="r" b="b"/>
                <a:pathLst>
                  <a:path w="19886" h="20100" extrusionOk="0">
                    <a:moveTo>
                      <a:pt x="18514" y="0"/>
                    </a:moveTo>
                    <a:cubicBezTo>
                      <a:pt x="18514" y="8100"/>
                      <a:pt x="21600" y="13500"/>
                      <a:pt x="18514" y="18900"/>
                    </a:cubicBezTo>
                    <a:cubicBezTo>
                      <a:pt x="15429" y="18900"/>
                      <a:pt x="0" y="21600"/>
                      <a:pt x="0" y="18900"/>
                    </a:cubicBezTo>
                    <a:cubicBezTo>
                      <a:pt x="0" y="10800"/>
                      <a:pt x="6171" y="8100"/>
                      <a:pt x="12343" y="8100"/>
                    </a:cubicBezTo>
                    <a:cubicBezTo>
                      <a:pt x="12343" y="0"/>
                      <a:pt x="12343" y="0"/>
                      <a:pt x="12343" y="0"/>
                    </a:cubicBezTo>
                    <a:cubicBezTo>
                      <a:pt x="15429" y="0"/>
                      <a:pt x="15429" y="0"/>
                      <a:pt x="15429" y="0"/>
                    </a:cubicBezTo>
                    <a:lnTo>
                      <a:pt x="18514" y="0"/>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14" name="Freeform 42"/>
              <p:cNvSpPr/>
              <p:nvPr/>
            </p:nvSpPr>
            <p:spPr>
              <a:xfrm>
                <a:off x="4212740" y="4651058"/>
                <a:ext cx="80415" cy="41326"/>
              </a:xfrm>
              <a:custGeom>
                <a:avLst/>
                <a:gdLst/>
                <a:ahLst/>
                <a:cxnLst>
                  <a:cxn ang="0">
                    <a:pos x="wd2" y="hd2"/>
                  </a:cxn>
                  <a:cxn ang="5400000">
                    <a:pos x="wd2" y="hd2"/>
                  </a:cxn>
                  <a:cxn ang="10800000">
                    <a:pos x="wd2" y="hd2"/>
                  </a:cxn>
                  <a:cxn ang="16200000">
                    <a:pos x="wd2" y="hd2"/>
                  </a:cxn>
                </a:cxnLst>
                <a:rect l="0" t="0" r="r" b="b"/>
                <a:pathLst>
                  <a:path w="21600" h="21600" extrusionOk="0">
                    <a:moveTo>
                      <a:pt x="17673" y="6480"/>
                    </a:moveTo>
                    <a:cubicBezTo>
                      <a:pt x="20618" y="8640"/>
                      <a:pt x="21600" y="10800"/>
                      <a:pt x="21600" y="15120"/>
                    </a:cubicBezTo>
                    <a:cubicBezTo>
                      <a:pt x="16691" y="17280"/>
                      <a:pt x="12764" y="21600"/>
                      <a:pt x="6873" y="21600"/>
                    </a:cubicBezTo>
                    <a:cubicBezTo>
                      <a:pt x="3927" y="21600"/>
                      <a:pt x="0" y="15120"/>
                      <a:pt x="0" y="6480"/>
                    </a:cubicBezTo>
                    <a:cubicBezTo>
                      <a:pt x="0" y="2160"/>
                      <a:pt x="2945" y="0"/>
                      <a:pt x="4909" y="0"/>
                    </a:cubicBezTo>
                    <a:cubicBezTo>
                      <a:pt x="9818" y="0"/>
                      <a:pt x="15709" y="6480"/>
                      <a:pt x="18655" y="8640"/>
                    </a:cubicBezTo>
                    <a:lnTo>
                      <a:pt x="17673" y="6480"/>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15" name="Freeform 43"/>
              <p:cNvSpPr/>
              <p:nvPr/>
            </p:nvSpPr>
            <p:spPr>
              <a:xfrm>
                <a:off x="4730956" y="4651058"/>
                <a:ext cx="67015" cy="27551"/>
              </a:xfrm>
              <a:custGeom>
                <a:avLst/>
                <a:gdLst/>
                <a:ahLst/>
                <a:cxnLst>
                  <a:cxn ang="0">
                    <a:pos x="wd2" y="hd2"/>
                  </a:cxn>
                  <a:cxn ang="5400000">
                    <a:pos x="wd2" y="hd2"/>
                  </a:cxn>
                  <a:cxn ang="10800000">
                    <a:pos x="wd2" y="hd2"/>
                  </a:cxn>
                  <a:cxn ang="16200000">
                    <a:pos x="wd2" y="hd2"/>
                  </a:cxn>
                </a:cxnLst>
                <a:rect l="0" t="0" r="r" b="b"/>
                <a:pathLst>
                  <a:path w="21600" h="21600" extrusionOk="0">
                    <a:moveTo>
                      <a:pt x="21600" y="12343"/>
                    </a:moveTo>
                    <a:cubicBezTo>
                      <a:pt x="20400" y="21600"/>
                      <a:pt x="16800" y="21600"/>
                      <a:pt x="13200" y="21600"/>
                    </a:cubicBezTo>
                    <a:cubicBezTo>
                      <a:pt x="7200" y="21600"/>
                      <a:pt x="0" y="21600"/>
                      <a:pt x="0" y="6171"/>
                    </a:cubicBezTo>
                    <a:cubicBezTo>
                      <a:pt x="0" y="0"/>
                      <a:pt x="4800" y="0"/>
                      <a:pt x="6000" y="0"/>
                    </a:cubicBezTo>
                    <a:cubicBezTo>
                      <a:pt x="7200" y="0"/>
                      <a:pt x="20400" y="6171"/>
                      <a:pt x="21600" y="12343"/>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16" name="Freeform 44"/>
              <p:cNvSpPr/>
              <p:nvPr/>
            </p:nvSpPr>
            <p:spPr>
              <a:xfrm>
                <a:off x="4391435" y="4577597"/>
                <a:ext cx="281449" cy="114787"/>
              </a:xfrm>
              <a:custGeom>
                <a:avLst/>
                <a:gdLst/>
                <a:ahLst/>
                <a:cxnLst>
                  <a:cxn ang="0">
                    <a:pos x="wd2" y="hd2"/>
                  </a:cxn>
                  <a:cxn ang="5400000">
                    <a:pos x="wd2" y="hd2"/>
                  </a:cxn>
                  <a:cxn ang="10800000">
                    <a:pos x="wd2" y="hd2"/>
                  </a:cxn>
                  <a:cxn ang="16200000">
                    <a:pos x="wd2" y="hd2"/>
                  </a:cxn>
                </a:cxnLst>
                <a:rect l="0" t="0" r="r" b="b"/>
                <a:pathLst>
                  <a:path w="21600" h="21600" extrusionOk="0">
                    <a:moveTo>
                      <a:pt x="18432" y="7920"/>
                    </a:moveTo>
                    <a:cubicBezTo>
                      <a:pt x="19584" y="10800"/>
                      <a:pt x="20736" y="11520"/>
                      <a:pt x="21600" y="15120"/>
                    </a:cubicBezTo>
                    <a:cubicBezTo>
                      <a:pt x="16992" y="15120"/>
                      <a:pt x="16992" y="15120"/>
                      <a:pt x="16992" y="15120"/>
                    </a:cubicBezTo>
                    <a:cubicBezTo>
                      <a:pt x="16128" y="16560"/>
                      <a:pt x="15552" y="17280"/>
                      <a:pt x="14688" y="17280"/>
                    </a:cubicBezTo>
                    <a:cubicBezTo>
                      <a:pt x="14112" y="17280"/>
                      <a:pt x="14112" y="15840"/>
                      <a:pt x="13536" y="15840"/>
                    </a:cubicBezTo>
                    <a:cubicBezTo>
                      <a:pt x="11808" y="15840"/>
                      <a:pt x="11808" y="21600"/>
                      <a:pt x="10656" y="21600"/>
                    </a:cubicBezTo>
                    <a:cubicBezTo>
                      <a:pt x="9504" y="21600"/>
                      <a:pt x="9792" y="18720"/>
                      <a:pt x="8928" y="17280"/>
                    </a:cubicBezTo>
                    <a:cubicBezTo>
                      <a:pt x="7776" y="15840"/>
                      <a:pt x="4896" y="16560"/>
                      <a:pt x="3168" y="16560"/>
                    </a:cubicBezTo>
                    <a:cubicBezTo>
                      <a:pt x="2304" y="16560"/>
                      <a:pt x="2304" y="17280"/>
                      <a:pt x="1728" y="16560"/>
                    </a:cubicBezTo>
                    <a:cubicBezTo>
                      <a:pt x="1728" y="17280"/>
                      <a:pt x="1728" y="18000"/>
                      <a:pt x="1728" y="19440"/>
                    </a:cubicBezTo>
                    <a:cubicBezTo>
                      <a:pt x="864" y="18720"/>
                      <a:pt x="0" y="15840"/>
                      <a:pt x="0" y="13680"/>
                    </a:cubicBezTo>
                    <a:cubicBezTo>
                      <a:pt x="288" y="13680"/>
                      <a:pt x="576" y="12960"/>
                      <a:pt x="864" y="12960"/>
                    </a:cubicBezTo>
                    <a:cubicBezTo>
                      <a:pt x="3744" y="12960"/>
                      <a:pt x="4896" y="14400"/>
                      <a:pt x="6336" y="12240"/>
                    </a:cubicBezTo>
                    <a:cubicBezTo>
                      <a:pt x="5760" y="10800"/>
                      <a:pt x="5472" y="8640"/>
                      <a:pt x="5472" y="5760"/>
                    </a:cubicBezTo>
                    <a:cubicBezTo>
                      <a:pt x="4896" y="5760"/>
                      <a:pt x="4032" y="4320"/>
                      <a:pt x="4032" y="2160"/>
                    </a:cubicBezTo>
                    <a:cubicBezTo>
                      <a:pt x="4032" y="1440"/>
                      <a:pt x="4608" y="0"/>
                      <a:pt x="4896" y="0"/>
                    </a:cubicBezTo>
                    <a:cubicBezTo>
                      <a:pt x="6048" y="0"/>
                      <a:pt x="6912" y="2160"/>
                      <a:pt x="8064" y="2160"/>
                    </a:cubicBezTo>
                    <a:cubicBezTo>
                      <a:pt x="9792" y="2160"/>
                      <a:pt x="10368" y="720"/>
                      <a:pt x="11808" y="720"/>
                    </a:cubicBezTo>
                    <a:cubicBezTo>
                      <a:pt x="15840" y="720"/>
                      <a:pt x="16704" y="6480"/>
                      <a:pt x="19008" y="9360"/>
                    </a:cubicBezTo>
                    <a:lnTo>
                      <a:pt x="18432" y="7920"/>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17" name="Freeform 45"/>
              <p:cNvSpPr/>
              <p:nvPr/>
            </p:nvSpPr>
            <p:spPr>
              <a:xfrm>
                <a:off x="4194871" y="4325072"/>
                <a:ext cx="26806" cy="32143"/>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cubicBezTo>
                      <a:pt x="18514" y="0"/>
                      <a:pt x="21600" y="8100"/>
                      <a:pt x="21600" y="16200"/>
                    </a:cubicBezTo>
                    <a:cubicBezTo>
                      <a:pt x="21600" y="18900"/>
                      <a:pt x="18514" y="21600"/>
                      <a:pt x="15429" y="21600"/>
                    </a:cubicBezTo>
                    <a:cubicBezTo>
                      <a:pt x="0" y="21600"/>
                      <a:pt x="0" y="8100"/>
                      <a:pt x="0" y="0"/>
                    </a:cubicBezTo>
                    <a:cubicBezTo>
                      <a:pt x="0" y="0"/>
                      <a:pt x="6171" y="0"/>
                      <a:pt x="6171" y="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18" name="Freeform 46"/>
              <p:cNvSpPr/>
              <p:nvPr/>
            </p:nvSpPr>
            <p:spPr>
              <a:xfrm>
                <a:off x="4172536" y="4221883"/>
                <a:ext cx="40210" cy="25402"/>
              </a:xfrm>
              <a:custGeom>
                <a:avLst/>
                <a:gdLst/>
                <a:ahLst/>
                <a:cxnLst>
                  <a:cxn ang="0">
                    <a:pos x="wd2" y="hd2"/>
                  </a:cxn>
                  <a:cxn ang="5400000">
                    <a:pos x="wd2" y="hd2"/>
                  </a:cxn>
                  <a:cxn ang="10800000">
                    <a:pos x="wd2" y="hd2"/>
                  </a:cxn>
                  <a:cxn ang="16200000">
                    <a:pos x="wd2" y="hd2"/>
                  </a:cxn>
                </a:cxnLst>
                <a:rect l="0" t="0" r="r" b="b"/>
                <a:pathLst>
                  <a:path w="21600" h="18600" extrusionOk="0">
                    <a:moveTo>
                      <a:pt x="0" y="16200"/>
                    </a:moveTo>
                    <a:cubicBezTo>
                      <a:pt x="1964" y="10800"/>
                      <a:pt x="7855" y="0"/>
                      <a:pt x="11782" y="0"/>
                    </a:cubicBezTo>
                    <a:cubicBezTo>
                      <a:pt x="17673" y="0"/>
                      <a:pt x="19636" y="10800"/>
                      <a:pt x="21600" y="16200"/>
                    </a:cubicBezTo>
                    <a:cubicBezTo>
                      <a:pt x="13745" y="21600"/>
                      <a:pt x="3927" y="16200"/>
                      <a:pt x="0" y="1620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19" name="Freeform 47"/>
              <p:cNvSpPr/>
              <p:nvPr/>
            </p:nvSpPr>
            <p:spPr>
              <a:xfrm>
                <a:off x="4239640" y="4243500"/>
                <a:ext cx="25402" cy="25402"/>
              </a:xfrm>
              <a:custGeom>
                <a:avLst/>
                <a:gdLst/>
                <a:ahLst/>
                <a:cxnLst>
                  <a:cxn ang="0">
                    <a:pos x="wd2" y="hd2"/>
                  </a:cxn>
                  <a:cxn ang="5400000">
                    <a:pos x="wd2" y="hd2"/>
                  </a:cxn>
                  <a:cxn ang="10800000">
                    <a:pos x="wd2" y="hd2"/>
                  </a:cxn>
                  <a:cxn ang="16200000">
                    <a:pos x="wd2" y="hd2"/>
                  </a:cxn>
                </a:cxnLst>
                <a:rect l="0" t="0" r="r" b="b"/>
                <a:pathLst>
                  <a:path w="16362" h="21600" extrusionOk="0">
                    <a:moveTo>
                      <a:pt x="16362" y="21600"/>
                    </a:moveTo>
                    <a:cubicBezTo>
                      <a:pt x="9162" y="21600"/>
                      <a:pt x="-5238" y="5400"/>
                      <a:pt x="1962" y="0"/>
                    </a:cubicBezTo>
                    <a:lnTo>
                      <a:pt x="16362" y="21600"/>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20" name="Freeform 48"/>
              <p:cNvSpPr/>
              <p:nvPr/>
            </p:nvSpPr>
            <p:spPr>
              <a:xfrm>
                <a:off x="4413774" y="4502913"/>
                <a:ext cx="31275" cy="25402"/>
              </a:xfrm>
              <a:custGeom>
                <a:avLst/>
                <a:gdLst/>
                <a:ahLst/>
                <a:cxnLst>
                  <a:cxn ang="0">
                    <a:pos x="wd2" y="hd2"/>
                  </a:cxn>
                  <a:cxn ang="5400000">
                    <a:pos x="wd2" y="hd2"/>
                  </a:cxn>
                  <a:cxn ang="10800000">
                    <a:pos x="wd2" y="hd2"/>
                  </a:cxn>
                  <a:cxn ang="16200000">
                    <a:pos x="wd2" y="hd2"/>
                  </a:cxn>
                </a:cxnLst>
                <a:rect l="0" t="0" r="r" b="b"/>
                <a:pathLst>
                  <a:path w="21600" h="21600" extrusionOk="0">
                    <a:moveTo>
                      <a:pt x="0" y="12343"/>
                    </a:moveTo>
                    <a:cubicBezTo>
                      <a:pt x="0" y="15429"/>
                      <a:pt x="0" y="18514"/>
                      <a:pt x="0" y="21600"/>
                    </a:cubicBezTo>
                    <a:cubicBezTo>
                      <a:pt x="0" y="21600"/>
                      <a:pt x="2400" y="21600"/>
                      <a:pt x="4800" y="21600"/>
                    </a:cubicBezTo>
                    <a:cubicBezTo>
                      <a:pt x="9600" y="21600"/>
                      <a:pt x="16800" y="18514"/>
                      <a:pt x="21600" y="12343"/>
                    </a:cubicBezTo>
                    <a:cubicBezTo>
                      <a:pt x="21600" y="0"/>
                      <a:pt x="21600" y="0"/>
                      <a:pt x="21600" y="0"/>
                    </a:cubicBezTo>
                    <a:cubicBezTo>
                      <a:pt x="16800" y="9257"/>
                      <a:pt x="9600" y="15429"/>
                      <a:pt x="0" y="12343"/>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21" name="Freeform 49"/>
              <p:cNvSpPr/>
              <p:nvPr/>
            </p:nvSpPr>
            <p:spPr>
              <a:xfrm>
                <a:off x="2014788" y="2947659"/>
                <a:ext cx="2720641" cy="1368233"/>
              </a:xfrm>
              <a:custGeom>
                <a:avLst/>
                <a:gdLst/>
                <a:ahLst/>
                <a:cxnLst>
                  <a:cxn ang="0">
                    <a:pos x="wd2" y="hd2"/>
                  </a:cxn>
                  <a:cxn ang="5400000">
                    <a:pos x="wd2" y="hd2"/>
                  </a:cxn>
                  <a:cxn ang="10800000">
                    <a:pos x="wd2" y="hd2"/>
                  </a:cxn>
                  <a:cxn ang="16200000">
                    <a:pos x="wd2" y="hd2"/>
                  </a:cxn>
                </a:cxnLst>
                <a:rect l="0" t="0" r="r" b="b"/>
                <a:pathLst>
                  <a:path w="21600" h="21600" extrusionOk="0">
                    <a:moveTo>
                      <a:pt x="17554" y="14137"/>
                    </a:moveTo>
                    <a:cubicBezTo>
                      <a:pt x="16929" y="14865"/>
                      <a:pt x="16155" y="15351"/>
                      <a:pt x="16155" y="17292"/>
                    </a:cubicBezTo>
                    <a:cubicBezTo>
                      <a:pt x="16155" y="18202"/>
                      <a:pt x="16512" y="18445"/>
                      <a:pt x="16512" y="19294"/>
                    </a:cubicBezTo>
                    <a:cubicBezTo>
                      <a:pt x="16512" y="19234"/>
                      <a:pt x="16512" y="19234"/>
                      <a:pt x="16512" y="19234"/>
                    </a:cubicBezTo>
                    <a:cubicBezTo>
                      <a:pt x="16512" y="19416"/>
                      <a:pt x="16512" y="19416"/>
                      <a:pt x="16512" y="19416"/>
                    </a:cubicBezTo>
                    <a:cubicBezTo>
                      <a:pt x="16542" y="19780"/>
                      <a:pt x="16661" y="20022"/>
                      <a:pt x="16661" y="20508"/>
                    </a:cubicBezTo>
                    <a:cubicBezTo>
                      <a:pt x="16661" y="21054"/>
                      <a:pt x="16602" y="21600"/>
                      <a:pt x="16393" y="21600"/>
                    </a:cubicBezTo>
                    <a:cubicBezTo>
                      <a:pt x="16185" y="21600"/>
                      <a:pt x="16185" y="21175"/>
                      <a:pt x="16126" y="20933"/>
                    </a:cubicBezTo>
                    <a:cubicBezTo>
                      <a:pt x="15977" y="20508"/>
                      <a:pt x="15828" y="20326"/>
                      <a:pt x="15739" y="19901"/>
                    </a:cubicBezTo>
                    <a:cubicBezTo>
                      <a:pt x="15531" y="19052"/>
                      <a:pt x="15679" y="17413"/>
                      <a:pt x="15084" y="17413"/>
                    </a:cubicBezTo>
                    <a:cubicBezTo>
                      <a:pt x="14965" y="17413"/>
                      <a:pt x="14936" y="17778"/>
                      <a:pt x="14817" y="17778"/>
                    </a:cubicBezTo>
                    <a:cubicBezTo>
                      <a:pt x="14579" y="17778"/>
                      <a:pt x="14430" y="17171"/>
                      <a:pt x="14102" y="17171"/>
                    </a:cubicBezTo>
                    <a:cubicBezTo>
                      <a:pt x="13924" y="17171"/>
                      <a:pt x="13894" y="17353"/>
                      <a:pt x="13775" y="17353"/>
                    </a:cubicBezTo>
                    <a:cubicBezTo>
                      <a:pt x="13745" y="17353"/>
                      <a:pt x="13686" y="17231"/>
                      <a:pt x="13686" y="17171"/>
                    </a:cubicBezTo>
                    <a:cubicBezTo>
                      <a:pt x="13478" y="17292"/>
                      <a:pt x="13210" y="17231"/>
                      <a:pt x="12972" y="17353"/>
                    </a:cubicBezTo>
                    <a:cubicBezTo>
                      <a:pt x="13121" y="17474"/>
                      <a:pt x="13091" y="17474"/>
                      <a:pt x="13180" y="17353"/>
                    </a:cubicBezTo>
                    <a:cubicBezTo>
                      <a:pt x="13150" y="17778"/>
                      <a:pt x="13031" y="18020"/>
                      <a:pt x="13180" y="18263"/>
                    </a:cubicBezTo>
                    <a:cubicBezTo>
                      <a:pt x="12823" y="18627"/>
                      <a:pt x="12526" y="17717"/>
                      <a:pt x="12258" y="17717"/>
                    </a:cubicBezTo>
                    <a:cubicBezTo>
                      <a:pt x="12169" y="17717"/>
                      <a:pt x="12139" y="17899"/>
                      <a:pt x="12050" y="17899"/>
                    </a:cubicBezTo>
                    <a:cubicBezTo>
                      <a:pt x="11901" y="17899"/>
                      <a:pt x="11841" y="17656"/>
                      <a:pt x="11693" y="17656"/>
                    </a:cubicBezTo>
                    <a:cubicBezTo>
                      <a:pt x="11306" y="17656"/>
                      <a:pt x="11127" y="18324"/>
                      <a:pt x="10949" y="18627"/>
                    </a:cubicBezTo>
                    <a:cubicBezTo>
                      <a:pt x="10860" y="18870"/>
                      <a:pt x="10740" y="18688"/>
                      <a:pt x="10621" y="18748"/>
                    </a:cubicBezTo>
                    <a:cubicBezTo>
                      <a:pt x="10324" y="18991"/>
                      <a:pt x="10145" y="19719"/>
                      <a:pt x="10145" y="20508"/>
                    </a:cubicBezTo>
                    <a:cubicBezTo>
                      <a:pt x="10145" y="20569"/>
                      <a:pt x="10205" y="20690"/>
                      <a:pt x="10205" y="20751"/>
                    </a:cubicBezTo>
                    <a:cubicBezTo>
                      <a:pt x="9997" y="20751"/>
                      <a:pt x="9669" y="20569"/>
                      <a:pt x="9550" y="20387"/>
                    </a:cubicBezTo>
                    <a:cubicBezTo>
                      <a:pt x="9134" y="19537"/>
                      <a:pt x="9164" y="17596"/>
                      <a:pt x="8390" y="17596"/>
                    </a:cubicBezTo>
                    <a:cubicBezTo>
                      <a:pt x="8093" y="17596"/>
                      <a:pt x="8182" y="18324"/>
                      <a:pt x="7914" y="18324"/>
                    </a:cubicBezTo>
                    <a:cubicBezTo>
                      <a:pt x="7646" y="18324"/>
                      <a:pt x="7438" y="17413"/>
                      <a:pt x="7319" y="17049"/>
                    </a:cubicBezTo>
                    <a:cubicBezTo>
                      <a:pt x="7111" y="16261"/>
                      <a:pt x="6843" y="16139"/>
                      <a:pt x="6397" y="15897"/>
                    </a:cubicBezTo>
                    <a:cubicBezTo>
                      <a:pt x="6159" y="15897"/>
                      <a:pt x="6159" y="15897"/>
                      <a:pt x="6159" y="15897"/>
                    </a:cubicBezTo>
                    <a:cubicBezTo>
                      <a:pt x="6159" y="16261"/>
                      <a:pt x="6159" y="16261"/>
                      <a:pt x="6159" y="16261"/>
                    </a:cubicBezTo>
                    <a:cubicBezTo>
                      <a:pt x="5058" y="16261"/>
                      <a:pt x="5058" y="16261"/>
                      <a:pt x="5058" y="16261"/>
                    </a:cubicBezTo>
                    <a:cubicBezTo>
                      <a:pt x="3660" y="15290"/>
                      <a:pt x="3660" y="15290"/>
                      <a:pt x="3660" y="15290"/>
                    </a:cubicBezTo>
                    <a:cubicBezTo>
                      <a:pt x="2826" y="15290"/>
                      <a:pt x="2826" y="15290"/>
                      <a:pt x="2826" y="15290"/>
                    </a:cubicBezTo>
                    <a:cubicBezTo>
                      <a:pt x="2618" y="14501"/>
                      <a:pt x="1964" y="13955"/>
                      <a:pt x="1488" y="13530"/>
                    </a:cubicBezTo>
                    <a:cubicBezTo>
                      <a:pt x="1398" y="13470"/>
                      <a:pt x="1428" y="13166"/>
                      <a:pt x="1398" y="12984"/>
                    </a:cubicBezTo>
                    <a:cubicBezTo>
                      <a:pt x="1190" y="12013"/>
                      <a:pt x="833" y="11710"/>
                      <a:pt x="893" y="10618"/>
                    </a:cubicBezTo>
                    <a:cubicBezTo>
                      <a:pt x="625" y="10557"/>
                      <a:pt x="327" y="9344"/>
                      <a:pt x="119" y="8555"/>
                    </a:cubicBezTo>
                    <a:cubicBezTo>
                      <a:pt x="60" y="8312"/>
                      <a:pt x="179" y="8130"/>
                      <a:pt x="238" y="8070"/>
                    </a:cubicBezTo>
                    <a:cubicBezTo>
                      <a:pt x="89" y="7463"/>
                      <a:pt x="238" y="6492"/>
                      <a:pt x="119" y="5764"/>
                    </a:cubicBezTo>
                    <a:cubicBezTo>
                      <a:pt x="0" y="5157"/>
                      <a:pt x="327" y="3640"/>
                      <a:pt x="327" y="2791"/>
                    </a:cubicBezTo>
                    <a:cubicBezTo>
                      <a:pt x="327" y="2184"/>
                      <a:pt x="0" y="1942"/>
                      <a:pt x="0" y="1396"/>
                    </a:cubicBezTo>
                    <a:cubicBezTo>
                      <a:pt x="0" y="1213"/>
                      <a:pt x="149" y="1213"/>
                      <a:pt x="208" y="1213"/>
                    </a:cubicBezTo>
                    <a:cubicBezTo>
                      <a:pt x="387" y="1213"/>
                      <a:pt x="506" y="1396"/>
                      <a:pt x="595" y="1638"/>
                    </a:cubicBezTo>
                    <a:cubicBezTo>
                      <a:pt x="655" y="1456"/>
                      <a:pt x="774" y="1153"/>
                      <a:pt x="774" y="910"/>
                    </a:cubicBezTo>
                    <a:cubicBezTo>
                      <a:pt x="774" y="667"/>
                      <a:pt x="655" y="607"/>
                      <a:pt x="595" y="303"/>
                    </a:cubicBezTo>
                    <a:cubicBezTo>
                      <a:pt x="11098" y="303"/>
                      <a:pt x="11098" y="303"/>
                      <a:pt x="11098" y="303"/>
                    </a:cubicBezTo>
                    <a:cubicBezTo>
                      <a:pt x="11098" y="0"/>
                      <a:pt x="11098" y="0"/>
                      <a:pt x="11098" y="0"/>
                    </a:cubicBezTo>
                    <a:cubicBezTo>
                      <a:pt x="11276" y="243"/>
                      <a:pt x="11246" y="485"/>
                      <a:pt x="11425" y="667"/>
                    </a:cubicBezTo>
                    <a:cubicBezTo>
                      <a:pt x="12079" y="667"/>
                      <a:pt x="12079" y="667"/>
                      <a:pt x="12079" y="667"/>
                    </a:cubicBezTo>
                    <a:cubicBezTo>
                      <a:pt x="12347" y="1213"/>
                      <a:pt x="12674" y="1213"/>
                      <a:pt x="13180" y="1213"/>
                    </a:cubicBezTo>
                    <a:cubicBezTo>
                      <a:pt x="12823" y="1699"/>
                      <a:pt x="12436" y="1942"/>
                      <a:pt x="12139" y="2730"/>
                    </a:cubicBezTo>
                    <a:cubicBezTo>
                      <a:pt x="12347" y="2730"/>
                      <a:pt x="12347" y="2730"/>
                      <a:pt x="12347" y="2730"/>
                    </a:cubicBezTo>
                    <a:cubicBezTo>
                      <a:pt x="12436" y="2609"/>
                      <a:pt x="12496" y="2548"/>
                      <a:pt x="12585" y="2548"/>
                    </a:cubicBezTo>
                    <a:cubicBezTo>
                      <a:pt x="12645" y="2791"/>
                      <a:pt x="12674" y="2791"/>
                      <a:pt x="12764" y="2791"/>
                    </a:cubicBezTo>
                    <a:cubicBezTo>
                      <a:pt x="13002" y="2791"/>
                      <a:pt x="13002" y="2427"/>
                      <a:pt x="13121" y="2427"/>
                    </a:cubicBezTo>
                    <a:cubicBezTo>
                      <a:pt x="13269" y="2427"/>
                      <a:pt x="13507" y="1942"/>
                      <a:pt x="13716" y="1881"/>
                    </a:cubicBezTo>
                    <a:cubicBezTo>
                      <a:pt x="13716" y="2245"/>
                      <a:pt x="13626" y="2306"/>
                      <a:pt x="13567" y="2548"/>
                    </a:cubicBezTo>
                    <a:cubicBezTo>
                      <a:pt x="13835" y="2548"/>
                      <a:pt x="13835" y="2548"/>
                      <a:pt x="13835" y="2548"/>
                    </a:cubicBezTo>
                    <a:cubicBezTo>
                      <a:pt x="13835" y="2730"/>
                      <a:pt x="13954" y="2852"/>
                      <a:pt x="14043" y="2852"/>
                    </a:cubicBezTo>
                    <a:cubicBezTo>
                      <a:pt x="14221" y="2852"/>
                      <a:pt x="14281" y="2609"/>
                      <a:pt x="14400" y="2609"/>
                    </a:cubicBezTo>
                    <a:cubicBezTo>
                      <a:pt x="14727" y="2609"/>
                      <a:pt x="14876" y="2912"/>
                      <a:pt x="15174" y="2912"/>
                    </a:cubicBezTo>
                    <a:cubicBezTo>
                      <a:pt x="15174" y="3276"/>
                      <a:pt x="15174" y="3276"/>
                      <a:pt x="15174" y="3276"/>
                    </a:cubicBezTo>
                    <a:cubicBezTo>
                      <a:pt x="14965" y="3398"/>
                      <a:pt x="14668" y="3276"/>
                      <a:pt x="14579" y="3276"/>
                    </a:cubicBezTo>
                    <a:cubicBezTo>
                      <a:pt x="14281" y="3276"/>
                      <a:pt x="13745" y="4004"/>
                      <a:pt x="13745" y="4551"/>
                    </a:cubicBezTo>
                    <a:cubicBezTo>
                      <a:pt x="13864" y="4369"/>
                      <a:pt x="13924" y="4187"/>
                      <a:pt x="14043" y="4187"/>
                    </a:cubicBezTo>
                    <a:cubicBezTo>
                      <a:pt x="13835" y="4733"/>
                      <a:pt x="13716" y="6128"/>
                      <a:pt x="13716" y="6796"/>
                    </a:cubicBezTo>
                    <a:cubicBezTo>
                      <a:pt x="13716" y="7099"/>
                      <a:pt x="13864" y="7342"/>
                      <a:pt x="14013" y="7342"/>
                    </a:cubicBezTo>
                    <a:cubicBezTo>
                      <a:pt x="14221" y="7342"/>
                      <a:pt x="14281" y="6553"/>
                      <a:pt x="14281" y="6189"/>
                    </a:cubicBezTo>
                    <a:cubicBezTo>
                      <a:pt x="14281" y="5885"/>
                      <a:pt x="14281" y="5339"/>
                      <a:pt x="14281" y="5339"/>
                    </a:cubicBezTo>
                    <a:cubicBezTo>
                      <a:pt x="14281" y="4975"/>
                      <a:pt x="14281" y="4187"/>
                      <a:pt x="14430" y="4187"/>
                    </a:cubicBezTo>
                    <a:cubicBezTo>
                      <a:pt x="14906" y="4126"/>
                      <a:pt x="14698" y="3458"/>
                      <a:pt x="14906" y="3458"/>
                    </a:cubicBezTo>
                    <a:cubicBezTo>
                      <a:pt x="14995" y="3458"/>
                      <a:pt x="15501" y="3944"/>
                      <a:pt x="15501" y="4247"/>
                    </a:cubicBezTo>
                    <a:cubicBezTo>
                      <a:pt x="15501" y="4672"/>
                      <a:pt x="15382" y="4915"/>
                      <a:pt x="15352" y="5279"/>
                    </a:cubicBezTo>
                    <a:cubicBezTo>
                      <a:pt x="15501" y="5279"/>
                      <a:pt x="15471" y="5157"/>
                      <a:pt x="15620" y="5097"/>
                    </a:cubicBezTo>
                    <a:cubicBezTo>
                      <a:pt x="15650" y="5521"/>
                      <a:pt x="15650" y="5703"/>
                      <a:pt x="15798" y="5885"/>
                    </a:cubicBezTo>
                    <a:cubicBezTo>
                      <a:pt x="15650" y="6249"/>
                      <a:pt x="15501" y="6431"/>
                      <a:pt x="15501" y="6796"/>
                    </a:cubicBezTo>
                    <a:cubicBezTo>
                      <a:pt x="15501" y="7099"/>
                      <a:pt x="15560" y="7463"/>
                      <a:pt x="15679" y="7463"/>
                    </a:cubicBezTo>
                    <a:cubicBezTo>
                      <a:pt x="16036" y="7463"/>
                      <a:pt x="16631" y="6796"/>
                      <a:pt x="16899" y="6553"/>
                    </a:cubicBezTo>
                    <a:cubicBezTo>
                      <a:pt x="16869" y="6249"/>
                      <a:pt x="16810" y="6007"/>
                      <a:pt x="16780" y="5885"/>
                    </a:cubicBezTo>
                    <a:cubicBezTo>
                      <a:pt x="16869" y="5885"/>
                      <a:pt x="16869" y="5885"/>
                      <a:pt x="16929" y="5885"/>
                    </a:cubicBezTo>
                    <a:cubicBezTo>
                      <a:pt x="17316" y="5885"/>
                      <a:pt x="18149" y="6128"/>
                      <a:pt x="18149" y="5097"/>
                    </a:cubicBezTo>
                    <a:cubicBezTo>
                      <a:pt x="18179" y="5097"/>
                      <a:pt x="18655" y="4126"/>
                      <a:pt x="18744" y="4004"/>
                    </a:cubicBezTo>
                    <a:cubicBezTo>
                      <a:pt x="18803" y="3883"/>
                      <a:pt x="19131" y="3944"/>
                      <a:pt x="19428" y="3944"/>
                    </a:cubicBezTo>
                    <a:cubicBezTo>
                      <a:pt x="19547" y="3944"/>
                      <a:pt x="19636" y="3944"/>
                      <a:pt x="19755" y="3944"/>
                    </a:cubicBezTo>
                    <a:cubicBezTo>
                      <a:pt x="19874" y="3944"/>
                      <a:pt x="19993" y="3822"/>
                      <a:pt x="20083" y="3822"/>
                    </a:cubicBezTo>
                    <a:cubicBezTo>
                      <a:pt x="20231" y="3762"/>
                      <a:pt x="20172" y="3701"/>
                      <a:pt x="20231" y="3580"/>
                    </a:cubicBezTo>
                    <a:cubicBezTo>
                      <a:pt x="20469" y="3094"/>
                      <a:pt x="20469" y="2184"/>
                      <a:pt x="20797" y="1699"/>
                    </a:cubicBezTo>
                    <a:cubicBezTo>
                      <a:pt x="20945" y="2124"/>
                      <a:pt x="21183" y="1517"/>
                      <a:pt x="21302" y="1942"/>
                    </a:cubicBezTo>
                    <a:cubicBezTo>
                      <a:pt x="21511" y="2670"/>
                      <a:pt x="21332" y="3762"/>
                      <a:pt x="21600" y="4429"/>
                    </a:cubicBezTo>
                    <a:cubicBezTo>
                      <a:pt x="21511" y="4672"/>
                      <a:pt x="21362" y="4854"/>
                      <a:pt x="21183" y="4854"/>
                    </a:cubicBezTo>
                    <a:cubicBezTo>
                      <a:pt x="21005" y="4854"/>
                      <a:pt x="21005" y="4733"/>
                      <a:pt x="20856" y="4854"/>
                    </a:cubicBezTo>
                    <a:cubicBezTo>
                      <a:pt x="20648" y="5279"/>
                      <a:pt x="20202" y="5582"/>
                      <a:pt x="20202" y="6613"/>
                    </a:cubicBezTo>
                    <a:cubicBezTo>
                      <a:pt x="20202" y="6674"/>
                      <a:pt x="20231" y="6796"/>
                      <a:pt x="20261" y="6856"/>
                    </a:cubicBezTo>
                    <a:cubicBezTo>
                      <a:pt x="20261" y="6978"/>
                      <a:pt x="20321" y="7342"/>
                      <a:pt x="20410" y="7342"/>
                    </a:cubicBezTo>
                    <a:cubicBezTo>
                      <a:pt x="20440" y="7342"/>
                      <a:pt x="20529" y="7160"/>
                      <a:pt x="20529" y="7160"/>
                    </a:cubicBezTo>
                    <a:cubicBezTo>
                      <a:pt x="20529" y="7342"/>
                      <a:pt x="20529" y="7342"/>
                      <a:pt x="20529" y="7342"/>
                    </a:cubicBezTo>
                    <a:cubicBezTo>
                      <a:pt x="20380" y="7402"/>
                      <a:pt x="20172" y="7524"/>
                      <a:pt x="20112" y="7402"/>
                    </a:cubicBezTo>
                    <a:cubicBezTo>
                      <a:pt x="19845" y="7827"/>
                      <a:pt x="19398" y="7645"/>
                      <a:pt x="19131" y="8009"/>
                    </a:cubicBezTo>
                    <a:cubicBezTo>
                      <a:pt x="19279" y="8009"/>
                      <a:pt x="19279" y="8009"/>
                      <a:pt x="19279" y="8009"/>
                    </a:cubicBezTo>
                    <a:cubicBezTo>
                      <a:pt x="19398" y="8009"/>
                      <a:pt x="19517" y="7827"/>
                      <a:pt x="19607" y="8009"/>
                    </a:cubicBezTo>
                    <a:cubicBezTo>
                      <a:pt x="19428" y="8130"/>
                      <a:pt x="19279" y="8130"/>
                      <a:pt x="19101" y="8130"/>
                    </a:cubicBezTo>
                    <a:cubicBezTo>
                      <a:pt x="19071" y="8130"/>
                      <a:pt x="19012" y="8070"/>
                      <a:pt x="18982" y="8070"/>
                    </a:cubicBezTo>
                    <a:cubicBezTo>
                      <a:pt x="18952" y="8130"/>
                      <a:pt x="18893" y="8191"/>
                      <a:pt x="18893" y="8312"/>
                    </a:cubicBezTo>
                    <a:cubicBezTo>
                      <a:pt x="18893" y="8434"/>
                      <a:pt x="19012" y="8616"/>
                      <a:pt x="19012" y="8616"/>
                    </a:cubicBezTo>
                    <a:cubicBezTo>
                      <a:pt x="18982" y="8798"/>
                      <a:pt x="18744" y="9769"/>
                      <a:pt x="18655" y="9769"/>
                    </a:cubicBezTo>
                    <a:cubicBezTo>
                      <a:pt x="18625" y="9769"/>
                      <a:pt x="18595" y="9587"/>
                      <a:pt x="18565" y="9526"/>
                    </a:cubicBezTo>
                    <a:cubicBezTo>
                      <a:pt x="18506" y="9647"/>
                      <a:pt x="18506" y="9647"/>
                      <a:pt x="18506" y="9647"/>
                    </a:cubicBezTo>
                    <a:cubicBezTo>
                      <a:pt x="18536" y="9890"/>
                      <a:pt x="18625" y="9951"/>
                      <a:pt x="18625" y="10193"/>
                    </a:cubicBezTo>
                    <a:cubicBezTo>
                      <a:pt x="18625" y="10315"/>
                      <a:pt x="18357" y="11285"/>
                      <a:pt x="18298" y="11285"/>
                    </a:cubicBezTo>
                    <a:cubicBezTo>
                      <a:pt x="18298" y="11285"/>
                      <a:pt x="18268" y="11164"/>
                      <a:pt x="18268" y="11103"/>
                    </a:cubicBezTo>
                    <a:cubicBezTo>
                      <a:pt x="18268" y="10982"/>
                      <a:pt x="18268" y="10921"/>
                      <a:pt x="18268" y="10800"/>
                    </a:cubicBezTo>
                    <a:cubicBezTo>
                      <a:pt x="18268" y="10618"/>
                      <a:pt x="18149" y="10193"/>
                      <a:pt x="18119" y="9951"/>
                    </a:cubicBezTo>
                    <a:cubicBezTo>
                      <a:pt x="18089" y="10072"/>
                      <a:pt x="18089" y="10315"/>
                      <a:pt x="18089" y="10315"/>
                    </a:cubicBezTo>
                    <a:cubicBezTo>
                      <a:pt x="18089" y="10497"/>
                      <a:pt x="18179" y="10982"/>
                      <a:pt x="18179" y="11225"/>
                    </a:cubicBezTo>
                    <a:cubicBezTo>
                      <a:pt x="18179" y="11467"/>
                      <a:pt x="18089" y="11467"/>
                      <a:pt x="18179" y="11649"/>
                    </a:cubicBezTo>
                    <a:cubicBezTo>
                      <a:pt x="18208" y="11649"/>
                      <a:pt x="18238" y="11649"/>
                      <a:pt x="18268" y="11649"/>
                    </a:cubicBezTo>
                    <a:cubicBezTo>
                      <a:pt x="18268" y="11710"/>
                      <a:pt x="18268" y="11831"/>
                      <a:pt x="18268" y="11892"/>
                    </a:cubicBezTo>
                    <a:cubicBezTo>
                      <a:pt x="18268" y="12135"/>
                      <a:pt x="18149" y="12196"/>
                      <a:pt x="18089" y="12196"/>
                    </a:cubicBezTo>
                    <a:cubicBezTo>
                      <a:pt x="18149" y="12438"/>
                      <a:pt x="18208" y="12438"/>
                      <a:pt x="18268" y="12438"/>
                    </a:cubicBezTo>
                    <a:cubicBezTo>
                      <a:pt x="18238" y="12742"/>
                      <a:pt x="18179" y="12742"/>
                      <a:pt x="18060" y="12742"/>
                    </a:cubicBezTo>
                    <a:cubicBezTo>
                      <a:pt x="18060" y="12924"/>
                      <a:pt x="18060" y="12924"/>
                      <a:pt x="18060" y="12924"/>
                    </a:cubicBezTo>
                    <a:cubicBezTo>
                      <a:pt x="18208" y="13106"/>
                      <a:pt x="18208" y="13106"/>
                      <a:pt x="18208" y="13106"/>
                    </a:cubicBezTo>
                    <a:cubicBezTo>
                      <a:pt x="18179" y="13227"/>
                      <a:pt x="18149" y="13409"/>
                      <a:pt x="18060" y="13409"/>
                    </a:cubicBezTo>
                    <a:cubicBezTo>
                      <a:pt x="17911" y="13470"/>
                      <a:pt x="17851" y="13712"/>
                      <a:pt x="17732" y="13712"/>
                    </a:cubicBezTo>
                    <a:cubicBezTo>
                      <a:pt x="17583" y="13834"/>
                      <a:pt x="17583" y="13955"/>
                      <a:pt x="17524" y="14076"/>
                    </a:cubicBezTo>
                    <a:lnTo>
                      <a:pt x="17554" y="14137"/>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22" name="Freeform 50"/>
              <p:cNvSpPr/>
              <p:nvPr/>
            </p:nvSpPr>
            <p:spPr>
              <a:xfrm>
                <a:off x="1250867" y="1271806"/>
                <a:ext cx="4011713" cy="2130400"/>
              </a:xfrm>
              <a:custGeom>
                <a:avLst/>
                <a:gdLst/>
                <a:ahLst/>
                <a:cxnLst>
                  <a:cxn ang="0">
                    <a:pos x="wd2" y="hd2"/>
                  </a:cxn>
                  <a:cxn ang="5400000">
                    <a:pos x="wd2" y="hd2"/>
                  </a:cxn>
                  <a:cxn ang="10800000">
                    <a:pos x="wd2" y="hd2"/>
                  </a:cxn>
                  <a:cxn ang="16200000">
                    <a:pos x="wd2" y="hd2"/>
                  </a:cxn>
                </a:cxnLst>
                <a:rect l="0" t="0" r="r" b="b"/>
                <a:pathLst>
                  <a:path w="21600" h="21600" extrusionOk="0">
                    <a:moveTo>
                      <a:pt x="18716" y="19647"/>
                    </a:moveTo>
                    <a:cubicBezTo>
                      <a:pt x="18716" y="19608"/>
                      <a:pt x="18716" y="19608"/>
                      <a:pt x="18716" y="19608"/>
                    </a:cubicBezTo>
                    <a:cubicBezTo>
                      <a:pt x="18716" y="19608"/>
                      <a:pt x="18776" y="19608"/>
                      <a:pt x="18797" y="19608"/>
                    </a:cubicBezTo>
                    <a:cubicBezTo>
                      <a:pt x="18857" y="19608"/>
                      <a:pt x="19079" y="19686"/>
                      <a:pt x="19160" y="19569"/>
                    </a:cubicBezTo>
                    <a:cubicBezTo>
                      <a:pt x="19240" y="19452"/>
                      <a:pt x="19240" y="19256"/>
                      <a:pt x="19361" y="19217"/>
                    </a:cubicBezTo>
                    <a:cubicBezTo>
                      <a:pt x="19361" y="19452"/>
                      <a:pt x="19361" y="19491"/>
                      <a:pt x="19503" y="19491"/>
                    </a:cubicBezTo>
                    <a:cubicBezTo>
                      <a:pt x="19301" y="19530"/>
                      <a:pt x="18978" y="19803"/>
                      <a:pt x="18978" y="20155"/>
                    </a:cubicBezTo>
                    <a:cubicBezTo>
                      <a:pt x="18978" y="20311"/>
                      <a:pt x="19099" y="20584"/>
                      <a:pt x="19160" y="20584"/>
                    </a:cubicBezTo>
                    <a:cubicBezTo>
                      <a:pt x="19220" y="20584"/>
                      <a:pt x="19382" y="20155"/>
                      <a:pt x="19563" y="20038"/>
                    </a:cubicBezTo>
                    <a:cubicBezTo>
                      <a:pt x="19603" y="20038"/>
                      <a:pt x="20229" y="19569"/>
                      <a:pt x="20229" y="19413"/>
                    </a:cubicBezTo>
                    <a:cubicBezTo>
                      <a:pt x="20229" y="19256"/>
                      <a:pt x="19987" y="19217"/>
                      <a:pt x="19926" y="19217"/>
                    </a:cubicBezTo>
                    <a:cubicBezTo>
                      <a:pt x="19684" y="19217"/>
                      <a:pt x="19261" y="18749"/>
                      <a:pt x="19261" y="18319"/>
                    </a:cubicBezTo>
                    <a:cubicBezTo>
                      <a:pt x="19261" y="18202"/>
                      <a:pt x="19341" y="18085"/>
                      <a:pt x="19361" y="17889"/>
                    </a:cubicBezTo>
                    <a:cubicBezTo>
                      <a:pt x="19321" y="17889"/>
                      <a:pt x="19220" y="17850"/>
                      <a:pt x="19139" y="17850"/>
                    </a:cubicBezTo>
                    <a:cubicBezTo>
                      <a:pt x="19180" y="17694"/>
                      <a:pt x="19503" y="17616"/>
                      <a:pt x="19503" y="17264"/>
                    </a:cubicBezTo>
                    <a:cubicBezTo>
                      <a:pt x="19503" y="16952"/>
                      <a:pt x="19240" y="17030"/>
                      <a:pt x="19039" y="17030"/>
                    </a:cubicBezTo>
                    <a:cubicBezTo>
                      <a:pt x="18655" y="17030"/>
                      <a:pt x="18474" y="17538"/>
                      <a:pt x="18212" y="17616"/>
                    </a:cubicBezTo>
                    <a:cubicBezTo>
                      <a:pt x="18333" y="17147"/>
                      <a:pt x="18514" y="17303"/>
                      <a:pt x="18716" y="16913"/>
                    </a:cubicBezTo>
                    <a:cubicBezTo>
                      <a:pt x="18837" y="16678"/>
                      <a:pt x="18736" y="16522"/>
                      <a:pt x="18938" y="16405"/>
                    </a:cubicBezTo>
                    <a:cubicBezTo>
                      <a:pt x="19261" y="16210"/>
                      <a:pt x="19462" y="16327"/>
                      <a:pt x="19805" y="16327"/>
                    </a:cubicBezTo>
                    <a:cubicBezTo>
                      <a:pt x="20249" y="16327"/>
                      <a:pt x="20491" y="16600"/>
                      <a:pt x="20753" y="15936"/>
                    </a:cubicBezTo>
                    <a:cubicBezTo>
                      <a:pt x="20874" y="15624"/>
                      <a:pt x="21600" y="15546"/>
                      <a:pt x="21600" y="14999"/>
                    </a:cubicBezTo>
                    <a:cubicBezTo>
                      <a:pt x="21600" y="14608"/>
                      <a:pt x="21519" y="14452"/>
                      <a:pt x="21439" y="14179"/>
                    </a:cubicBezTo>
                    <a:cubicBezTo>
                      <a:pt x="21378" y="14179"/>
                      <a:pt x="21479" y="14022"/>
                      <a:pt x="21378" y="13905"/>
                    </a:cubicBezTo>
                    <a:cubicBezTo>
                      <a:pt x="21378" y="13710"/>
                      <a:pt x="21378" y="13710"/>
                      <a:pt x="21378" y="13710"/>
                    </a:cubicBezTo>
                    <a:cubicBezTo>
                      <a:pt x="21176" y="13944"/>
                      <a:pt x="20753" y="14218"/>
                      <a:pt x="20531" y="14218"/>
                    </a:cubicBezTo>
                    <a:cubicBezTo>
                      <a:pt x="20511" y="14218"/>
                      <a:pt x="20450" y="14179"/>
                      <a:pt x="20450" y="14140"/>
                    </a:cubicBezTo>
                    <a:cubicBezTo>
                      <a:pt x="20612" y="13983"/>
                      <a:pt x="21116" y="13827"/>
                      <a:pt x="21176" y="13515"/>
                    </a:cubicBezTo>
                    <a:cubicBezTo>
                      <a:pt x="21176" y="13437"/>
                      <a:pt x="21096" y="13397"/>
                      <a:pt x="21096" y="13319"/>
                    </a:cubicBezTo>
                    <a:cubicBezTo>
                      <a:pt x="20874" y="13358"/>
                      <a:pt x="20430" y="13163"/>
                      <a:pt x="20430" y="12577"/>
                    </a:cubicBezTo>
                    <a:cubicBezTo>
                      <a:pt x="20430" y="12538"/>
                      <a:pt x="20430" y="12538"/>
                      <a:pt x="20430" y="12538"/>
                    </a:cubicBezTo>
                    <a:cubicBezTo>
                      <a:pt x="20229" y="12538"/>
                      <a:pt x="20108" y="12304"/>
                      <a:pt x="19987" y="12108"/>
                    </a:cubicBezTo>
                    <a:cubicBezTo>
                      <a:pt x="20047" y="12069"/>
                      <a:pt x="20128" y="12030"/>
                      <a:pt x="20128" y="11796"/>
                    </a:cubicBezTo>
                    <a:cubicBezTo>
                      <a:pt x="20128" y="11640"/>
                      <a:pt x="20047" y="11523"/>
                      <a:pt x="20067" y="11327"/>
                    </a:cubicBezTo>
                    <a:cubicBezTo>
                      <a:pt x="19987" y="11288"/>
                      <a:pt x="19704" y="10937"/>
                      <a:pt x="19765" y="10624"/>
                    </a:cubicBezTo>
                    <a:cubicBezTo>
                      <a:pt x="19866" y="10234"/>
                      <a:pt x="19482" y="10116"/>
                      <a:pt x="19462" y="9648"/>
                    </a:cubicBezTo>
                    <a:cubicBezTo>
                      <a:pt x="19442" y="9648"/>
                      <a:pt x="19341" y="9492"/>
                      <a:pt x="19321" y="9452"/>
                    </a:cubicBezTo>
                    <a:cubicBezTo>
                      <a:pt x="19240" y="9531"/>
                      <a:pt x="19099" y="9687"/>
                      <a:pt x="19099" y="9921"/>
                    </a:cubicBezTo>
                    <a:cubicBezTo>
                      <a:pt x="19099" y="10195"/>
                      <a:pt x="18817" y="10820"/>
                      <a:pt x="18595" y="10820"/>
                    </a:cubicBezTo>
                    <a:cubicBezTo>
                      <a:pt x="18434" y="10820"/>
                      <a:pt x="18413" y="10429"/>
                      <a:pt x="18313" y="10429"/>
                    </a:cubicBezTo>
                    <a:cubicBezTo>
                      <a:pt x="18151" y="10429"/>
                      <a:pt x="18091" y="9609"/>
                      <a:pt x="18071" y="9218"/>
                    </a:cubicBezTo>
                    <a:cubicBezTo>
                      <a:pt x="18030" y="8749"/>
                      <a:pt x="17546" y="9101"/>
                      <a:pt x="17546" y="8437"/>
                    </a:cubicBezTo>
                    <a:cubicBezTo>
                      <a:pt x="17304" y="8398"/>
                      <a:pt x="17244" y="7812"/>
                      <a:pt x="17002" y="7812"/>
                    </a:cubicBezTo>
                    <a:cubicBezTo>
                      <a:pt x="16881" y="7812"/>
                      <a:pt x="16881" y="7968"/>
                      <a:pt x="16760" y="7968"/>
                    </a:cubicBezTo>
                    <a:cubicBezTo>
                      <a:pt x="16497" y="7968"/>
                      <a:pt x="16336" y="7695"/>
                      <a:pt x="16074" y="7695"/>
                    </a:cubicBezTo>
                    <a:cubicBezTo>
                      <a:pt x="15953" y="7695"/>
                      <a:pt x="15812" y="7812"/>
                      <a:pt x="15812" y="8124"/>
                    </a:cubicBezTo>
                    <a:cubicBezTo>
                      <a:pt x="15812" y="8281"/>
                      <a:pt x="16134" y="8515"/>
                      <a:pt x="15852" y="8867"/>
                    </a:cubicBezTo>
                    <a:cubicBezTo>
                      <a:pt x="15731" y="9023"/>
                      <a:pt x="16013" y="9413"/>
                      <a:pt x="16013" y="9648"/>
                    </a:cubicBezTo>
                    <a:cubicBezTo>
                      <a:pt x="16054" y="10156"/>
                      <a:pt x="15792" y="10312"/>
                      <a:pt x="15691" y="10390"/>
                    </a:cubicBezTo>
                    <a:cubicBezTo>
                      <a:pt x="15892" y="11054"/>
                      <a:pt x="16195" y="11288"/>
                      <a:pt x="16195" y="12421"/>
                    </a:cubicBezTo>
                    <a:cubicBezTo>
                      <a:pt x="16195" y="12733"/>
                      <a:pt x="15671" y="13515"/>
                      <a:pt x="15489" y="13554"/>
                    </a:cubicBezTo>
                    <a:cubicBezTo>
                      <a:pt x="15792" y="13866"/>
                      <a:pt x="15671" y="14804"/>
                      <a:pt x="15792" y="15116"/>
                    </a:cubicBezTo>
                    <a:cubicBezTo>
                      <a:pt x="15771" y="15194"/>
                      <a:pt x="15650" y="15311"/>
                      <a:pt x="15630" y="15507"/>
                    </a:cubicBezTo>
                    <a:cubicBezTo>
                      <a:pt x="15529" y="15507"/>
                      <a:pt x="15449" y="15858"/>
                      <a:pt x="15368" y="15741"/>
                    </a:cubicBezTo>
                    <a:cubicBezTo>
                      <a:pt x="15146" y="15390"/>
                      <a:pt x="14844" y="14843"/>
                      <a:pt x="14844" y="14335"/>
                    </a:cubicBezTo>
                    <a:cubicBezTo>
                      <a:pt x="14844" y="13788"/>
                      <a:pt x="14884" y="13358"/>
                      <a:pt x="14642" y="13046"/>
                    </a:cubicBezTo>
                    <a:cubicBezTo>
                      <a:pt x="14057" y="13046"/>
                      <a:pt x="14057" y="13046"/>
                      <a:pt x="14057" y="13046"/>
                    </a:cubicBezTo>
                    <a:cubicBezTo>
                      <a:pt x="13734" y="12577"/>
                      <a:pt x="13351" y="12304"/>
                      <a:pt x="12968" y="12030"/>
                    </a:cubicBezTo>
                    <a:cubicBezTo>
                      <a:pt x="12908" y="11952"/>
                      <a:pt x="12686" y="11679"/>
                      <a:pt x="12565" y="11679"/>
                    </a:cubicBezTo>
                    <a:cubicBezTo>
                      <a:pt x="12444" y="11679"/>
                      <a:pt x="12383" y="11952"/>
                      <a:pt x="12242" y="11952"/>
                    </a:cubicBezTo>
                    <a:cubicBezTo>
                      <a:pt x="12242" y="11523"/>
                      <a:pt x="12101" y="10546"/>
                      <a:pt x="11899" y="10546"/>
                    </a:cubicBezTo>
                    <a:cubicBezTo>
                      <a:pt x="11818" y="10546"/>
                      <a:pt x="11778" y="10702"/>
                      <a:pt x="11677" y="10741"/>
                    </a:cubicBezTo>
                    <a:cubicBezTo>
                      <a:pt x="11718" y="10507"/>
                      <a:pt x="11677" y="10468"/>
                      <a:pt x="11677" y="9960"/>
                    </a:cubicBezTo>
                    <a:cubicBezTo>
                      <a:pt x="11677" y="9257"/>
                      <a:pt x="11778" y="8867"/>
                      <a:pt x="12000" y="8437"/>
                    </a:cubicBezTo>
                    <a:cubicBezTo>
                      <a:pt x="12061" y="8320"/>
                      <a:pt x="12222" y="7656"/>
                      <a:pt x="12282" y="7578"/>
                    </a:cubicBezTo>
                    <a:cubicBezTo>
                      <a:pt x="12444" y="7499"/>
                      <a:pt x="12706" y="7656"/>
                      <a:pt x="12706" y="7265"/>
                    </a:cubicBezTo>
                    <a:cubicBezTo>
                      <a:pt x="12706" y="6992"/>
                      <a:pt x="12363" y="6953"/>
                      <a:pt x="12242" y="6835"/>
                    </a:cubicBezTo>
                    <a:cubicBezTo>
                      <a:pt x="12323" y="6875"/>
                      <a:pt x="12040" y="6523"/>
                      <a:pt x="12766" y="6953"/>
                    </a:cubicBezTo>
                    <a:cubicBezTo>
                      <a:pt x="12968" y="7070"/>
                      <a:pt x="12847" y="6601"/>
                      <a:pt x="12948" y="6601"/>
                    </a:cubicBezTo>
                    <a:cubicBezTo>
                      <a:pt x="12968" y="6601"/>
                      <a:pt x="13049" y="6601"/>
                      <a:pt x="13150" y="6601"/>
                    </a:cubicBezTo>
                    <a:cubicBezTo>
                      <a:pt x="13351" y="6601"/>
                      <a:pt x="13472" y="6171"/>
                      <a:pt x="13613" y="5976"/>
                    </a:cubicBezTo>
                    <a:cubicBezTo>
                      <a:pt x="13613" y="5703"/>
                      <a:pt x="13613" y="5703"/>
                      <a:pt x="13613" y="5703"/>
                    </a:cubicBezTo>
                    <a:cubicBezTo>
                      <a:pt x="13311" y="5546"/>
                      <a:pt x="13008" y="5664"/>
                      <a:pt x="12887" y="5117"/>
                    </a:cubicBezTo>
                    <a:cubicBezTo>
                      <a:pt x="12887" y="5117"/>
                      <a:pt x="12968" y="5117"/>
                      <a:pt x="13049" y="5117"/>
                    </a:cubicBezTo>
                    <a:cubicBezTo>
                      <a:pt x="13150" y="5273"/>
                      <a:pt x="13271" y="5507"/>
                      <a:pt x="13432" y="5507"/>
                    </a:cubicBezTo>
                    <a:cubicBezTo>
                      <a:pt x="13573" y="5507"/>
                      <a:pt x="13835" y="5156"/>
                      <a:pt x="13835" y="4961"/>
                    </a:cubicBezTo>
                    <a:cubicBezTo>
                      <a:pt x="13835" y="4882"/>
                      <a:pt x="13714" y="4570"/>
                      <a:pt x="13775" y="4570"/>
                    </a:cubicBezTo>
                    <a:cubicBezTo>
                      <a:pt x="13976" y="4570"/>
                      <a:pt x="14037" y="4922"/>
                      <a:pt x="14178" y="4922"/>
                    </a:cubicBezTo>
                    <a:cubicBezTo>
                      <a:pt x="14259" y="4922"/>
                      <a:pt x="14299" y="4804"/>
                      <a:pt x="14461" y="4804"/>
                    </a:cubicBezTo>
                    <a:cubicBezTo>
                      <a:pt x="14420" y="4687"/>
                      <a:pt x="14461" y="4375"/>
                      <a:pt x="14561" y="4687"/>
                    </a:cubicBezTo>
                    <a:cubicBezTo>
                      <a:pt x="14622" y="4882"/>
                      <a:pt x="15086" y="4101"/>
                      <a:pt x="15086" y="3906"/>
                    </a:cubicBezTo>
                    <a:cubicBezTo>
                      <a:pt x="15086" y="3750"/>
                      <a:pt x="14884" y="3554"/>
                      <a:pt x="14884" y="3476"/>
                    </a:cubicBezTo>
                    <a:cubicBezTo>
                      <a:pt x="14884" y="3320"/>
                      <a:pt x="14763" y="3047"/>
                      <a:pt x="15045" y="2812"/>
                    </a:cubicBezTo>
                    <a:cubicBezTo>
                      <a:pt x="15086" y="2656"/>
                      <a:pt x="15045" y="2656"/>
                      <a:pt x="15045" y="2383"/>
                    </a:cubicBezTo>
                    <a:cubicBezTo>
                      <a:pt x="14763" y="2383"/>
                      <a:pt x="14824" y="1953"/>
                      <a:pt x="14461" y="1953"/>
                    </a:cubicBezTo>
                    <a:cubicBezTo>
                      <a:pt x="14380" y="1914"/>
                      <a:pt x="14319" y="1836"/>
                      <a:pt x="14239" y="1836"/>
                    </a:cubicBezTo>
                    <a:cubicBezTo>
                      <a:pt x="14138" y="1836"/>
                      <a:pt x="14017" y="1953"/>
                      <a:pt x="14017" y="2148"/>
                    </a:cubicBezTo>
                    <a:cubicBezTo>
                      <a:pt x="14017" y="2383"/>
                      <a:pt x="14158" y="2461"/>
                      <a:pt x="14158" y="2617"/>
                    </a:cubicBezTo>
                    <a:cubicBezTo>
                      <a:pt x="14158" y="2812"/>
                      <a:pt x="13956" y="2812"/>
                      <a:pt x="13896" y="2969"/>
                    </a:cubicBezTo>
                    <a:cubicBezTo>
                      <a:pt x="13835" y="3281"/>
                      <a:pt x="13855" y="3515"/>
                      <a:pt x="13734" y="3828"/>
                    </a:cubicBezTo>
                    <a:cubicBezTo>
                      <a:pt x="13533" y="4297"/>
                      <a:pt x="13271" y="3515"/>
                      <a:pt x="13271" y="3320"/>
                    </a:cubicBezTo>
                    <a:cubicBezTo>
                      <a:pt x="13271" y="3086"/>
                      <a:pt x="13412" y="3164"/>
                      <a:pt x="13412" y="2890"/>
                    </a:cubicBezTo>
                    <a:cubicBezTo>
                      <a:pt x="13412" y="2773"/>
                      <a:pt x="13150" y="2305"/>
                      <a:pt x="13089" y="2305"/>
                    </a:cubicBezTo>
                    <a:cubicBezTo>
                      <a:pt x="12827" y="2305"/>
                      <a:pt x="13008" y="3047"/>
                      <a:pt x="12726" y="3047"/>
                    </a:cubicBezTo>
                    <a:cubicBezTo>
                      <a:pt x="12726" y="2734"/>
                      <a:pt x="12706" y="2539"/>
                      <a:pt x="12524" y="2344"/>
                    </a:cubicBezTo>
                    <a:cubicBezTo>
                      <a:pt x="12545" y="2265"/>
                      <a:pt x="12565" y="2226"/>
                      <a:pt x="12605" y="2148"/>
                    </a:cubicBezTo>
                    <a:cubicBezTo>
                      <a:pt x="12464" y="1992"/>
                      <a:pt x="12282" y="2148"/>
                      <a:pt x="12161" y="1875"/>
                    </a:cubicBezTo>
                    <a:cubicBezTo>
                      <a:pt x="12222" y="1836"/>
                      <a:pt x="12383" y="1719"/>
                      <a:pt x="12383" y="1484"/>
                    </a:cubicBezTo>
                    <a:cubicBezTo>
                      <a:pt x="12383" y="1133"/>
                      <a:pt x="12121" y="1172"/>
                      <a:pt x="12121" y="898"/>
                    </a:cubicBezTo>
                    <a:cubicBezTo>
                      <a:pt x="12121" y="391"/>
                      <a:pt x="11919" y="39"/>
                      <a:pt x="11576" y="0"/>
                    </a:cubicBezTo>
                    <a:cubicBezTo>
                      <a:pt x="11395" y="0"/>
                      <a:pt x="11476" y="234"/>
                      <a:pt x="11476" y="391"/>
                    </a:cubicBezTo>
                    <a:cubicBezTo>
                      <a:pt x="11375" y="430"/>
                      <a:pt x="11234" y="391"/>
                      <a:pt x="11234" y="664"/>
                    </a:cubicBezTo>
                    <a:cubicBezTo>
                      <a:pt x="11234" y="820"/>
                      <a:pt x="11314" y="898"/>
                      <a:pt x="11314" y="1094"/>
                    </a:cubicBezTo>
                    <a:cubicBezTo>
                      <a:pt x="11314" y="1250"/>
                      <a:pt x="11193" y="1250"/>
                      <a:pt x="11193" y="1484"/>
                    </a:cubicBezTo>
                    <a:cubicBezTo>
                      <a:pt x="11193" y="2031"/>
                      <a:pt x="11798" y="1719"/>
                      <a:pt x="11798" y="2305"/>
                    </a:cubicBezTo>
                    <a:cubicBezTo>
                      <a:pt x="11798" y="2383"/>
                      <a:pt x="11718" y="2812"/>
                      <a:pt x="11718" y="2812"/>
                    </a:cubicBezTo>
                    <a:cubicBezTo>
                      <a:pt x="11778" y="2734"/>
                      <a:pt x="11839" y="2695"/>
                      <a:pt x="11919" y="2617"/>
                    </a:cubicBezTo>
                    <a:cubicBezTo>
                      <a:pt x="12020" y="3320"/>
                      <a:pt x="11435" y="3008"/>
                      <a:pt x="11435" y="3828"/>
                    </a:cubicBezTo>
                    <a:cubicBezTo>
                      <a:pt x="11153" y="3984"/>
                      <a:pt x="11375" y="3437"/>
                      <a:pt x="11314" y="3242"/>
                    </a:cubicBezTo>
                    <a:cubicBezTo>
                      <a:pt x="11274" y="3164"/>
                      <a:pt x="11032" y="3047"/>
                      <a:pt x="10911" y="3047"/>
                    </a:cubicBezTo>
                    <a:cubicBezTo>
                      <a:pt x="10750" y="3047"/>
                      <a:pt x="10689" y="3203"/>
                      <a:pt x="10689" y="3593"/>
                    </a:cubicBezTo>
                    <a:cubicBezTo>
                      <a:pt x="10528" y="3554"/>
                      <a:pt x="10427" y="3593"/>
                      <a:pt x="9923" y="3593"/>
                    </a:cubicBezTo>
                    <a:cubicBezTo>
                      <a:pt x="9439" y="3593"/>
                      <a:pt x="8894" y="3242"/>
                      <a:pt x="8773" y="2539"/>
                    </a:cubicBezTo>
                    <a:cubicBezTo>
                      <a:pt x="8612" y="2617"/>
                      <a:pt x="8067" y="2656"/>
                      <a:pt x="8067" y="3047"/>
                    </a:cubicBezTo>
                    <a:cubicBezTo>
                      <a:pt x="8067" y="3164"/>
                      <a:pt x="8128" y="3203"/>
                      <a:pt x="8188" y="3203"/>
                    </a:cubicBezTo>
                    <a:cubicBezTo>
                      <a:pt x="8329" y="3203"/>
                      <a:pt x="8571" y="3086"/>
                      <a:pt x="8672" y="2929"/>
                    </a:cubicBezTo>
                    <a:cubicBezTo>
                      <a:pt x="8713" y="3515"/>
                      <a:pt x="8249" y="3047"/>
                      <a:pt x="8249" y="3633"/>
                    </a:cubicBezTo>
                    <a:cubicBezTo>
                      <a:pt x="8249" y="3750"/>
                      <a:pt x="8350" y="4140"/>
                      <a:pt x="8309" y="4140"/>
                    </a:cubicBezTo>
                    <a:cubicBezTo>
                      <a:pt x="8128" y="4140"/>
                      <a:pt x="8087" y="3711"/>
                      <a:pt x="7946" y="3593"/>
                    </a:cubicBezTo>
                    <a:cubicBezTo>
                      <a:pt x="7805" y="3476"/>
                      <a:pt x="7805" y="3476"/>
                      <a:pt x="7805" y="3476"/>
                    </a:cubicBezTo>
                    <a:cubicBezTo>
                      <a:pt x="7603" y="3476"/>
                      <a:pt x="7462" y="3476"/>
                      <a:pt x="7240" y="3476"/>
                    </a:cubicBezTo>
                    <a:cubicBezTo>
                      <a:pt x="7059" y="3476"/>
                      <a:pt x="6938" y="3593"/>
                      <a:pt x="6756" y="3633"/>
                    </a:cubicBezTo>
                    <a:cubicBezTo>
                      <a:pt x="6393" y="3633"/>
                      <a:pt x="6393" y="3398"/>
                      <a:pt x="6393" y="3359"/>
                    </a:cubicBezTo>
                    <a:cubicBezTo>
                      <a:pt x="6393" y="3203"/>
                      <a:pt x="6676" y="3242"/>
                      <a:pt x="6716" y="3164"/>
                    </a:cubicBezTo>
                    <a:cubicBezTo>
                      <a:pt x="6474" y="2500"/>
                      <a:pt x="6514" y="2578"/>
                      <a:pt x="6010" y="2656"/>
                    </a:cubicBezTo>
                    <a:cubicBezTo>
                      <a:pt x="5466" y="2734"/>
                      <a:pt x="5203" y="1875"/>
                      <a:pt x="4659" y="1875"/>
                    </a:cubicBezTo>
                    <a:cubicBezTo>
                      <a:pt x="4497" y="1875"/>
                      <a:pt x="4417" y="2109"/>
                      <a:pt x="4276" y="2109"/>
                    </a:cubicBezTo>
                    <a:cubicBezTo>
                      <a:pt x="4175" y="2109"/>
                      <a:pt x="4074" y="1797"/>
                      <a:pt x="4074" y="1641"/>
                    </a:cubicBezTo>
                    <a:cubicBezTo>
                      <a:pt x="3892" y="1719"/>
                      <a:pt x="3892" y="2109"/>
                      <a:pt x="3711" y="2109"/>
                    </a:cubicBezTo>
                    <a:cubicBezTo>
                      <a:pt x="3550" y="2109"/>
                      <a:pt x="3308" y="1328"/>
                      <a:pt x="3247" y="1328"/>
                    </a:cubicBezTo>
                    <a:cubicBezTo>
                      <a:pt x="3086" y="1328"/>
                      <a:pt x="3146" y="1836"/>
                      <a:pt x="2945" y="1836"/>
                    </a:cubicBezTo>
                    <a:cubicBezTo>
                      <a:pt x="2884" y="1836"/>
                      <a:pt x="2824" y="1719"/>
                      <a:pt x="2783" y="1562"/>
                    </a:cubicBezTo>
                    <a:cubicBezTo>
                      <a:pt x="2521" y="1719"/>
                      <a:pt x="2420" y="1719"/>
                      <a:pt x="2178" y="1914"/>
                    </a:cubicBezTo>
                    <a:cubicBezTo>
                      <a:pt x="2077" y="1953"/>
                      <a:pt x="1835" y="2305"/>
                      <a:pt x="1755" y="2148"/>
                    </a:cubicBezTo>
                    <a:cubicBezTo>
                      <a:pt x="1533" y="1719"/>
                      <a:pt x="1573" y="2265"/>
                      <a:pt x="1492" y="2265"/>
                    </a:cubicBezTo>
                    <a:cubicBezTo>
                      <a:pt x="908" y="2305"/>
                      <a:pt x="1311" y="2734"/>
                      <a:pt x="1230" y="2734"/>
                    </a:cubicBezTo>
                    <a:cubicBezTo>
                      <a:pt x="1008" y="2734"/>
                      <a:pt x="605" y="2617"/>
                      <a:pt x="242" y="2187"/>
                    </a:cubicBezTo>
                    <a:cubicBezTo>
                      <a:pt x="222" y="2187"/>
                      <a:pt x="121" y="2031"/>
                      <a:pt x="121" y="1992"/>
                    </a:cubicBezTo>
                    <a:cubicBezTo>
                      <a:pt x="61" y="2031"/>
                      <a:pt x="101" y="2031"/>
                      <a:pt x="0" y="1992"/>
                    </a:cubicBezTo>
                    <a:cubicBezTo>
                      <a:pt x="0" y="9452"/>
                      <a:pt x="0" y="9452"/>
                      <a:pt x="0" y="9452"/>
                    </a:cubicBezTo>
                    <a:cubicBezTo>
                      <a:pt x="121" y="9648"/>
                      <a:pt x="383" y="9374"/>
                      <a:pt x="504" y="9687"/>
                    </a:cubicBezTo>
                    <a:cubicBezTo>
                      <a:pt x="585" y="9921"/>
                      <a:pt x="766" y="10390"/>
                      <a:pt x="948" y="10390"/>
                    </a:cubicBezTo>
                    <a:cubicBezTo>
                      <a:pt x="1069" y="10390"/>
                      <a:pt x="1069" y="10038"/>
                      <a:pt x="1190" y="9960"/>
                    </a:cubicBezTo>
                    <a:cubicBezTo>
                      <a:pt x="1250" y="9921"/>
                      <a:pt x="1291" y="9960"/>
                      <a:pt x="1351" y="9882"/>
                    </a:cubicBezTo>
                    <a:cubicBezTo>
                      <a:pt x="1634" y="10390"/>
                      <a:pt x="1755" y="10585"/>
                      <a:pt x="1997" y="11249"/>
                    </a:cubicBezTo>
                    <a:cubicBezTo>
                      <a:pt x="2017" y="11327"/>
                      <a:pt x="2077" y="11366"/>
                      <a:pt x="2118" y="11523"/>
                    </a:cubicBezTo>
                    <a:cubicBezTo>
                      <a:pt x="2138" y="11718"/>
                      <a:pt x="2178" y="11952"/>
                      <a:pt x="2279" y="12148"/>
                    </a:cubicBezTo>
                    <a:cubicBezTo>
                      <a:pt x="2339" y="12265"/>
                      <a:pt x="2440" y="12226"/>
                      <a:pt x="2501" y="12343"/>
                    </a:cubicBezTo>
                    <a:cubicBezTo>
                      <a:pt x="2582" y="12499"/>
                      <a:pt x="2723" y="12577"/>
                      <a:pt x="2723" y="12968"/>
                    </a:cubicBezTo>
                    <a:cubicBezTo>
                      <a:pt x="2723" y="13124"/>
                      <a:pt x="2602" y="13163"/>
                      <a:pt x="2602" y="13280"/>
                    </a:cubicBezTo>
                    <a:cubicBezTo>
                      <a:pt x="2602" y="13397"/>
                      <a:pt x="2662" y="13437"/>
                      <a:pt x="2662" y="13554"/>
                    </a:cubicBezTo>
                    <a:cubicBezTo>
                      <a:pt x="2662" y="13749"/>
                      <a:pt x="2622" y="14218"/>
                      <a:pt x="2743" y="14296"/>
                    </a:cubicBezTo>
                    <a:cubicBezTo>
                      <a:pt x="2824" y="14335"/>
                      <a:pt x="2884" y="14335"/>
                      <a:pt x="2945" y="14452"/>
                    </a:cubicBezTo>
                    <a:cubicBezTo>
                      <a:pt x="3025" y="14569"/>
                      <a:pt x="2924" y="14804"/>
                      <a:pt x="3025" y="14960"/>
                    </a:cubicBezTo>
                    <a:cubicBezTo>
                      <a:pt x="3025" y="14960"/>
                      <a:pt x="3267" y="15233"/>
                      <a:pt x="3267" y="15272"/>
                    </a:cubicBezTo>
                    <a:cubicBezTo>
                      <a:pt x="3328" y="15663"/>
                      <a:pt x="3348" y="16132"/>
                      <a:pt x="3650" y="16132"/>
                    </a:cubicBezTo>
                    <a:cubicBezTo>
                      <a:pt x="3691" y="16483"/>
                      <a:pt x="4013" y="16249"/>
                      <a:pt x="4074" y="16718"/>
                    </a:cubicBezTo>
                    <a:cubicBezTo>
                      <a:pt x="4114" y="16874"/>
                      <a:pt x="4336" y="16913"/>
                      <a:pt x="4417" y="17069"/>
                    </a:cubicBezTo>
                    <a:cubicBezTo>
                      <a:pt x="4437" y="17108"/>
                      <a:pt x="4477" y="17147"/>
                      <a:pt x="4518" y="17186"/>
                    </a:cubicBezTo>
                    <a:cubicBezTo>
                      <a:pt x="4518" y="17186"/>
                      <a:pt x="4518" y="17186"/>
                      <a:pt x="4518" y="17186"/>
                    </a:cubicBezTo>
                    <a:cubicBezTo>
                      <a:pt x="11637" y="17186"/>
                      <a:pt x="11637" y="17186"/>
                      <a:pt x="11637" y="17186"/>
                    </a:cubicBezTo>
                    <a:cubicBezTo>
                      <a:pt x="11637" y="16991"/>
                      <a:pt x="11637" y="16991"/>
                      <a:pt x="11637" y="16991"/>
                    </a:cubicBezTo>
                    <a:cubicBezTo>
                      <a:pt x="11758" y="17147"/>
                      <a:pt x="11738" y="17303"/>
                      <a:pt x="11859" y="17421"/>
                    </a:cubicBezTo>
                    <a:cubicBezTo>
                      <a:pt x="12303" y="17421"/>
                      <a:pt x="12303" y="17421"/>
                      <a:pt x="12303" y="17421"/>
                    </a:cubicBezTo>
                    <a:cubicBezTo>
                      <a:pt x="12484" y="17772"/>
                      <a:pt x="12706" y="17772"/>
                      <a:pt x="13049" y="17772"/>
                    </a:cubicBezTo>
                    <a:cubicBezTo>
                      <a:pt x="13150" y="17694"/>
                      <a:pt x="13170" y="17772"/>
                      <a:pt x="13271" y="17655"/>
                    </a:cubicBezTo>
                    <a:cubicBezTo>
                      <a:pt x="13351" y="17577"/>
                      <a:pt x="13331" y="17303"/>
                      <a:pt x="13412" y="17303"/>
                    </a:cubicBezTo>
                    <a:cubicBezTo>
                      <a:pt x="13513" y="17303"/>
                      <a:pt x="13593" y="17616"/>
                      <a:pt x="13634" y="17694"/>
                    </a:cubicBezTo>
                    <a:cubicBezTo>
                      <a:pt x="13654" y="17616"/>
                      <a:pt x="13634" y="17499"/>
                      <a:pt x="13634" y="17460"/>
                    </a:cubicBezTo>
                    <a:cubicBezTo>
                      <a:pt x="13654" y="17460"/>
                      <a:pt x="13674" y="17460"/>
                      <a:pt x="13714" y="17460"/>
                    </a:cubicBezTo>
                    <a:cubicBezTo>
                      <a:pt x="13755" y="17460"/>
                      <a:pt x="14138" y="18046"/>
                      <a:pt x="14158" y="18085"/>
                    </a:cubicBezTo>
                    <a:cubicBezTo>
                      <a:pt x="14198" y="18319"/>
                      <a:pt x="14158" y="18475"/>
                      <a:pt x="14218" y="18631"/>
                    </a:cubicBezTo>
                    <a:cubicBezTo>
                      <a:pt x="14420" y="19022"/>
                      <a:pt x="14703" y="18944"/>
                      <a:pt x="14924" y="19217"/>
                    </a:cubicBezTo>
                    <a:cubicBezTo>
                      <a:pt x="15166" y="19217"/>
                      <a:pt x="15166" y="19217"/>
                      <a:pt x="15166" y="19217"/>
                    </a:cubicBezTo>
                    <a:cubicBezTo>
                      <a:pt x="15267" y="19335"/>
                      <a:pt x="15388" y="19530"/>
                      <a:pt x="15388" y="19764"/>
                    </a:cubicBezTo>
                    <a:cubicBezTo>
                      <a:pt x="15388" y="19881"/>
                      <a:pt x="15368" y="19999"/>
                      <a:pt x="15308" y="19999"/>
                    </a:cubicBezTo>
                    <a:cubicBezTo>
                      <a:pt x="15207" y="19999"/>
                      <a:pt x="15086" y="19764"/>
                      <a:pt x="15066" y="19686"/>
                    </a:cubicBezTo>
                    <a:cubicBezTo>
                      <a:pt x="15025" y="19959"/>
                      <a:pt x="14945" y="20780"/>
                      <a:pt x="14824" y="20780"/>
                    </a:cubicBezTo>
                    <a:cubicBezTo>
                      <a:pt x="14723" y="21014"/>
                      <a:pt x="14622" y="21131"/>
                      <a:pt x="14622" y="21366"/>
                    </a:cubicBezTo>
                    <a:cubicBezTo>
                      <a:pt x="14642" y="21444"/>
                      <a:pt x="14703" y="21600"/>
                      <a:pt x="14763" y="21600"/>
                    </a:cubicBezTo>
                    <a:cubicBezTo>
                      <a:pt x="14844" y="21600"/>
                      <a:pt x="14844" y="21483"/>
                      <a:pt x="14884" y="21405"/>
                    </a:cubicBezTo>
                    <a:cubicBezTo>
                      <a:pt x="14965" y="21248"/>
                      <a:pt x="15086" y="21288"/>
                      <a:pt x="15227" y="21288"/>
                    </a:cubicBezTo>
                    <a:cubicBezTo>
                      <a:pt x="15328" y="21288"/>
                      <a:pt x="15388" y="21405"/>
                      <a:pt x="15429" y="21327"/>
                    </a:cubicBezTo>
                    <a:cubicBezTo>
                      <a:pt x="15489" y="21288"/>
                      <a:pt x="15529" y="21248"/>
                      <a:pt x="15570" y="21209"/>
                    </a:cubicBezTo>
                    <a:cubicBezTo>
                      <a:pt x="15570" y="21092"/>
                      <a:pt x="15550" y="21014"/>
                      <a:pt x="15529" y="20936"/>
                    </a:cubicBezTo>
                    <a:cubicBezTo>
                      <a:pt x="15509" y="20858"/>
                      <a:pt x="15469" y="20819"/>
                      <a:pt x="15469" y="20741"/>
                    </a:cubicBezTo>
                    <a:cubicBezTo>
                      <a:pt x="15469" y="20663"/>
                      <a:pt x="15550" y="20624"/>
                      <a:pt x="15590" y="20624"/>
                    </a:cubicBezTo>
                    <a:cubicBezTo>
                      <a:pt x="15771" y="20506"/>
                      <a:pt x="16195" y="20272"/>
                      <a:pt x="16417" y="20272"/>
                    </a:cubicBezTo>
                    <a:cubicBezTo>
                      <a:pt x="16437" y="20272"/>
                      <a:pt x="16760" y="19647"/>
                      <a:pt x="16820" y="19569"/>
                    </a:cubicBezTo>
                    <a:cubicBezTo>
                      <a:pt x="16861" y="19491"/>
                      <a:pt x="17082" y="19530"/>
                      <a:pt x="17284" y="19530"/>
                    </a:cubicBezTo>
                    <a:cubicBezTo>
                      <a:pt x="17365" y="19530"/>
                      <a:pt x="17425" y="19530"/>
                      <a:pt x="17506" y="19530"/>
                    </a:cubicBezTo>
                    <a:cubicBezTo>
                      <a:pt x="17587" y="19530"/>
                      <a:pt x="17667" y="19452"/>
                      <a:pt x="17728" y="19452"/>
                    </a:cubicBezTo>
                    <a:cubicBezTo>
                      <a:pt x="17829" y="19413"/>
                      <a:pt x="17788" y="19374"/>
                      <a:pt x="17829" y="19295"/>
                    </a:cubicBezTo>
                    <a:cubicBezTo>
                      <a:pt x="17990" y="18983"/>
                      <a:pt x="17990" y="18397"/>
                      <a:pt x="18212" y="18085"/>
                    </a:cubicBezTo>
                    <a:cubicBezTo>
                      <a:pt x="18313" y="18358"/>
                      <a:pt x="18474" y="17967"/>
                      <a:pt x="18555" y="18241"/>
                    </a:cubicBezTo>
                    <a:cubicBezTo>
                      <a:pt x="18676" y="18671"/>
                      <a:pt x="18595" y="19295"/>
                      <a:pt x="18716" y="19725"/>
                    </a:cubicBezTo>
                    <a:lnTo>
                      <a:pt x="18716" y="19647"/>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23" name="Freeform 51"/>
              <p:cNvSpPr/>
              <p:nvPr/>
            </p:nvSpPr>
            <p:spPr>
              <a:xfrm>
                <a:off x="-2" y="1322312"/>
                <a:ext cx="1755686" cy="1303654"/>
              </a:xfrm>
              <a:custGeom>
                <a:avLst/>
                <a:gdLst/>
                <a:ahLst/>
                <a:cxnLst>
                  <a:cxn ang="0">
                    <a:pos x="wd2" y="hd2"/>
                  </a:cxn>
                  <a:cxn ang="5400000">
                    <a:pos x="wd2" y="hd2"/>
                  </a:cxn>
                  <a:cxn ang="10800000">
                    <a:pos x="wd2" y="hd2"/>
                  </a:cxn>
                  <a:cxn ang="16200000">
                    <a:pos x="wd2" y="hd2"/>
                  </a:cxn>
                </a:cxnLst>
                <a:rect l="0" t="0" r="r" b="b"/>
                <a:pathLst>
                  <a:path w="21600" h="21295" extrusionOk="0">
                    <a:moveTo>
                      <a:pt x="15383" y="2330"/>
                    </a:moveTo>
                    <a:cubicBezTo>
                      <a:pt x="15383" y="14358"/>
                      <a:pt x="15383" y="14358"/>
                      <a:pt x="15383" y="14358"/>
                    </a:cubicBezTo>
                    <a:cubicBezTo>
                      <a:pt x="15659" y="14673"/>
                      <a:pt x="16258" y="14232"/>
                      <a:pt x="16534" y="14736"/>
                    </a:cubicBezTo>
                    <a:cubicBezTo>
                      <a:pt x="16718" y="15114"/>
                      <a:pt x="17133" y="15869"/>
                      <a:pt x="17547" y="15869"/>
                    </a:cubicBezTo>
                    <a:cubicBezTo>
                      <a:pt x="17823" y="15869"/>
                      <a:pt x="17823" y="15303"/>
                      <a:pt x="18100" y="15177"/>
                    </a:cubicBezTo>
                    <a:cubicBezTo>
                      <a:pt x="18238" y="15114"/>
                      <a:pt x="18330" y="15177"/>
                      <a:pt x="18468" y="15051"/>
                    </a:cubicBezTo>
                    <a:cubicBezTo>
                      <a:pt x="19113" y="15869"/>
                      <a:pt x="19389" y="16184"/>
                      <a:pt x="19942" y="17255"/>
                    </a:cubicBezTo>
                    <a:cubicBezTo>
                      <a:pt x="19988" y="17381"/>
                      <a:pt x="20126" y="17444"/>
                      <a:pt x="20218" y="17696"/>
                    </a:cubicBezTo>
                    <a:cubicBezTo>
                      <a:pt x="20264" y="18010"/>
                      <a:pt x="20357" y="18388"/>
                      <a:pt x="20587" y="18703"/>
                    </a:cubicBezTo>
                    <a:cubicBezTo>
                      <a:pt x="20725" y="18892"/>
                      <a:pt x="20955" y="18829"/>
                      <a:pt x="21093" y="19018"/>
                    </a:cubicBezTo>
                    <a:cubicBezTo>
                      <a:pt x="21278" y="19270"/>
                      <a:pt x="21600" y="19396"/>
                      <a:pt x="21600" y="20026"/>
                    </a:cubicBezTo>
                    <a:cubicBezTo>
                      <a:pt x="21600" y="20278"/>
                      <a:pt x="21324" y="20341"/>
                      <a:pt x="21324" y="20529"/>
                    </a:cubicBezTo>
                    <a:cubicBezTo>
                      <a:pt x="21232" y="20529"/>
                      <a:pt x="21232" y="20592"/>
                      <a:pt x="21139" y="20592"/>
                    </a:cubicBezTo>
                    <a:cubicBezTo>
                      <a:pt x="20771" y="20592"/>
                      <a:pt x="20264" y="20026"/>
                      <a:pt x="20264" y="19774"/>
                    </a:cubicBezTo>
                    <a:cubicBezTo>
                      <a:pt x="20264" y="19522"/>
                      <a:pt x="20264" y="19585"/>
                      <a:pt x="20264" y="19333"/>
                    </a:cubicBezTo>
                    <a:cubicBezTo>
                      <a:pt x="20264" y="18892"/>
                      <a:pt x="20034" y="18892"/>
                      <a:pt x="19666" y="18892"/>
                    </a:cubicBezTo>
                    <a:cubicBezTo>
                      <a:pt x="19389" y="18892"/>
                      <a:pt x="19297" y="18640"/>
                      <a:pt x="19297" y="18514"/>
                    </a:cubicBezTo>
                    <a:cubicBezTo>
                      <a:pt x="19297" y="18262"/>
                      <a:pt x="19620" y="18262"/>
                      <a:pt x="19620" y="18010"/>
                    </a:cubicBezTo>
                    <a:cubicBezTo>
                      <a:pt x="19620" y="17822"/>
                      <a:pt x="19620" y="17696"/>
                      <a:pt x="19620" y="17696"/>
                    </a:cubicBezTo>
                    <a:cubicBezTo>
                      <a:pt x="19205" y="17696"/>
                      <a:pt x="19343" y="18010"/>
                      <a:pt x="19067" y="18010"/>
                    </a:cubicBezTo>
                    <a:cubicBezTo>
                      <a:pt x="18975" y="18010"/>
                      <a:pt x="18745" y="17759"/>
                      <a:pt x="18745" y="17633"/>
                    </a:cubicBezTo>
                    <a:cubicBezTo>
                      <a:pt x="18745" y="17255"/>
                      <a:pt x="18883" y="17192"/>
                      <a:pt x="18975" y="17003"/>
                    </a:cubicBezTo>
                    <a:cubicBezTo>
                      <a:pt x="18837" y="16877"/>
                      <a:pt x="18652" y="16625"/>
                      <a:pt x="18606" y="16814"/>
                    </a:cubicBezTo>
                    <a:cubicBezTo>
                      <a:pt x="18284" y="16814"/>
                      <a:pt x="18146" y="16625"/>
                      <a:pt x="17962" y="16436"/>
                    </a:cubicBezTo>
                    <a:cubicBezTo>
                      <a:pt x="17916" y="16625"/>
                      <a:pt x="17823" y="16940"/>
                      <a:pt x="17685" y="16940"/>
                    </a:cubicBezTo>
                    <a:cubicBezTo>
                      <a:pt x="17271" y="16940"/>
                      <a:pt x="16948" y="16121"/>
                      <a:pt x="16718" y="15869"/>
                    </a:cubicBezTo>
                    <a:cubicBezTo>
                      <a:pt x="16212" y="15303"/>
                      <a:pt x="15521" y="15366"/>
                      <a:pt x="14876" y="14862"/>
                    </a:cubicBezTo>
                    <a:cubicBezTo>
                      <a:pt x="13771" y="14862"/>
                      <a:pt x="13771" y="14862"/>
                      <a:pt x="13771" y="14862"/>
                    </a:cubicBezTo>
                    <a:cubicBezTo>
                      <a:pt x="13126" y="14610"/>
                      <a:pt x="12205" y="14484"/>
                      <a:pt x="11882" y="13476"/>
                    </a:cubicBezTo>
                    <a:cubicBezTo>
                      <a:pt x="11606" y="13665"/>
                      <a:pt x="11238" y="13791"/>
                      <a:pt x="11053" y="13917"/>
                    </a:cubicBezTo>
                    <a:cubicBezTo>
                      <a:pt x="11099" y="14106"/>
                      <a:pt x="11145" y="14169"/>
                      <a:pt x="11238" y="14295"/>
                    </a:cubicBezTo>
                    <a:cubicBezTo>
                      <a:pt x="10961" y="14862"/>
                      <a:pt x="9672" y="15869"/>
                      <a:pt x="9211" y="15869"/>
                    </a:cubicBezTo>
                    <a:cubicBezTo>
                      <a:pt x="9119" y="15869"/>
                      <a:pt x="8981" y="15806"/>
                      <a:pt x="8981" y="15680"/>
                    </a:cubicBezTo>
                    <a:cubicBezTo>
                      <a:pt x="8981" y="15492"/>
                      <a:pt x="9119" y="15492"/>
                      <a:pt x="9165" y="15429"/>
                    </a:cubicBezTo>
                    <a:cubicBezTo>
                      <a:pt x="9073" y="15240"/>
                      <a:pt x="9165" y="15240"/>
                      <a:pt x="9165" y="15114"/>
                    </a:cubicBezTo>
                    <a:cubicBezTo>
                      <a:pt x="9165" y="14484"/>
                      <a:pt x="9441" y="14043"/>
                      <a:pt x="10040" y="13791"/>
                    </a:cubicBezTo>
                    <a:cubicBezTo>
                      <a:pt x="10040" y="13665"/>
                      <a:pt x="10040" y="13602"/>
                      <a:pt x="10040" y="13476"/>
                    </a:cubicBezTo>
                    <a:cubicBezTo>
                      <a:pt x="9856" y="13476"/>
                      <a:pt x="9902" y="13476"/>
                      <a:pt x="9810" y="13476"/>
                    </a:cubicBezTo>
                    <a:cubicBezTo>
                      <a:pt x="9349" y="13476"/>
                      <a:pt x="7968" y="15051"/>
                      <a:pt x="7968" y="15932"/>
                    </a:cubicBezTo>
                    <a:cubicBezTo>
                      <a:pt x="7968" y="16058"/>
                      <a:pt x="7968" y="16247"/>
                      <a:pt x="7968" y="16373"/>
                    </a:cubicBezTo>
                    <a:cubicBezTo>
                      <a:pt x="7968" y="17003"/>
                      <a:pt x="7553" y="17192"/>
                      <a:pt x="7093" y="17444"/>
                    </a:cubicBezTo>
                    <a:cubicBezTo>
                      <a:pt x="6816" y="17633"/>
                      <a:pt x="6724" y="17885"/>
                      <a:pt x="6586" y="18136"/>
                    </a:cubicBezTo>
                    <a:cubicBezTo>
                      <a:pt x="6264" y="18703"/>
                      <a:pt x="5573" y="18955"/>
                      <a:pt x="5250" y="19396"/>
                    </a:cubicBezTo>
                    <a:cubicBezTo>
                      <a:pt x="4928" y="19837"/>
                      <a:pt x="4191" y="20152"/>
                      <a:pt x="3638" y="20278"/>
                    </a:cubicBezTo>
                    <a:cubicBezTo>
                      <a:pt x="2901" y="20403"/>
                      <a:pt x="2487" y="21600"/>
                      <a:pt x="1612" y="21222"/>
                    </a:cubicBezTo>
                    <a:cubicBezTo>
                      <a:pt x="1888" y="20718"/>
                      <a:pt x="2257" y="20970"/>
                      <a:pt x="2625" y="20655"/>
                    </a:cubicBezTo>
                    <a:cubicBezTo>
                      <a:pt x="2855" y="20466"/>
                      <a:pt x="3040" y="19900"/>
                      <a:pt x="3270" y="19774"/>
                    </a:cubicBezTo>
                    <a:cubicBezTo>
                      <a:pt x="3592" y="19459"/>
                      <a:pt x="4007" y="19774"/>
                      <a:pt x="4237" y="19333"/>
                    </a:cubicBezTo>
                    <a:cubicBezTo>
                      <a:pt x="4559" y="18703"/>
                      <a:pt x="5388" y="18262"/>
                      <a:pt x="5849" y="17822"/>
                    </a:cubicBezTo>
                    <a:cubicBezTo>
                      <a:pt x="6310" y="17381"/>
                      <a:pt x="6310" y="16562"/>
                      <a:pt x="6816" y="16121"/>
                    </a:cubicBezTo>
                    <a:cubicBezTo>
                      <a:pt x="6494" y="16121"/>
                      <a:pt x="6494" y="16121"/>
                      <a:pt x="6494" y="16121"/>
                    </a:cubicBezTo>
                    <a:cubicBezTo>
                      <a:pt x="6217" y="16310"/>
                      <a:pt x="6079" y="16499"/>
                      <a:pt x="5757" y="16499"/>
                    </a:cubicBezTo>
                    <a:cubicBezTo>
                      <a:pt x="5527" y="16499"/>
                      <a:pt x="5388" y="16373"/>
                      <a:pt x="5204" y="16247"/>
                    </a:cubicBezTo>
                    <a:cubicBezTo>
                      <a:pt x="5158" y="16499"/>
                      <a:pt x="5066" y="16562"/>
                      <a:pt x="5066" y="16751"/>
                    </a:cubicBezTo>
                    <a:cubicBezTo>
                      <a:pt x="4559" y="16499"/>
                      <a:pt x="4421" y="16373"/>
                      <a:pt x="4099" y="15995"/>
                    </a:cubicBezTo>
                    <a:cubicBezTo>
                      <a:pt x="4053" y="16184"/>
                      <a:pt x="4053" y="16310"/>
                      <a:pt x="4053" y="16436"/>
                    </a:cubicBezTo>
                    <a:cubicBezTo>
                      <a:pt x="3869" y="16436"/>
                      <a:pt x="3915" y="16436"/>
                      <a:pt x="3823" y="16436"/>
                    </a:cubicBezTo>
                    <a:cubicBezTo>
                      <a:pt x="3684" y="16436"/>
                      <a:pt x="3592" y="16625"/>
                      <a:pt x="3500" y="16625"/>
                    </a:cubicBezTo>
                    <a:cubicBezTo>
                      <a:pt x="3408" y="16625"/>
                      <a:pt x="3316" y="16184"/>
                      <a:pt x="3316" y="15932"/>
                    </a:cubicBezTo>
                    <a:cubicBezTo>
                      <a:pt x="3316" y="15617"/>
                      <a:pt x="3316" y="15617"/>
                      <a:pt x="3316" y="15366"/>
                    </a:cubicBezTo>
                    <a:cubicBezTo>
                      <a:pt x="3316" y="15303"/>
                      <a:pt x="3316" y="14988"/>
                      <a:pt x="3132" y="14988"/>
                    </a:cubicBezTo>
                    <a:cubicBezTo>
                      <a:pt x="2994" y="14988"/>
                      <a:pt x="2809" y="15429"/>
                      <a:pt x="2763" y="15429"/>
                    </a:cubicBezTo>
                    <a:cubicBezTo>
                      <a:pt x="2487" y="15429"/>
                      <a:pt x="1520" y="14421"/>
                      <a:pt x="1382" y="14169"/>
                    </a:cubicBezTo>
                    <a:cubicBezTo>
                      <a:pt x="1474" y="14169"/>
                      <a:pt x="1612" y="14106"/>
                      <a:pt x="1704" y="14106"/>
                    </a:cubicBezTo>
                    <a:cubicBezTo>
                      <a:pt x="1520" y="13476"/>
                      <a:pt x="875" y="13350"/>
                      <a:pt x="875" y="12910"/>
                    </a:cubicBezTo>
                    <a:cubicBezTo>
                      <a:pt x="875" y="12028"/>
                      <a:pt x="1980" y="11335"/>
                      <a:pt x="2395" y="11335"/>
                    </a:cubicBezTo>
                    <a:cubicBezTo>
                      <a:pt x="2579" y="11335"/>
                      <a:pt x="3961" y="10643"/>
                      <a:pt x="3961" y="10265"/>
                    </a:cubicBezTo>
                    <a:cubicBezTo>
                      <a:pt x="3961" y="10076"/>
                      <a:pt x="3638" y="9635"/>
                      <a:pt x="3638" y="9572"/>
                    </a:cubicBezTo>
                    <a:cubicBezTo>
                      <a:pt x="3823" y="9446"/>
                      <a:pt x="3777" y="9446"/>
                      <a:pt x="3915" y="9572"/>
                    </a:cubicBezTo>
                    <a:cubicBezTo>
                      <a:pt x="3915" y="9131"/>
                      <a:pt x="3915" y="9131"/>
                      <a:pt x="3915" y="9131"/>
                    </a:cubicBezTo>
                    <a:cubicBezTo>
                      <a:pt x="3730" y="9131"/>
                      <a:pt x="3730" y="9131"/>
                      <a:pt x="3638" y="9131"/>
                    </a:cubicBezTo>
                    <a:cubicBezTo>
                      <a:pt x="3316" y="9131"/>
                      <a:pt x="3178" y="9635"/>
                      <a:pt x="2763" y="9635"/>
                    </a:cubicBezTo>
                    <a:cubicBezTo>
                      <a:pt x="2349" y="9635"/>
                      <a:pt x="2211" y="9320"/>
                      <a:pt x="1888" y="9446"/>
                    </a:cubicBezTo>
                    <a:cubicBezTo>
                      <a:pt x="1474" y="9446"/>
                      <a:pt x="967" y="9446"/>
                      <a:pt x="829" y="9446"/>
                    </a:cubicBezTo>
                    <a:cubicBezTo>
                      <a:pt x="783" y="9005"/>
                      <a:pt x="553" y="8879"/>
                      <a:pt x="553" y="8627"/>
                    </a:cubicBezTo>
                    <a:cubicBezTo>
                      <a:pt x="553" y="8564"/>
                      <a:pt x="599" y="8438"/>
                      <a:pt x="599" y="8376"/>
                    </a:cubicBezTo>
                    <a:cubicBezTo>
                      <a:pt x="276" y="8376"/>
                      <a:pt x="92" y="8187"/>
                      <a:pt x="0" y="7935"/>
                    </a:cubicBezTo>
                    <a:cubicBezTo>
                      <a:pt x="507" y="7494"/>
                      <a:pt x="1336" y="7116"/>
                      <a:pt x="1842" y="6675"/>
                    </a:cubicBezTo>
                    <a:cubicBezTo>
                      <a:pt x="2211" y="6675"/>
                      <a:pt x="2211" y="6675"/>
                      <a:pt x="2211" y="6675"/>
                    </a:cubicBezTo>
                    <a:cubicBezTo>
                      <a:pt x="2211" y="7557"/>
                      <a:pt x="2533" y="7305"/>
                      <a:pt x="2948" y="7305"/>
                    </a:cubicBezTo>
                    <a:cubicBezTo>
                      <a:pt x="3224" y="7305"/>
                      <a:pt x="3270" y="7431"/>
                      <a:pt x="3500" y="7305"/>
                    </a:cubicBezTo>
                    <a:cubicBezTo>
                      <a:pt x="3316" y="6423"/>
                      <a:pt x="2901" y="6360"/>
                      <a:pt x="2303" y="5983"/>
                    </a:cubicBezTo>
                    <a:cubicBezTo>
                      <a:pt x="2119" y="5920"/>
                      <a:pt x="1888" y="5038"/>
                      <a:pt x="1704" y="4912"/>
                    </a:cubicBezTo>
                    <a:cubicBezTo>
                      <a:pt x="1428" y="4723"/>
                      <a:pt x="599" y="4471"/>
                      <a:pt x="599" y="4282"/>
                    </a:cubicBezTo>
                    <a:cubicBezTo>
                      <a:pt x="599" y="4282"/>
                      <a:pt x="921" y="3590"/>
                      <a:pt x="921" y="3527"/>
                    </a:cubicBezTo>
                    <a:cubicBezTo>
                      <a:pt x="2026" y="3527"/>
                      <a:pt x="2026" y="3527"/>
                      <a:pt x="2026" y="3527"/>
                    </a:cubicBezTo>
                    <a:cubicBezTo>
                      <a:pt x="2625" y="2393"/>
                      <a:pt x="3546" y="1322"/>
                      <a:pt x="4652" y="882"/>
                    </a:cubicBezTo>
                    <a:cubicBezTo>
                      <a:pt x="4928" y="756"/>
                      <a:pt x="5112" y="945"/>
                      <a:pt x="5388" y="819"/>
                    </a:cubicBezTo>
                    <a:cubicBezTo>
                      <a:pt x="5711" y="630"/>
                      <a:pt x="5895" y="0"/>
                      <a:pt x="6264" y="0"/>
                    </a:cubicBezTo>
                    <a:cubicBezTo>
                      <a:pt x="6540" y="0"/>
                      <a:pt x="6632" y="315"/>
                      <a:pt x="6908" y="441"/>
                    </a:cubicBezTo>
                    <a:cubicBezTo>
                      <a:pt x="6770" y="630"/>
                      <a:pt x="6770" y="693"/>
                      <a:pt x="6724" y="819"/>
                    </a:cubicBezTo>
                    <a:cubicBezTo>
                      <a:pt x="6908" y="882"/>
                      <a:pt x="7093" y="693"/>
                      <a:pt x="7231" y="441"/>
                    </a:cubicBezTo>
                    <a:cubicBezTo>
                      <a:pt x="7461" y="567"/>
                      <a:pt x="7507" y="630"/>
                      <a:pt x="7691" y="693"/>
                    </a:cubicBezTo>
                    <a:cubicBezTo>
                      <a:pt x="8704" y="693"/>
                      <a:pt x="8704" y="693"/>
                      <a:pt x="8704" y="693"/>
                    </a:cubicBezTo>
                    <a:cubicBezTo>
                      <a:pt x="8935" y="945"/>
                      <a:pt x="9027" y="1071"/>
                      <a:pt x="9303" y="1259"/>
                    </a:cubicBezTo>
                    <a:cubicBezTo>
                      <a:pt x="10869" y="1259"/>
                      <a:pt x="10869" y="1259"/>
                      <a:pt x="10869" y="1259"/>
                    </a:cubicBezTo>
                    <a:cubicBezTo>
                      <a:pt x="11284" y="1826"/>
                      <a:pt x="12527" y="1952"/>
                      <a:pt x="13172" y="1952"/>
                    </a:cubicBezTo>
                    <a:cubicBezTo>
                      <a:pt x="13540" y="1952"/>
                      <a:pt x="13771" y="1763"/>
                      <a:pt x="14139" y="1763"/>
                    </a:cubicBezTo>
                    <a:cubicBezTo>
                      <a:pt x="14692" y="1763"/>
                      <a:pt x="14876" y="2141"/>
                      <a:pt x="15383" y="2330"/>
                    </a:cubicBezTo>
                    <a:cubicBezTo>
                      <a:pt x="15383" y="2267"/>
                      <a:pt x="15383" y="2267"/>
                      <a:pt x="15383" y="2267"/>
                    </a:cubicBezTo>
                    <a:lnTo>
                      <a:pt x="15383" y="2330"/>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24" name="Freeform 52"/>
              <p:cNvSpPr/>
              <p:nvPr/>
            </p:nvSpPr>
            <p:spPr>
              <a:xfrm>
                <a:off x="1585919" y="2492258"/>
                <a:ext cx="80415" cy="106459"/>
              </a:xfrm>
              <a:custGeom>
                <a:avLst/>
                <a:gdLst/>
                <a:ahLst/>
                <a:cxnLst>
                  <a:cxn ang="0">
                    <a:pos x="wd2" y="hd2"/>
                  </a:cxn>
                  <a:cxn ang="5400000">
                    <a:pos x="wd2" y="hd2"/>
                  </a:cxn>
                  <a:cxn ang="10800000">
                    <a:pos x="wd2" y="hd2"/>
                  </a:cxn>
                  <a:cxn ang="16200000">
                    <a:pos x="wd2" y="hd2"/>
                  </a:cxn>
                </a:cxnLst>
                <a:rect l="0" t="0" r="r" b="b"/>
                <a:pathLst>
                  <a:path w="21600" h="20868" extrusionOk="0">
                    <a:moveTo>
                      <a:pt x="8836" y="7461"/>
                    </a:moveTo>
                    <a:cubicBezTo>
                      <a:pt x="1964" y="5971"/>
                      <a:pt x="4909" y="4482"/>
                      <a:pt x="0" y="7461"/>
                    </a:cubicBezTo>
                    <a:cubicBezTo>
                      <a:pt x="0" y="-732"/>
                      <a:pt x="1964" y="-732"/>
                      <a:pt x="10800" y="758"/>
                    </a:cubicBezTo>
                    <a:cubicBezTo>
                      <a:pt x="9818" y="9696"/>
                      <a:pt x="21600" y="10440"/>
                      <a:pt x="21600" y="17889"/>
                    </a:cubicBezTo>
                    <a:cubicBezTo>
                      <a:pt x="21600" y="20123"/>
                      <a:pt x="19636" y="20868"/>
                      <a:pt x="17673" y="20868"/>
                    </a:cubicBezTo>
                    <a:cubicBezTo>
                      <a:pt x="13745" y="20868"/>
                      <a:pt x="8836" y="14165"/>
                      <a:pt x="8836" y="14165"/>
                    </a:cubicBezTo>
                    <a:cubicBezTo>
                      <a:pt x="8836" y="11185"/>
                      <a:pt x="7855" y="8951"/>
                      <a:pt x="8836" y="7461"/>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25" name="Freeform 53"/>
              <p:cNvSpPr/>
              <p:nvPr/>
            </p:nvSpPr>
            <p:spPr>
              <a:xfrm>
                <a:off x="1460832" y="2359963"/>
                <a:ext cx="76682" cy="133154"/>
              </a:xfrm>
              <a:custGeom>
                <a:avLst/>
                <a:gdLst/>
                <a:ahLst/>
                <a:cxnLst>
                  <a:cxn ang="0">
                    <a:pos x="wd2" y="hd2"/>
                  </a:cxn>
                  <a:cxn ang="5400000">
                    <a:pos x="wd2" y="hd2"/>
                  </a:cxn>
                  <a:cxn ang="10800000">
                    <a:pos x="wd2" y="hd2"/>
                  </a:cxn>
                  <a:cxn ang="16200000">
                    <a:pos x="wd2" y="hd2"/>
                  </a:cxn>
                </a:cxnLst>
                <a:rect l="0" t="0" r="r" b="b"/>
                <a:pathLst>
                  <a:path w="19513" h="21600" extrusionOk="0">
                    <a:moveTo>
                      <a:pt x="14087" y="11109"/>
                    </a:moveTo>
                    <a:cubicBezTo>
                      <a:pt x="14087" y="11726"/>
                      <a:pt x="17843" y="11726"/>
                      <a:pt x="17843" y="11109"/>
                    </a:cubicBezTo>
                    <a:cubicBezTo>
                      <a:pt x="17843" y="14811"/>
                      <a:pt x="21600" y="18514"/>
                      <a:pt x="17843" y="21600"/>
                    </a:cubicBezTo>
                    <a:cubicBezTo>
                      <a:pt x="12209" y="18514"/>
                      <a:pt x="10330" y="14811"/>
                      <a:pt x="10330" y="10491"/>
                    </a:cubicBezTo>
                    <a:cubicBezTo>
                      <a:pt x="4696" y="9874"/>
                      <a:pt x="0" y="6789"/>
                      <a:pt x="0" y="2469"/>
                    </a:cubicBezTo>
                    <a:cubicBezTo>
                      <a:pt x="0" y="617"/>
                      <a:pt x="2817" y="0"/>
                      <a:pt x="4696" y="0"/>
                    </a:cubicBezTo>
                    <a:cubicBezTo>
                      <a:pt x="12209" y="0"/>
                      <a:pt x="8452" y="1851"/>
                      <a:pt x="14087" y="0"/>
                    </a:cubicBezTo>
                    <a:cubicBezTo>
                      <a:pt x="14087" y="6789"/>
                      <a:pt x="12209" y="6789"/>
                      <a:pt x="14087" y="11109"/>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26" name="Freeform 54"/>
              <p:cNvSpPr/>
              <p:nvPr/>
            </p:nvSpPr>
            <p:spPr>
              <a:xfrm>
                <a:off x="2260495" y="1083561"/>
                <a:ext cx="866675" cy="468322"/>
              </a:xfrm>
              <a:custGeom>
                <a:avLst/>
                <a:gdLst/>
                <a:ahLst/>
                <a:cxnLst>
                  <a:cxn ang="0">
                    <a:pos x="wd2" y="hd2"/>
                  </a:cxn>
                  <a:cxn ang="5400000">
                    <a:pos x="wd2" y="hd2"/>
                  </a:cxn>
                  <a:cxn ang="10800000">
                    <a:pos x="wd2" y="hd2"/>
                  </a:cxn>
                  <a:cxn ang="16200000">
                    <a:pos x="wd2" y="hd2"/>
                  </a:cxn>
                </a:cxnLst>
                <a:rect l="0" t="0" r="r" b="b"/>
                <a:pathLst>
                  <a:path w="21600" h="21600" extrusionOk="0">
                    <a:moveTo>
                      <a:pt x="19924" y="17137"/>
                    </a:moveTo>
                    <a:cubicBezTo>
                      <a:pt x="19645" y="17137"/>
                      <a:pt x="19459" y="17316"/>
                      <a:pt x="19459" y="17851"/>
                    </a:cubicBezTo>
                    <a:cubicBezTo>
                      <a:pt x="19459" y="18387"/>
                      <a:pt x="19924" y="18387"/>
                      <a:pt x="20017" y="18387"/>
                    </a:cubicBezTo>
                    <a:cubicBezTo>
                      <a:pt x="20110" y="19101"/>
                      <a:pt x="20297" y="19279"/>
                      <a:pt x="20483" y="19636"/>
                    </a:cubicBezTo>
                    <a:cubicBezTo>
                      <a:pt x="20110" y="21064"/>
                      <a:pt x="19179" y="21064"/>
                      <a:pt x="18155" y="21064"/>
                    </a:cubicBezTo>
                    <a:cubicBezTo>
                      <a:pt x="16479" y="21064"/>
                      <a:pt x="15921" y="18565"/>
                      <a:pt x="14710" y="18565"/>
                    </a:cubicBezTo>
                    <a:cubicBezTo>
                      <a:pt x="13966" y="18565"/>
                      <a:pt x="14338" y="19458"/>
                      <a:pt x="13686" y="19993"/>
                    </a:cubicBezTo>
                    <a:cubicBezTo>
                      <a:pt x="12569" y="21064"/>
                      <a:pt x="11545" y="20529"/>
                      <a:pt x="10707" y="21600"/>
                    </a:cubicBezTo>
                    <a:cubicBezTo>
                      <a:pt x="8845" y="21600"/>
                      <a:pt x="8100" y="21600"/>
                      <a:pt x="6983" y="21600"/>
                    </a:cubicBezTo>
                    <a:cubicBezTo>
                      <a:pt x="6331" y="21600"/>
                      <a:pt x="6797" y="20350"/>
                      <a:pt x="6331" y="19636"/>
                    </a:cubicBezTo>
                    <a:cubicBezTo>
                      <a:pt x="5866" y="19101"/>
                      <a:pt x="4562" y="19279"/>
                      <a:pt x="4003" y="19279"/>
                    </a:cubicBezTo>
                    <a:cubicBezTo>
                      <a:pt x="3166" y="19279"/>
                      <a:pt x="2421" y="17494"/>
                      <a:pt x="2141" y="16423"/>
                    </a:cubicBezTo>
                    <a:cubicBezTo>
                      <a:pt x="3072" y="15174"/>
                      <a:pt x="4376" y="14638"/>
                      <a:pt x="6052" y="14638"/>
                    </a:cubicBezTo>
                    <a:cubicBezTo>
                      <a:pt x="6703" y="14638"/>
                      <a:pt x="6983" y="14638"/>
                      <a:pt x="7448" y="14460"/>
                    </a:cubicBezTo>
                    <a:cubicBezTo>
                      <a:pt x="7169" y="14281"/>
                      <a:pt x="6797" y="13745"/>
                      <a:pt x="6424" y="13745"/>
                    </a:cubicBezTo>
                    <a:cubicBezTo>
                      <a:pt x="5586" y="13745"/>
                      <a:pt x="4655" y="13745"/>
                      <a:pt x="4190" y="13745"/>
                    </a:cubicBezTo>
                    <a:cubicBezTo>
                      <a:pt x="3352" y="13745"/>
                      <a:pt x="1117" y="14460"/>
                      <a:pt x="1117" y="12317"/>
                    </a:cubicBezTo>
                    <a:cubicBezTo>
                      <a:pt x="1117" y="10532"/>
                      <a:pt x="2234" y="11246"/>
                      <a:pt x="2700" y="10711"/>
                    </a:cubicBezTo>
                    <a:cubicBezTo>
                      <a:pt x="2048" y="10354"/>
                      <a:pt x="1769" y="10532"/>
                      <a:pt x="1303" y="10532"/>
                    </a:cubicBezTo>
                    <a:cubicBezTo>
                      <a:pt x="838" y="10532"/>
                      <a:pt x="0" y="9461"/>
                      <a:pt x="0" y="9104"/>
                    </a:cubicBezTo>
                    <a:cubicBezTo>
                      <a:pt x="0" y="5177"/>
                      <a:pt x="3817" y="2321"/>
                      <a:pt x="5214" y="2321"/>
                    </a:cubicBezTo>
                    <a:cubicBezTo>
                      <a:pt x="5866" y="2321"/>
                      <a:pt x="5772" y="4641"/>
                      <a:pt x="5959" y="5177"/>
                    </a:cubicBezTo>
                    <a:cubicBezTo>
                      <a:pt x="6331" y="4641"/>
                      <a:pt x="6610" y="3749"/>
                      <a:pt x="7262" y="3749"/>
                    </a:cubicBezTo>
                    <a:cubicBezTo>
                      <a:pt x="8379" y="3749"/>
                      <a:pt x="8752" y="4641"/>
                      <a:pt x="9124" y="6069"/>
                    </a:cubicBezTo>
                    <a:cubicBezTo>
                      <a:pt x="9497" y="5891"/>
                      <a:pt x="9869" y="5712"/>
                      <a:pt x="10334" y="5534"/>
                    </a:cubicBezTo>
                    <a:cubicBezTo>
                      <a:pt x="10241" y="4820"/>
                      <a:pt x="10148" y="4463"/>
                      <a:pt x="10148" y="4106"/>
                    </a:cubicBezTo>
                    <a:cubicBezTo>
                      <a:pt x="10986" y="4106"/>
                      <a:pt x="10986" y="4106"/>
                      <a:pt x="10986" y="4106"/>
                    </a:cubicBezTo>
                    <a:cubicBezTo>
                      <a:pt x="11545" y="4463"/>
                      <a:pt x="12197" y="5355"/>
                      <a:pt x="12383" y="6248"/>
                    </a:cubicBezTo>
                    <a:cubicBezTo>
                      <a:pt x="12569" y="7140"/>
                      <a:pt x="12290" y="9104"/>
                      <a:pt x="13034" y="9104"/>
                    </a:cubicBezTo>
                    <a:cubicBezTo>
                      <a:pt x="13407" y="9104"/>
                      <a:pt x="13407" y="8926"/>
                      <a:pt x="13593" y="8569"/>
                    </a:cubicBezTo>
                    <a:cubicBezTo>
                      <a:pt x="13221" y="7498"/>
                      <a:pt x="12662" y="3749"/>
                      <a:pt x="12662" y="3035"/>
                    </a:cubicBezTo>
                    <a:cubicBezTo>
                      <a:pt x="12662" y="2499"/>
                      <a:pt x="13034" y="2142"/>
                      <a:pt x="13407" y="2142"/>
                    </a:cubicBezTo>
                    <a:cubicBezTo>
                      <a:pt x="14152" y="2142"/>
                      <a:pt x="13872" y="2678"/>
                      <a:pt x="14524" y="2142"/>
                    </a:cubicBezTo>
                    <a:cubicBezTo>
                      <a:pt x="14524" y="1785"/>
                      <a:pt x="14524" y="1607"/>
                      <a:pt x="14524" y="1250"/>
                    </a:cubicBezTo>
                    <a:cubicBezTo>
                      <a:pt x="14524" y="536"/>
                      <a:pt x="15083" y="0"/>
                      <a:pt x="15734" y="0"/>
                    </a:cubicBezTo>
                    <a:cubicBezTo>
                      <a:pt x="16479" y="0"/>
                      <a:pt x="17131" y="536"/>
                      <a:pt x="17131" y="1785"/>
                    </a:cubicBezTo>
                    <a:cubicBezTo>
                      <a:pt x="17131" y="2856"/>
                      <a:pt x="16293" y="3570"/>
                      <a:pt x="16293" y="4284"/>
                    </a:cubicBezTo>
                    <a:cubicBezTo>
                      <a:pt x="16293" y="7140"/>
                      <a:pt x="17410" y="8926"/>
                      <a:pt x="17410" y="11068"/>
                    </a:cubicBezTo>
                    <a:cubicBezTo>
                      <a:pt x="17410" y="13567"/>
                      <a:pt x="20855" y="15174"/>
                      <a:pt x="21600" y="16423"/>
                    </a:cubicBezTo>
                    <a:cubicBezTo>
                      <a:pt x="20855" y="17316"/>
                      <a:pt x="20669" y="17137"/>
                      <a:pt x="19924" y="17137"/>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27" name="Freeform 55"/>
              <p:cNvSpPr/>
              <p:nvPr/>
            </p:nvSpPr>
            <p:spPr>
              <a:xfrm>
                <a:off x="1938844" y="1015964"/>
                <a:ext cx="486948" cy="324716"/>
              </a:xfrm>
              <a:custGeom>
                <a:avLst/>
                <a:gdLst/>
                <a:ahLst/>
                <a:cxnLst>
                  <a:cxn ang="0">
                    <a:pos x="wd2" y="hd2"/>
                  </a:cxn>
                  <a:cxn ang="5400000">
                    <a:pos x="wd2" y="hd2"/>
                  </a:cxn>
                  <a:cxn ang="10800000">
                    <a:pos x="wd2" y="hd2"/>
                  </a:cxn>
                  <a:cxn ang="16200000">
                    <a:pos x="wd2" y="hd2"/>
                  </a:cxn>
                </a:cxnLst>
                <a:rect l="0" t="0" r="r" b="b"/>
                <a:pathLst>
                  <a:path w="21600" h="21216" extrusionOk="0">
                    <a:moveTo>
                      <a:pt x="4652" y="20211"/>
                    </a:moveTo>
                    <a:cubicBezTo>
                      <a:pt x="4320" y="20211"/>
                      <a:pt x="3822" y="18453"/>
                      <a:pt x="3655" y="17951"/>
                    </a:cubicBezTo>
                    <a:cubicBezTo>
                      <a:pt x="2991" y="16695"/>
                      <a:pt x="0" y="16946"/>
                      <a:pt x="0" y="15690"/>
                    </a:cubicBezTo>
                    <a:cubicBezTo>
                      <a:pt x="0" y="11923"/>
                      <a:pt x="3655" y="8909"/>
                      <a:pt x="3655" y="4890"/>
                    </a:cubicBezTo>
                    <a:cubicBezTo>
                      <a:pt x="3655" y="3886"/>
                      <a:pt x="2658" y="2128"/>
                      <a:pt x="2658" y="872"/>
                    </a:cubicBezTo>
                    <a:cubicBezTo>
                      <a:pt x="4486" y="-133"/>
                      <a:pt x="5317" y="872"/>
                      <a:pt x="6978" y="872"/>
                    </a:cubicBezTo>
                    <a:cubicBezTo>
                      <a:pt x="7975" y="872"/>
                      <a:pt x="8640" y="-384"/>
                      <a:pt x="9969" y="118"/>
                    </a:cubicBezTo>
                    <a:cubicBezTo>
                      <a:pt x="11631" y="872"/>
                      <a:pt x="12295" y="2128"/>
                      <a:pt x="13957" y="2379"/>
                    </a:cubicBezTo>
                    <a:cubicBezTo>
                      <a:pt x="14622" y="3383"/>
                      <a:pt x="15452" y="2128"/>
                      <a:pt x="16449" y="2128"/>
                    </a:cubicBezTo>
                    <a:cubicBezTo>
                      <a:pt x="17945" y="2128"/>
                      <a:pt x="21600" y="4388"/>
                      <a:pt x="21600" y="6900"/>
                    </a:cubicBezTo>
                    <a:cubicBezTo>
                      <a:pt x="21600" y="8156"/>
                      <a:pt x="17612" y="8909"/>
                      <a:pt x="16948" y="9160"/>
                    </a:cubicBezTo>
                    <a:cubicBezTo>
                      <a:pt x="14622" y="10416"/>
                      <a:pt x="11465" y="14937"/>
                      <a:pt x="11465" y="17449"/>
                    </a:cubicBezTo>
                    <a:cubicBezTo>
                      <a:pt x="11465" y="18453"/>
                      <a:pt x="6314" y="21216"/>
                      <a:pt x="5815" y="21216"/>
                    </a:cubicBezTo>
                    <a:cubicBezTo>
                      <a:pt x="5317" y="21216"/>
                      <a:pt x="4985" y="20211"/>
                      <a:pt x="4652" y="20211"/>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28" name="Freeform 56"/>
              <p:cNvSpPr/>
              <p:nvPr/>
            </p:nvSpPr>
            <p:spPr>
              <a:xfrm>
                <a:off x="2327505" y="775937"/>
                <a:ext cx="576295" cy="252529"/>
              </a:xfrm>
              <a:custGeom>
                <a:avLst/>
                <a:gdLst/>
                <a:ahLst/>
                <a:cxnLst>
                  <a:cxn ang="0">
                    <a:pos x="wd2" y="hd2"/>
                  </a:cxn>
                  <a:cxn ang="5400000">
                    <a:pos x="wd2" y="hd2"/>
                  </a:cxn>
                  <a:cxn ang="10800000">
                    <a:pos x="wd2" y="hd2"/>
                  </a:cxn>
                  <a:cxn ang="16200000">
                    <a:pos x="wd2" y="hd2"/>
                  </a:cxn>
                </a:cxnLst>
                <a:rect l="0" t="0" r="r" b="b"/>
                <a:pathLst>
                  <a:path w="21600" h="21600" extrusionOk="0">
                    <a:moveTo>
                      <a:pt x="7434" y="21600"/>
                    </a:moveTo>
                    <a:cubicBezTo>
                      <a:pt x="6732" y="21600"/>
                      <a:pt x="5751" y="20271"/>
                      <a:pt x="5751" y="19606"/>
                    </a:cubicBezTo>
                    <a:cubicBezTo>
                      <a:pt x="5751" y="17280"/>
                      <a:pt x="6592" y="17612"/>
                      <a:pt x="7434" y="17612"/>
                    </a:cubicBezTo>
                    <a:cubicBezTo>
                      <a:pt x="7013" y="16615"/>
                      <a:pt x="6452" y="15951"/>
                      <a:pt x="6452" y="14289"/>
                    </a:cubicBezTo>
                    <a:cubicBezTo>
                      <a:pt x="6031" y="14622"/>
                      <a:pt x="5751" y="15286"/>
                      <a:pt x="5751" y="16283"/>
                    </a:cubicBezTo>
                    <a:cubicBezTo>
                      <a:pt x="4629" y="16615"/>
                      <a:pt x="3787" y="17280"/>
                      <a:pt x="3086" y="17280"/>
                    </a:cubicBezTo>
                    <a:cubicBezTo>
                      <a:pt x="2244" y="17280"/>
                      <a:pt x="1403" y="16283"/>
                      <a:pt x="982" y="16283"/>
                    </a:cubicBezTo>
                    <a:cubicBezTo>
                      <a:pt x="421" y="16283"/>
                      <a:pt x="0" y="15286"/>
                      <a:pt x="0" y="13957"/>
                    </a:cubicBezTo>
                    <a:cubicBezTo>
                      <a:pt x="0" y="12628"/>
                      <a:pt x="281" y="12960"/>
                      <a:pt x="0" y="11963"/>
                    </a:cubicBezTo>
                    <a:cubicBezTo>
                      <a:pt x="701" y="11631"/>
                      <a:pt x="982" y="10302"/>
                      <a:pt x="1543" y="10302"/>
                    </a:cubicBezTo>
                    <a:cubicBezTo>
                      <a:pt x="2805" y="10302"/>
                      <a:pt x="3366" y="11631"/>
                      <a:pt x="4348" y="11963"/>
                    </a:cubicBezTo>
                    <a:cubicBezTo>
                      <a:pt x="3366" y="11631"/>
                      <a:pt x="2384" y="10634"/>
                      <a:pt x="1543" y="9969"/>
                    </a:cubicBezTo>
                    <a:cubicBezTo>
                      <a:pt x="1543" y="7643"/>
                      <a:pt x="1543" y="7643"/>
                      <a:pt x="1543" y="7643"/>
                    </a:cubicBezTo>
                    <a:cubicBezTo>
                      <a:pt x="2104" y="7643"/>
                      <a:pt x="2665" y="7643"/>
                      <a:pt x="2665" y="7643"/>
                    </a:cubicBezTo>
                    <a:cubicBezTo>
                      <a:pt x="2805" y="7643"/>
                      <a:pt x="4769" y="8640"/>
                      <a:pt x="5330" y="8640"/>
                    </a:cubicBezTo>
                    <a:cubicBezTo>
                      <a:pt x="4208" y="8308"/>
                      <a:pt x="3226" y="8640"/>
                      <a:pt x="2244" y="7311"/>
                    </a:cubicBezTo>
                    <a:cubicBezTo>
                      <a:pt x="2525" y="6314"/>
                      <a:pt x="3086" y="5649"/>
                      <a:pt x="3506" y="5649"/>
                    </a:cubicBezTo>
                    <a:cubicBezTo>
                      <a:pt x="4348" y="5649"/>
                      <a:pt x="4488" y="6314"/>
                      <a:pt x="5049" y="5982"/>
                    </a:cubicBezTo>
                    <a:cubicBezTo>
                      <a:pt x="4348" y="6314"/>
                      <a:pt x="3226" y="5982"/>
                      <a:pt x="3226" y="3988"/>
                    </a:cubicBezTo>
                    <a:cubicBezTo>
                      <a:pt x="4348" y="3655"/>
                      <a:pt x="4769" y="3988"/>
                      <a:pt x="5330" y="3988"/>
                    </a:cubicBezTo>
                    <a:cubicBezTo>
                      <a:pt x="5470" y="3988"/>
                      <a:pt x="6312" y="4652"/>
                      <a:pt x="6312" y="6314"/>
                    </a:cubicBezTo>
                    <a:cubicBezTo>
                      <a:pt x="7013" y="6314"/>
                      <a:pt x="7574" y="6314"/>
                      <a:pt x="7714" y="6314"/>
                    </a:cubicBezTo>
                    <a:cubicBezTo>
                      <a:pt x="9538" y="6314"/>
                      <a:pt x="10940" y="11963"/>
                      <a:pt x="13605" y="11963"/>
                    </a:cubicBezTo>
                    <a:cubicBezTo>
                      <a:pt x="14447" y="11963"/>
                      <a:pt x="14727" y="11298"/>
                      <a:pt x="15008" y="9969"/>
                    </a:cubicBezTo>
                    <a:cubicBezTo>
                      <a:pt x="14306" y="9969"/>
                      <a:pt x="14026" y="9969"/>
                      <a:pt x="13745" y="9637"/>
                    </a:cubicBezTo>
                    <a:cubicBezTo>
                      <a:pt x="13745" y="9305"/>
                      <a:pt x="14166" y="8972"/>
                      <a:pt x="14306" y="8972"/>
                    </a:cubicBezTo>
                    <a:cubicBezTo>
                      <a:pt x="14306" y="6978"/>
                      <a:pt x="14306" y="6978"/>
                      <a:pt x="14306" y="6978"/>
                    </a:cubicBezTo>
                    <a:cubicBezTo>
                      <a:pt x="13886" y="6978"/>
                      <a:pt x="12764" y="6314"/>
                      <a:pt x="12764" y="4985"/>
                    </a:cubicBezTo>
                    <a:cubicBezTo>
                      <a:pt x="12764" y="2326"/>
                      <a:pt x="14447" y="1329"/>
                      <a:pt x="15008" y="0"/>
                    </a:cubicBezTo>
                    <a:cubicBezTo>
                      <a:pt x="15429" y="665"/>
                      <a:pt x="15849" y="1329"/>
                      <a:pt x="16270" y="1329"/>
                    </a:cubicBezTo>
                    <a:cubicBezTo>
                      <a:pt x="16130" y="2326"/>
                      <a:pt x="16270" y="2658"/>
                      <a:pt x="16270" y="2991"/>
                    </a:cubicBezTo>
                    <a:cubicBezTo>
                      <a:pt x="16270" y="5317"/>
                      <a:pt x="17392" y="8640"/>
                      <a:pt x="18514" y="8640"/>
                    </a:cubicBezTo>
                    <a:cubicBezTo>
                      <a:pt x="19075" y="8640"/>
                      <a:pt x="19496" y="6646"/>
                      <a:pt x="20197" y="6646"/>
                    </a:cubicBezTo>
                    <a:cubicBezTo>
                      <a:pt x="21039" y="6646"/>
                      <a:pt x="21600" y="8640"/>
                      <a:pt x="21600" y="10302"/>
                    </a:cubicBezTo>
                    <a:cubicBezTo>
                      <a:pt x="21600" y="12295"/>
                      <a:pt x="20197" y="16948"/>
                      <a:pt x="19636" y="17280"/>
                    </a:cubicBezTo>
                    <a:cubicBezTo>
                      <a:pt x="19216" y="17612"/>
                      <a:pt x="15569" y="16615"/>
                      <a:pt x="15569" y="16948"/>
                    </a:cubicBezTo>
                    <a:cubicBezTo>
                      <a:pt x="15569" y="17280"/>
                      <a:pt x="11642" y="19274"/>
                      <a:pt x="11501" y="19606"/>
                    </a:cubicBezTo>
                    <a:cubicBezTo>
                      <a:pt x="10239" y="20603"/>
                      <a:pt x="8977" y="21600"/>
                      <a:pt x="7434" y="2160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29" name="Freeform 57"/>
              <p:cNvSpPr/>
              <p:nvPr/>
            </p:nvSpPr>
            <p:spPr>
              <a:xfrm>
                <a:off x="2242626" y="867765"/>
                <a:ext cx="80415" cy="59691"/>
              </a:xfrm>
              <a:custGeom>
                <a:avLst/>
                <a:gdLst/>
                <a:ahLst/>
                <a:cxnLst>
                  <a:cxn ang="0">
                    <a:pos x="wd2" y="hd2"/>
                  </a:cxn>
                  <a:cxn ang="5400000">
                    <a:pos x="wd2" y="hd2"/>
                  </a:cxn>
                  <a:cxn ang="10800000">
                    <a:pos x="wd2" y="hd2"/>
                  </a:cxn>
                  <a:cxn ang="16200000">
                    <a:pos x="wd2" y="hd2"/>
                  </a:cxn>
                </a:cxnLst>
                <a:rect l="0" t="0" r="r" b="b"/>
                <a:pathLst>
                  <a:path w="21600" h="21600" extrusionOk="0">
                    <a:moveTo>
                      <a:pt x="8229" y="21600"/>
                    </a:moveTo>
                    <a:cubicBezTo>
                      <a:pt x="4114" y="21600"/>
                      <a:pt x="0" y="18900"/>
                      <a:pt x="0" y="14850"/>
                    </a:cubicBezTo>
                    <a:cubicBezTo>
                      <a:pt x="0" y="4050"/>
                      <a:pt x="16457" y="0"/>
                      <a:pt x="21600" y="0"/>
                    </a:cubicBezTo>
                    <a:cubicBezTo>
                      <a:pt x="20571" y="9450"/>
                      <a:pt x="13371" y="21600"/>
                      <a:pt x="8229" y="2160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30" name="Freeform 58"/>
              <p:cNvSpPr/>
              <p:nvPr/>
            </p:nvSpPr>
            <p:spPr>
              <a:xfrm>
                <a:off x="2452591" y="779309"/>
                <a:ext cx="62546" cy="25402"/>
              </a:xfrm>
              <a:custGeom>
                <a:avLst/>
                <a:gdLst/>
                <a:ahLst/>
                <a:cxnLst>
                  <a:cxn ang="0">
                    <a:pos x="wd2" y="hd2"/>
                  </a:cxn>
                  <a:cxn ang="5400000">
                    <a:pos x="wd2" y="hd2"/>
                  </a:cxn>
                  <a:cxn ang="10800000">
                    <a:pos x="wd2" y="hd2"/>
                  </a:cxn>
                  <a:cxn ang="16200000">
                    <a:pos x="wd2" y="hd2"/>
                  </a:cxn>
                </a:cxnLst>
                <a:rect l="0" t="0" r="r" b="b"/>
                <a:pathLst>
                  <a:path w="21600" h="21600" extrusionOk="0">
                    <a:moveTo>
                      <a:pt x="8100" y="21600"/>
                    </a:moveTo>
                    <a:cubicBezTo>
                      <a:pt x="5400" y="21600"/>
                      <a:pt x="0" y="14400"/>
                      <a:pt x="0" y="0"/>
                    </a:cubicBezTo>
                    <a:cubicBezTo>
                      <a:pt x="21600" y="0"/>
                      <a:pt x="21600" y="0"/>
                      <a:pt x="21600" y="0"/>
                    </a:cubicBezTo>
                    <a:cubicBezTo>
                      <a:pt x="21600" y="21600"/>
                      <a:pt x="21600" y="21600"/>
                      <a:pt x="21600" y="21600"/>
                    </a:cubicBezTo>
                    <a:cubicBezTo>
                      <a:pt x="18900" y="21600"/>
                      <a:pt x="8100" y="21600"/>
                      <a:pt x="8100" y="2160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31" name="Freeform 59"/>
              <p:cNvSpPr/>
              <p:nvPr/>
            </p:nvSpPr>
            <p:spPr>
              <a:xfrm>
                <a:off x="2077331" y="718480"/>
                <a:ext cx="330588" cy="172245"/>
              </a:xfrm>
              <a:custGeom>
                <a:avLst/>
                <a:gdLst/>
                <a:ahLst/>
                <a:cxnLst>
                  <a:cxn ang="0">
                    <a:pos x="wd2" y="hd2"/>
                  </a:cxn>
                  <a:cxn ang="5400000">
                    <a:pos x="wd2" y="hd2"/>
                  </a:cxn>
                  <a:cxn ang="10800000">
                    <a:pos x="wd2" y="hd2"/>
                  </a:cxn>
                  <a:cxn ang="16200000">
                    <a:pos x="wd2" y="hd2"/>
                  </a:cxn>
                </a:cxnLst>
                <a:rect l="0" t="0" r="r" b="b"/>
                <a:pathLst>
                  <a:path w="21600" h="19764" extrusionOk="0">
                    <a:moveTo>
                      <a:pt x="21600" y="1691"/>
                    </a:moveTo>
                    <a:cubicBezTo>
                      <a:pt x="21600" y="3013"/>
                      <a:pt x="21109" y="4335"/>
                      <a:pt x="20127" y="4776"/>
                    </a:cubicBezTo>
                    <a:cubicBezTo>
                      <a:pt x="20373" y="6540"/>
                      <a:pt x="21109" y="6980"/>
                      <a:pt x="21109" y="8744"/>
                    </a:cubicBezTo>
                    <a:cubicBezTo>
                      <a:pt x="16445" y="14915"/>
                      <a:pt x="16445" y="14915"/>
                      <a:pt x="16445" y="14915"/>
                    </a:cubicBezTo>
                    <a:cubicBezTo>
                      <a:pt x="14727" y="14915"/>
                      <a:pt x="14727" y="10507"/>
                      <a:pt x="13745" y="9625"/>
                    </a:cubicBezTo>
                    <a:cubicBezTo>
                      <a:pt x="13500" y="12711"/>
                      <a:pt x="11782" y="15797"/>
                      <a:pt x="10064" y="15356"/>
                    </a:cubicBezTo>
                    <a:cubicBezTo>
                      <a:pt x="9818" y="17560"/>
                      <a:pt x="9082" y="19764"/>
                      <a:pt x="7855" y="19764"/>
                    </a:cubicBezTo>
                    <a:cubicBezTo>
                      <a:pt x="6873" y="19764"/>
                      <a:pt x="6136" y="17560"/>
                      <a:pt x="5891" y="16678"/>
                    </a:cubicBezTo>
                    <a:cubicBezTo>
                      <a:pt x="4664" y="18001"/>
                      <a:pt x="3927" y="16678"/>
                      <a:pt x="2945" y="16678"/>
                    </a:cubicBezTo>
                    <a:cubicBezTo>
                      <a:pt x="2209" y="16678"/>
                      <a:pt x="1964" y="18001"/>
                      <a:pt x="982" y="18442"/>
                    </a:cubicBezTo>
                    <a:cubicBezTo>
                      <a:pt x="982" y="17119"/>
                      <a:pt x="0" y="16237"/>
                      <a:pt x="0" y="15356"/>
                    </a:cubicBezTo>
                    <a:cubicBezTo>
                      <a:pt x="0" y="14915"/>
                      <a:pt x="1964" y="12270"/>
                      <a:pt x="2455" y="11829"/>
                    </a:cubicBezTo>
                    <a:cubicBezTo>
                      <a:pt x="4173" y="10507"/>
                      <a:pt x="5645" y="10066"/>
                      <a:pt x="7609" y="8303"/>
                    </a:cubicBezTo>
                    <a:cubicBezTo>
                      <a:pt x="9573" y="6099"/>
                      <a:pt x="10064" y="809"/>
                      <a:pt x="13255" y="809"/>
                    </a:cubicBezTo>
                    <a:cubicBezTo>
                      <a:pt x="13991" y="809"/>
                      <a:pt x="14236" y="1250"/>
                      <a:pt x="15218" y="1250"/>
                    </a:cubicBezTo>
                    <a:cubicBezTo>
                      <a:pt x="15218" y="1250"/>
                      <a:pt x="21600" y="-1836"/>
                      <a:pt x="21600" y="1691"/>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32" name="Freeform 60"/>
              <p:cNvSpPr/>
              <p:nvPr/>
            </p:nvSpPr>
            <p:spPr>
              <a:xfrm>
                <a:off x="2519603" y="583100"/>
                <a:ext cx="187633" cy="59691"/>
              </a:xfrm>
              <a:custGeom>
                <a:avLst/>
                <a:gdLst/>
                <a:ahLst/>
                <a:cxnLst>
                  <a:cxn ang="0">
                    <a:pos x="wd2" y="hd2"/>
                  </a:cxn>
                  <a:cxn ang="5400000">
                    <a:pos x="wd2" y="hd2"/>
                  </a:cxn>
                  <a:cxn ang="10800000">
                    <a:pos x="wd2" y="hd2"/>
                  </a:cxn>
                  <a:cxn ang="16200000">
                    <a:pos x="wd2" y="hd2"/>
                  </a:cxn>
                </a:cxnLst>
                <a:rect l="0" t="0" r="r" b="b"/>
                <a:pathLst>
                  <a:path w="21600" h="21600" extrusionOk="0">
                    <a:moveTo>
                      <a:pt x="8640" y="21600"/>
                    </a:moveTo>
                    <a:cubicBezTo>
                      <a:pt x="6048" y="21600"/>
                      <a:pt x="5616" y="17280"/>
                      <a:pt x="3888" y="17280"/>
                    </a:cubicBezTo>
                    <a:cubicBezTo>
                      <a:pt x="2160" y="17280"/>
                      <a:pt x="1296" y="21600"/>
                      <a:pt x="0" y="21600"/>
                    </a:cubicBezTo>
                    <a:cubicBezTo>
                      <a:pt x="0" y="12960"/>
                      <a:pt x="11232" y="0"/>
                      <a:pt x="13824" y="0"/>
                    </a:cubicBezTo>
                    <a:cubicBezTo>
                      <a:pt x="17712" y="0"/>
                      <a:pt x="21168" y="7200"/>
                      <a:pt x="21600" y="15840"/>
                    </a:cubicBezTo>
                    <a:cubicBezTo>
                      <a:pt x="20304" y="17280"/>
                      <a:pt x="19008" y="21600"/>
                      <a:pt x="16848" y="21600"/>
                    </a:cubicBezTo>
                    <a:cubicBezTo>
                      <a:pt x="11664" y="21600"/>
                      <a:pt x="12528" y="21600"/>
                      <a:pt x="8640" y="2160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33" name="Freeform 61"/>
              <p:cNvSpPr/>
              <p:nvPr/>
            </p:nvSpPr>
            <p:spPr>
              <a:xfrm>
                <a:off x="2524069" y="651972"/>
                <a:ext cx="165297" cy="87239"/>
              </a:xfrm>
              <a:custGeom>
                <a:avLst/>
                <a:gdLst/>
                <a:ahLst/>
                <a:cxnLst>
                  <a:cxn ang="0">
                    <a:pos x="wd2" y="hd2"/>
                  </a:cxn>
                  <a:cxn ang="5400000">
                    <a:pos x="wd2" y="hd2"/>
                  </a:cxn>
                  <a:cxn ang="10800000">
                    <a:pos x="wd2" y="hd2"/>
                  </a:cxn>
                  <a:cxn ang="16200000">
                    <a:pos x="wd2" y="hd2"/>
                  </a:cxn>
                </a:cxnLst>
                <a:rect l="0" t="0" r="r" b="b"/>
                <a:pathLst>
                  <a:path w="21600" h="21600" extrusionOk="0">
                    <a:moveTo>
                      <a:pt x="18655" y="9391"/>
                    </a:moveTo>
                    <a:cubicBezTo>
                      <a:pt x="18655" y="17843"/>
                      <a:pt x="11782" y="21600"/>
                      <a:pt x="6873" y="21600"/>
                    </a:cubicBezTo>
                    <a:cubicBezTo>
                      <a:pt x="3927" y="21600"/>
                      <a:pt x="0" y="14087"/>
                      <a:pt x="0" y="10330"/>
                    </a:cubicBezTo>
                    <a:cubicBezTo>
                      <a:pt x="0" y="939"/>
                      <a:pt x="13255" y="0"/>
                      <a:pt x="17673" y="0"/>
                    </a:cubicBezTo>
                    <a:cubicBezTo>
                      <a:pt x="20127" y="0"/>
                      <a:pt x="21109" y="2817"/>
                      <a:pt x="21600" y="4696"/>
                    </a:cubicBezTo>
                    <a:cubicBezTo>
                      <a:pt x="19145" y="8452"/>
                      <a:pt x="15709" y="9391"/>
                      <a:pt x="12273" y="9391"/>
                    </a:cubicBezTo>
                    <a:lnTo>
                      <a:pt x="18655" y="9391"/>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34" name="Freeform 62"/>
              <p:cNvSpPr/>
              <p:nvPr/>
            </p:nvSpPr>
            <p:spPr>
              <a:xfrm>
                <a:off x="2443657" y="661438"/>
                <a:ext cx="58079" cy="41039"/>
              </a:xfrm>
              <a:custGeom>
                <a:avLst/>
                <a:gdLst/>
                <a:ahLst/>
                <a:cxnLst>
                  <a:cxn ang="0">
                    <a:pos x="wd2" y="hd2"/>
                  </a:cxn>
                  <a:cxn ang="5400000">
                    <a:pos x="wd2" y="hd2"/>
                  </a:cxn>
                  <a:cxn ang="10800000">
                    <a:pos x="wd2" y="hd2"/>
                  </a:cxn>
                  <a:cxn ang="16200000">
                    <a:pos x="wd2" y="hd2"/>
                  </a:cxn>
                </a:cxnLst>
                <a:rect l="0" t="0" r="r" b="b"/>
                <a:pathLst>
                  <a:path w="21600" h="13790" extrusionOk="0">
                    <a:moveTo>
                      <a:pt x="21600" y="7437"/>
                    </a:moveTo>
                    <a:cubicBezTo>
                      <a:pt x="18720" y="11249"/>
                      <a:pt x="17280" y="13790"/>
                      <a:pt x="12960" y="13790"/>
                    </a:cubicBezTo>
                    <a:cubicBezTo>
                      <a:pt x="7200" y="13790"/>
                      <a:pt x="0" y="8708"/>
                      <a:pt x="0" y="6166"/>
                    </a:cubicBezTo>
                    <a:cubicBezTo>
                      <a:pt x="0" y="-7810"/>
                      <a:pt x="17280" y="6166"/>
                      <a:pt x="21600" y="7437"/>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35" name="Freeform 63"/>
              <p:cNvSpPr/>
              <p:nvPr/>
            </p:nvSpPr>
            <p:spPr>
              <a:xfrm>
                <a:off x="3055689" y="1090217"/>
                <a:ext cx="281449" cy="227507"/>
              </a:xfrm>
              <a:custGeom>
                <a:avLst/>
                <a:gdLst/>
                <a:ahLst/>
                <a:cxnLst>
                  <a:cxn ang="0">
                    <a:pos x="wd2" y="hd2"/>
                  </a:cxn>
                  <a:cxn ang="5400000">
                    <a:pos x="wd2" y="hd2"/>
                  </a:cxn>
                  <a:cxn ang="10800000">
                    <a:pos x="wd2" y="hd2"/>
                  </a:cxn>
                  <a:cxn ang="16200000">
                    <a:pos x="wd2" y="hd2"/>
                  </a:cxn>
                </a:cxnLst>
                <a:rect l="0" t="0" r="r" b="b"/>
                <a:pathLst>
                  <a:path w="21600" h="20986" extrusionOk="0">
                    <a:moveTo>
                      <a:pt x="19008" y="7530"/>
                    </a:moveTo>
                    <a:cubicBezTo>
                      <a:pt x="19008" y="9655"/>
                      <a:pt x="18720" y="8238"/>
                      <a:pt x="18720" y="10009"/>
                    </a:cubicBezTo>
                    <a:cubicBezTo>
                      <a:pt x="19296" y="10009"/>
                      <a:pt x="20736" y="10363"/>
                      <a:pt x="21600" y="10717"/>
                    </a:cubicBezTo>
                    <a:cubicBezTo>
                      <a:pt x="21024" y="19216"/>
                      <a:pt x="20736" y="16737"/>
                      <a:pt x="16416" y="18861"/>
                    </a:cubicBezTo>
                    <a:cubicBezTo>
                      <a:pt x="15264" y="19216"/>
                      <a:pt x="15264" y="20986"/>
                      <a:pt x="14112" y="20986"/>
                    </a:cubicBezTo>
                    <a:cubicBezTo>
                      <a:pt x="12096" y="20986"/>
                      <a:pt x="12096" y="19216"/>
                      <a:pt x="11232" y="18507"/>
                    </a:cubicBezTo>
                    <a:cubicBezTo>
                      <a:pt x="7776" y="13904"/>
                      <a:pt x="3744" y="14612"/>
                      <a:pt x="0" y="10009"/>
                    </a:cubicBezTo>
                    <a:cubicBezTo>
                      <a:pt x="0" y="7530"/>
                      <a:pt x="0" y="7530"/>
                      <a:pt x="0" y="7530"/>
                    </a:cubicBezTo>
                    <a:cubicBezTo>
                      <a:pt x="1728" y="7530"/>
                      <a:pt x="3456" y="9301"/>
                      <a:pt x="5760" y="9301"/>
                    </a:cubicBezTo>
                    <a:cubicBezTo>
                      <a:pt x="6912" y="9301"/>
                      <a:pt x="6624" y="9301"/>
                      <a:pt x="7776" y="9301"/>
                    </a:cubicBezTo>
                    <a:cubicBezTo>
                      <a:pt x="7776" y="5052"/>
                      <a:pt x="7776" y="5052"/>
                      <a:pt x="7776" y="5052"/>
                    </a:cubicBezTo>
                    <a:cubicBezTo>
                      <a:pt x="6048" y="4697"/>
                      <a:pt x="3456" y="5052"/>
                      <a:pt x="3456" y="3281"/>
                    </a:cubicBezTo>
                    <a:cubicBezTo>
                      <a:pt x="3456" y="2573"/>
                      <a:pt x="4320" y="2219"/>
                      <a:pt x="4608" y="1865"/>
                    </a:cubicBezTo>
                    <a:cubicBezTo>
                      <a:pt x="6624" y="-614"/>
                      <a:pt x="9216" y="94"/>
                      <a:pt x="12096" y="94"/>
                    </a:cubicBezTo>
                    <a:cubicBezTo>
                      <a:pt x="14400" y="94"/>
                      <a:pt x="17280" y="94"/>
                      <a:pt x="17280" y="94"/>
                    </a:cubicBezTo>
                    <a:cubicBezTo>
                      <a:pt x="17568" y="94"/>
                      <a:pt x="18432" y="802"/>
                      <a:pt x="18432" y="1511"/>
                    </a:cubicBezTo>
                    <a:cubicBezTo>
                      <a:pt x="18432" y="4697"/>
                      <a:pt x="15264" y="5760"/>
                      <a:pt x="14400" y="7176"/>
                    </a:cubicBezTo>
                    <a:cubicBezTo>
                      <a:pt x="15264" y="7176"/>
                      <a:pt x="19008" y="5760"/>
                      <a:pt x="19008" y="753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36" name="Freeform 64"/>
              <p:cNvSpPr/>
              <p:nvPr/>
            </p:nvSpPr>
            <p:spPr>
              <a:xfrm>
                <a:off x="2957407" y="801047"/>
                <a:ext cx="312719" cy="166507"/>
              </a:xfrm>
              <a:custGeom>
                <a:avLst/>
                <a:gdLst/>
                <a:ahLst/>
                <a:cxnLst>
                  <a:cxn ang="0">
                    <a:pos x="wd2" y="hd2"/>
                  </a:cxn>
                  <a:cxn ang="5400000">
                    <a:pos x="wd2" y="hd2"/>
                  </a:cxn>
                  <a:cxn ang="10800000">
                    <a:pos x="wd2" y="hd2"/>
                  </a:cxn>
                  <a:cxn ang="16200000">
                    <a:pos x="wd2" y="hd2"/>
                  </a:cxn>
                </a:cxnLst>
                <a:rect l="0" t="0" r="r" b="b"/>
                <a:pathLst>
                  <a:path w="21600" h="20613" extrusionOk="0">
                    <a:moveTo>
                      <a:pt x="1029" y="5013"/>
                    </a:moveTo>
                    <a:cubicBezTo>
                      <a:pt x="514" y="4053"/>
                      <a:pt x="0" y="2613"/>
                      <a:pt x="0" y="693"/>
                    </a:cubicBezTo>
                    <a:cubicBezTo>
                      <a:pt x="257" y="693"/>
                      <a:pt x="771" y="693"/>
                      <a:pt x="1286" y="693"/>
                    </a:cubicBezTo>
                    <a:cubicBezTo>
                      <a:pt x="4629" y="693"/>
                      <a:pt x="6171" y="11253"/>
                      <a:pt x="9771" y="9333"/>
                    </a:cubicBezTo>
                    <a:cubicBezTo>
                      <a:pt x="9000" y="8373"/>
                      <a:pt x="7971" y="6933"/>
                      <a:pt x="7457" y="5973"/>
                    </a:cubicBezTo>
                    <a:cubicBezTo>
                      <a:pt x="7457" y="3573"/>
                      <a:pt x="7457" y="3573"/>
                      <a:pt x="7457" y="3573"/>
                    </a:cubicBezTo>
                    <a:cubicBezTo>
                      <a:pt x="10029" y="3573"/>
                      <a:pt x="11057" y="7893"/>
                      <a:pt x="13886" y="7893"/>
                    </a:cubicBezTo>
                    <a:cubicBezTo>
                      <a:pt x="13886" y="3573"/>
                      <a:pt x="13886" y="3573"/>
                      <a:pt x="13886" y="3573"/>
                    </a:cubicBezTo>
                    <a:cubicBezTo>
                      <a:pt x="11829" y="3573"/>
                      <a:pt x="10286" y="3573"/>
                      <a:pt x="9771" y="213"/>
                    </a:cubicBezTo>
                    <a:cubicBezTo>
                      <a:pt x="10543" y="-267"/>
                      <a:pt x="11057" y="213"/>
                      <a:pt x="11829" y="213"/>
                    </a:cubicBezTo>
                    <a:cubicBezTo>
                      <a:pt x="13629" y="213"/>
                      <a:pt x="14914" y="2133"/>
                      <a:pt x="16971" y="2133"/>
                    </a:cubicBezTo>
                    <a:cubicBezTo>
                      <a:pt x="17743" y="2133"/>
                      <a:pt x="18257" y="693"/>
                      <a:pt x="19286" y="693"/>
                    </a:cubicBezTo>
                    <a:cubicBezTo>
                      <a:pt x="21343" y="693"/>
                      <a:pt x="21600" y="2613"/>
                      <a:pt x="21600" y="5973"/>
                    </a:cubicBezTo>
                    <a:cubicBezTo>
                      <a:pt x="21600" y="10773"/>
                      <a:pt x="20057" y="13173"/>
                      <a:pt x="20571" y="19413"/>
                    </a:cubicBezTo>
                    <a:cubicBezTo>
                      <a:pt x="18771" y="20373"/>
                      <a:pt x="16457" y="20373"/>
                      <a:pt x="15943" y="20373"/>
                    </a:cubicBezTo>
                    <a:cubicBezTo>
                      <a:pt x="15429" y="20373"/>
                      <a:pt x="12343" y="21333"/>
                      <a:pt x="12343" y="19413"/>
                    </a:cubicBezTo>
                    <a:cubicBezTo>
                      <a:pt x="12343" y="18453"/>
                      <a:pt x="12857" y="17493"/>
                      <a:pt x="13114" y="17013"/>
                    </a:cubicBezTo>
                    <a:cubicBezTo>
                      <a:pt x="13114" y="16533"/>
                      <a:pt x="13114" y="15573"/>
                      <a:pt x="13114" y="15093"/>
                    </a:cubicBezTo>
                    <a:cubicBezTo>
                      <a:pt x="13114" y="13173"/>
                      <a:pt x="15429" y="13173"/>
                      <a:pt x="15943" y="11733"/>
                    </a:cubicBezTo>
                    <a:cubicBezTo>
                      <a:pt x="15686" y="11253"/>
                      <a:pt x="15171" y="11253"/>
                      <a:pt x="14657" y="11253"/>
                    </a:cubicBezTo>
                    <a:cubicBezTo>
                      <a:pt x="12600" y="11253"/>
                      <a:pt x="8743" y="13173"/>
                      <a:pt x="6429" y="13173"/>
                    </a:cubicBezTo>
                    <a:cubicBezTo>
                      <a:pt x="5657" y="13173"/>
                      <a:pt x="5143" y="12213"/>
                      <a:pt x="5143" y="10773"/>
                    </a:cubicBezTo>
                    <a:cubicBezTo>
                      <a:pt x="3343" y="10773"/>
                      <a:pt x="3343" y="10773"/>
                      <a:pt x="3343" y="10773"/>
                    </a:cubicBezTo>
                    <a:cubicBezTo>
                      <a:pt x="3086" y="8853"/>
                      <a:pt x="3086" y="8853"/>
                      <a:pt x="3086" y="8853"/>
                    </a:cubicBezTo>
                    <a:cubicBezTo>
                      <a:pt x="1800" y="9333"/>
                      <a:pt x="1029" y="7893"/>
                      <a:pt x="257" y="6453"/>
                    </a:cubicBezTo>
                    <a:cubicBezTo>
                      <a:pt x="257" y="2613"/>
                      <a:pt x="257" y="2613"/>
                      <a:pt x="257" y="2613"/>
                    </a:cubicBezTo>
                    <a:lnTo>
                      <a:pt x="1029" y="5013"/>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37" name="Freeform 65"/>
              <p:cNvSpPr/>
              <p:nvPr/>
            </p:nvSpPr>
            <p:spPr>
              <a:xfrm>
                <a:off x="3194177" y="1450871"/>
                <a:ext cx="183166" cy="110195"/>
              </a:xfrm>
              <a:custGeom>
                <a:avLst/>
                <a:gdLst/>
                <a:ahLst/>
                <a:cxnLst>
                  <a:cxn ang="0">
                    <a:pos x="wd2" y="hd2"/>
                  </a:cxn>
                  <a:cxn ang="5400000">
                    <a:pos x="wd2" y="hd2"/>
                  </a:cxn>
                  <a:cxn ang="10800000">
                    <a:pos x="wd2" y="hd2"/>
                  </a:cxn>
                  <a:cxn ang="16200000">
                    <a:pos x="wd2" y="hd2"/>
                  </a:cxn>
                </a:cxnLst>
                <a:rect l="0" t="0" r="r" b="b"/>
                <a:pathLst>
                  <a:path w="21600" h="21600" extrusionOk="0">
                    <a:moveTo>
                      <a:pt x="16751" y="21600"/>
                    </a:moveTo>
                    <a:cubicBezTo>
                      <a:pt x="14106" y="21600"/>
                      <a:pt x="0" y="12662"/>
                      <a:pt x="0" y="11917"/>
                    </a:cubicBezTo>
                    <a:cubicBezTo>
                      <a:pt x="0" y="8938"/>
                      <a:pt x="3527" y="10428"/>
                      <a:pt x="3967" y="10428"/>
                    </a:cubicBezTo>
                    <a:cubicBezTo>
                      <a:pt x="6612" y="8938"/>
                      <a:pt x="5731" y="0"/>
                      <a:pt x="9698" y="0"/>
                    </a:cubicBezTo>
                    <a:cubicBezTo>
                      <a:pt x="12343" y="0"/>
                      <a:pt x="20278" y="11917"/>
                      <a:pt x="21600" y="16386"/>
                    </a:cubicBezTo>
                    <a:cubicBezTo>
                      <a:pt x="19837" y="18621"/>
                      <a:pt x="18955" y="21600"/>
                      <a:pt x="16751" y="2160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38" name="Freeform 66"/>
              <p:cNvSpPr/>
              <p:nvPr/>
            </p:nvSpPr>
            <p:spPr>
              <a:xfrm>
                <a:off x="3372872" y="1051420"/>
                <a:ext cx="241241" cy="202022"/>
              </a:xfrm>
              <a:custGeom>
                <a:avLst/>
                <a:gdLst/>
                <a:ahLst/>
                <a:cxnLst>
                  <a:cxn ang="0">
                    <a:pos x="wd2" y="hd2"/>
                  </a:cxn>
                  <a:cxn ang="5400000">
                    <a:pos x="wd2" y="hd2"/>
                  </a:cxn>
                  <a:cxn ang="10800000">
                    <a:pos x="wd2" y="hd2"/>
                  </a:cxn>
                  <a:cxn ang="16200000">
                    <a:pos x="wd2" y="hd2"/>
                  </a:cxn>
                </a:cxnLst>
                <a:rect l="0" t="0" r="r" b="b"/>
                <a:pathLst>
                  <a:path w="21600" h="21600" extrusionOk="0">
                    <a:moveTo>
                      <a:pt x="21600" y="4483"/>
                    </a:moveTo>
                    <a:cubicBezTo>
                      <a:pt x="21600" y="4891"/>
                      <a:pt x="18942" y="7336"/>
                      <a:pt x="18942" y="7336"/>
                    </a:cubicBezTo>
                    <a:cubicBezTo>
                      <a:pt x="16948" y="10596"/>
                      <a:pt x="14954" y="14264"/>
                      <a:pt x="10634" y="14264"/>
                    </a:cubicBezTo>
                    <a:cubicBezTo>
                      <a:pt x="7311" y="14264"/>
                      <a:pt x="7311" y="12226"/>
                      <a:pt x="6646" y="15487"/>
                    </a:cubicBezTo>
                    <a:cubicBezTo>
                      <a:pt x="8308" y="15487"/>
                      <a:pt x="8308" y="15487"/>
                      <a:pt x="8308" y="15487"/>
                    </a:cubicBezTo>
                    <a:cubicBezTo>
                      <a:pt x="7975" y="18747"/>
                      <a:pt x="6978" y="19562"/>
                      <a:pt x="4985" y="21600"/>
                    </a:cubicBezTo>
                    <a:cubicBezTo>
                      <a:pt x="1994" y="21600"/>
                      <a:pt x="1994" y="21600"/>
                      <a:pt x="1994" y="21600"/>
                    </a:cubicBezTo>
                    <a:cubicBezTo>
                      <a:pt x="1994" y="19155"/>
                      <a:pt x="1994" y="17117"/>
                      <a:pt x="2326" y="16302"/>
                    </a:cubicBezTo>
                    <a:cubicBezTo>
                      <a:pt x="0" y="13449"/>
                      <a:pt x="997" y="11004"/>
                      <a:pt x="0" y="7743"/>
                    </a:cubicBezTo>
                    <a:cubicBezTo>
                      <a:pt x="0" y="4483"/>
                      <a:pt x="0" y="4483"/>
                      <a:pt x="0" y="4483"/>
                    </a:cubicBezTo>
                    <a:cubicBezTo>
                      <a:pt x="997" y="4483"/>
                      <a:pt x="2658" y="4483"/>
                      <a:pt x="3323" y="4483"/>
                    </a:cubicBezTo>
                    <a:cubicBezTo>
                      <a:pt x="2991" y="4483"/>
                      <a:pt x="3323" y="3260"/>
                      <a:pt x="3323" y="2853"/>
                    </a:cubicBezTo>
                    <a:cubicBezTo>
                      <a:pt x="3323" y="2445"/>
                      <a:pt x="4320" y="0"/>
                      <a:pt x="7311" y="0"/>
                    </a:cubicBezTo>
                    <a:cubicBezTo>
                      <a:pt x="12295" y="0"/>
                      <a:pt x="16283" y="2038"/>
                      <a:pt x="21600" y="2038"/>
                    </a:cubicBezTo>
                    <a:cubicBezTo>
                      <a:pt x="21600" y="3260"/>
                      <a:pt x="21600" y="3668"/>
                      <a:pt x="21600" y="4483"/>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39" name="Freeform 67"/>
              <p:cNvSpPr/>
              <p:nvPr/>
            </p:nvSpPr>
            <p:spPr>
              <a:xfrm>
                <a:off x="2876994" y="688703"/>
                <a:ext cx="80415" cy="68874"/>
              </a:xfrm>
              <a:custGeom>
                <a:avLst/>
                <a:gdLst/>
                <a:ahLst/>
                <a:cxnLst>
                  <a:cxn ang="0">
                    <a:pos x="wd2" y="hd2"/>
                  </a:cxn>
                  <a:cxn ang="5400000">
                    <a:pos x="wd2" y="hd2"/>
                  </a:cxn>
                  <a:cxn ang="10800000">
                    <a:pos x="wd2" y="hd2"/>
                  </a:cxn>
                  <a:cxn ang="16200000">
                    <a:pos x="wd2" y="hd2"/>
                  </a:cxn>
                </a:cxnLst>
                <a:rect l="0" t="0" r="r" b="b"/>
                <a:pathLst>
                  <a:path w="21600" h="21600" extrusionOk="0">
                    <a:moveTo>
                      <a:pt x="21600" y="14400"/>
                    </a:moveTo>
                    <a:cubicBezTo>
                      <a:pt x="21600" y="19200"/>
                      <a:pt x="18514" y="21600"/>
                      <a:pt x="15429" y="21600"/>
                    </a:cubicBezTo>
                    <a:cubicBezTo>
                      <a:pt x="10286" y="21600"/>
                      <a:pt x="0" y="7200"/>
                      <a:pt x="0" y="0"/>
                    </a:cubicBezTo>
                    <a:cubicBezTo>
                      <a:pt x="11314" y="0"/>
                      <a:pt x="12343" y="10800"/>
                      <a:pt x="21600" y="1440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40" name="Freeform 68"/>
              <p:cNvSpPr/>
              <p:nvPr/>
            </p:nvSpPr>
            <p:spPr>
              <a:xfrm>
                <a:off x="2926134" y="918271"/>
                <a:ext cx="53610" cy="45916"/>
              </a:xfrm>
              <a:custGeom>
                <a:avLst/>
                <a:gdLst/>
                <a:ahLst/>
                <a:cxnLst>
                  <a:cxn ang="0">
                    <a:pos x="wd2" y="hd2"/>
                  </a:cxn>
                  <a:cxn ang="5400000">
                    <a:pos x="wd2" y="hd2"/>
                  </a:cxn>
                  <a:cxn ang="10800000">
                    <a:pos x="wd2" y="hd2"/>
                  </a:cxn>
                  <a:cxn ang="16200000">
                    <a:pos x="wd2" y="hd2"/>
                  </a:cxn>
                </a:cxnLst>
                <a:rect l="0" t="0" r="r" b="b"/>
                <a:pathLst>
                  <a:path w="21600" h="21600" extrusionOk="0">
                    <a:moveTo>
                      <a:pt x="17280" y="0"/>
                    </a:moveTo>
                    <a:cubicBezTo>
                      <a:pt x="18720" y="3600"/>
                      <a:pt x="21600" y="5400"/>
                      <a:pt x="21600" y="10800"/>
                    </a:cubicBezTo>
                    <a:cubicBezTo>
                      <a:pt x="21600" y="21600"/>
                      <a:pt x="15840" y="21600"/>
                      <a:pt x="12960" y="21600"/>
                    </a:cubicBezTo>
                    <a:cubicBezTo>
                      <a:pt x="5760" y="21600"/>
                      <a:pt x="4320" y="19800"/>
                      <a:pt x="0" y="21600"/>
                    </a:cubicBezTo>
                    <a:cubicBezTo>
                      <a:pt x="2880" y="7200"/>
                      <a:pt x="8640" y="3600"/>
                      <a:pt x="17280" y="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41" name="Freeform 69"/>
              <p:cNvSpPr/>
              <p:nvPr/>
            </p:nvSpPr>
            <p:spPr>
              <a:xfrm>
                <a:off x="2894864" y="518820"/>
                <a:ext cx="308253" cy="165292"/>
              </a:xfrm>
              <a:custGeom>
                <a:avLst/>
                <a:gdLst/>
                <a:ahLst/>
                <a:cxnLst>
                  <a:cxn ang="0">
                    <a:pos x="wd2" y="hd2"/>
                  </a:cxn>
                  <a:cxn ang="5400000">
                    <a:pos x="wd2" y="hd2"/>
                  </a:cxn>
                  <a:cxn ang="10800000">
                    <a:pos x="wd2" y="hd2"/>
                  </a:cxn>
                  <a:cxn ang="16200000">
                    <a:pos x="wd2" y="hd2"/>
                  </a:cxn>
                </a:cxnLst>
                <a:rect l="0" t="0" r="r" b="b"/>
                <a:pathLst>
                  <a:path w="21600" h="21600" extrusionOk="0">
                    <a:moveTo>
                      <a:pt x="14224" y="16074"/>
                    </a:moveTo>
                    <a:cubicBezTo>
                      <a:pt x="12117" y="16074"/>
                      <a:pt x="10800" y="14567"/>
                      <a:pt x="8693" y="15070"/>
                    </a:cubicBezTo>
                    <a:cubicBezTo>
                      <a:pt x="8166" y="13060"/>
                      <a:pt x="6585" y="14567"/>
                      <a:pt x="5005" y="14567"/>
                    </a:cubicBezTo>
                    <a:cubicBezTo>
                      <a:pt x="3424" y="14567"/>
                      <a:pt x="2898" y="14567"/>
                      <a:pt x="1844" y="12558"/>
                    </a:cubicBezTo>
                    <a:cubicBezTo>
                      <a:pt x="2898" y="10549"/>
                      <a:pt x="3951" y="11051"/>
                      <a:pt x="5268" y="10047"/>
                    </a:cubicBezTo>
                    <a:cubicBezTo>
                      <a:pt x="5005" y="9042"/>
                      <a:pt x="5005" y="8037"/>
                      <a:pt x="5268" y="7535"/>
                    </a:cubicBezTo>
                    <a:cubicBezTo>
                      <a:pt x="2634" y="7535"/>
                      <a:pt x="2107" y="8540"/>
                      <a:pt x="1317" y="7535"/>
                    </a:cubicBezTo>
                    <a:cubicBezTo>
                      <a:pt x="1580" y="7033"/>
                      <a:pt x="1844" y="6028"/>
                      <a:pt x="2107" y="5023"/>
                    </a:cubicBezTo>
                    <a:cubicBezTo>
                      <a:pt x="527" y="5023"/>
                      <a:pt x="0" y="4521"/>
                      <a:pt x="0" y="1507"/>
                    </a:cubicBezTo>
                    <a:cubicBezTo>
                      <a:pt x="1580" y="1507"/>
                      <a:pt x="2371" y="0"/>
                      <a:pt x="3688" y="0"/>
                    </a:cubicBezTo>
                    <a:cubicBezTo>
                      <a:pt x="6322" y="0"/>
                      <a:pt x="6849" y="4019"/>
                      <a:pt x="8166" y="4019"/>
                    </a:cubicBezTo>
                    <a:cubicBezTo>
                      <a:pt x="9220" y="4019"/>
                      <a:pt x="9483" y="2009"/>
                      <a:pt x="10537" y="2009"/>
                    </a:cubicBezTo>
                    <a:cubicBezTo>
                      <a:pt x="12907" y="2009"/>
                      <a:pt x="12644" y="7535"/>
                      <a:pt x="13961" y="7535"/>
                    </a:cubicBezTo>
                    <a:cubicBezTo>
                      <a:pt x="14751" y="7535"/>
                      <a:pt x="15015" y="5526"/>
                      <a:pt x="15805" y="5526"/>
                    </a:cubicBezTo>
                    <a:cubicBezTo>
                      <a:pt x="17385" y="5526"/>
                      <a:pt x="18702" y="9544"/>
                      <a:pt x="19229" y="10549"/>
                    </a:cubicBezTo>
                    <a:cubicBezTo>
                      <a:pt x="18966" y="11051"/>
                      <a:pt x="18439" y="12056"/>
                      <a:pt x="18439" y="13060"/>
                    </a:cubicBezTo>
                    <a:cubicBezTo>
                      <a:pt x="19229" y="14567"/>
                      <a:pt x="21600" y="16577"/>
                      <a:pt x="21600" y="18586"/>
                    </a:cubicBezTo>
                    <a:cubicBezTo>
                      <a:pt x="21600" y="21098"/>
                      <a:pt x="20283" y="21600"/>
                      <a:pt x="19493" y="21600"/>
                    </a:cubicBezTo>
                    <a:cubicBezTo>
                      <a:pt x="16595" y="21600"/>
                      <a:pt x="16859" y="16074"/>
                      <a:pt x="14224" y="16074"/>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42" name="Freeform 70"/>
              <p:cNvSpPr/>
              <p:nvPr/>
            </p:nvSpPr>
            <p:spPr>
              <a:xfrm>
                <a:off x="3034316" y="661154"/>
                <a:ext cx="66049" cy="27551"/>
              </a:xfrm>
              <a:custGeom>
                <a:avLst/>
                <a:gdLst/>
                <a:ahLst/>
                <a:cxnLst>
                  <a:cxn ang="0">
                    <a:pos x="wd2" y="hd2"/>
                  </a:cxn>
                  <a:cxn ang="5400000">
                    <a:pos x="wd2" y="hd2"/>
                  </a:cxn>
                  <a:cxn ang="10800000">
                    <a:pos x="wd2" y="hd2"/>
                  </a:cxn>
                  <a:cxn ang="16200000">
                    <a:pos x="wd2" y="hd2"/>
                  </a:cxn>
                </a:cxnLst>
                <a:rect l="0" t="0" r="r" b="b"/>
                <a:pathLst>
                  <a:path w="16808" h="21600" extrusionOk="0">
                    <a:moveTo>
                      <a:pt x="2721" y="21600"/>
                    </a:moveTo>
                    <a:cubicBezTo>
                      <a:pt x="-4792" y="21600"/>
                      <a:pt x="5538" y="0"/>
                      <a:pt x="6478" y="0"/>
                    </a:cubicBezTo>
                    <a:cubicBezTo>
                      <a:pt x="11173" y="0"/>
                      <a:pt x="13051" y="9257"/>
                      <a:pt x="16808" y="12343"/>
                    </a:cubicBezTo>
                    <a:cubicBezTo>
                      <a:pt x="13991" y="21600"/>
                      <a:pt x="9295" y="21600"/>
                      <a:pt x="2721" y="2160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43" name="Freeform 71"/>
              <p:cNvSpPr/>
              <p:nvPr/>
            </p:nvSpPr>
            <p:spPr>
              <a:xfrm>
                <a:off x="3319264" y="762165"/>
                <a:ext cx="808600" cy="257863"/>
              </a:xfrm>
              <a:custGeom>
                <a:avLst/>
                <a:gdLst/>
                <a:ahLst/>
                <a:cxnLst>
                  <a:cxn ang="0">
                    <a:pos x="wd2" y="hd2"/>
                  </a:cxn>
                  <a:cxn ang="5400000">
                    <a:pos x="wd2" y="hd2"/>
                  </a:cxn>
                  <a:cxn ang="10800000">
                    <a:pos x="wd2" y="hd2"/>
                  </a:cxn>
                  <a:cxn ang="16200000">
                    <a:pos x="wd2" y="hd2"/>
                  </a:cxn>
                </a:cxnLst>
                <a:rect l="0" t="0" r="r" b="b"/>
                <a:pathLst>
                  <a:path w="21600" h="21282" extrusionOk="0">
                    <a:moveTo>
                      <a:pt x="21500" y="14294"/>
                    </a:moveTo>
                    <a:cubicBezTo>
                      <a:pt x="21300" y="14612"/>
                      <a:pt x="21100" y="15247"/>
                      <a:pt x="21000" y="16200"/>
                    </a:cubicBezTo>
                    <a:cubicBezTo>
                      <a:pt x="21300" y="16518"/>
                      <a:pt x="21600" y="16518"/>
                      <a:pt x="21600" y="16518"/>
                    </a:cubicBezTo>
                    <a:cubicBezTo>
                      <a:pt x="21500" y="21282"/>
                      <a:pt x="19500" y="21282"/>
                      <a:pt x="17900" y="21282"/>
                    </a:cubicBezTo>
                    <a:cubicBezTo>
                      <a:pt x="17400" y="21282"/>
                      <a:pt x="17100" y="20329"/>
                      <a:pt x="17000" y="19059"/>
                    </a:cubicBezTo>
                    <a:cubicBezTo>
                      <a:pt x="16400" y="19376"/>
                      <a:pt x="16300" y="20329"/>
                      <a:pt x="15900" y="20965"/>
                    </a:cubicBezTo>
                    <a:cubicBezTo>
                      <a:pt x="12400" y="20965"/>
                      <a:pt x="12400" y="20965"/>
                      <a:pt x="12400" y="20965"/>
                    </a:cubicBezTo>
                    <a:cubicBezTo>
                      <a:pt x="11500" y="21600"/>
                      <a:pt x="10100" y="21282"/>
                      <a:pt x="10200" y="19059"/>
                    </a:cubicBezTo>
                    <a:cubicBezTo>
                      <a:pt x="9700" y="19059"/>
                      <a:pt x="9700" y="19059"/>
                      <a:pt x="9700" y="19059"/>
                    </a:cubicBezTo>
                    <a:cubicBezTo>
                      <a:pt x="9500" y="19694"/>
                      <a:pt x="8800" y="21282"/>
                      <a:pt x="8400" y="21282"/>
                    </a:cubicBezTo>
                    <a:cubicBezTo>
                      <a:pt x="7500" y="21282"/>
                      <a:pt x="5300" y="17788"/>
                      <a:pt x="5300" y="14929"/>
                    </a:cubicBezTo>
                    <a:cubicBezTo>
                      <a:pt x="5300" y="13976"/>
                      <a:pt x="5600" y="13024"/>
                      <a:pt x="5800" y="12706"/>
                    </a:cubicBezTo>
                    <a:cubicBezTo>
                      <a:pt x="5000" y="10165"/>
                      <a:pt x="4800" y="7941"/>
                      <a:pt x="4000" y="5718"/>
                    </a:cubicBezTo>
                    <a:cubicBezTo>
                      <a:pt x="3800" y="6353"/>
                      <a:pt x="3500" y="6988"/>
                      <a:pt x="3200" y="6988"/>
                    </a:cubicBezTo>
                    <a:cubicBezTo>
                      <a:pt x="2700" y="6988"/>
                      <a:pt x="0" y="3494"/>
                      <a:pt x="0" y="2224"/>
                    </a:cubicBezTo>
                    <a:cubicBezTo>
                      <a:pt x="0" y="0"/>
                      <a:pt x="800" y="0"/>
                      <a:pt x="1300" y="0"/>
                    </a:cubicBezTo>
                    <a:cubicBezTo>
                      <a:pt x="3300" y="0"/>
                      <a:pt x="3600" y="4765"/>
                      <a:pt x="5100" y="4765"/>
                    </a:cubicBezTo>
                    <a:cubicBezTo>
                      <a:pt x="5600" y="4765"/>
                      <a:pt x="5800" y="4765"/>
                      <a:pt x="6000" y="3812"/>
                    </a:cubicBezTo>
                    <a:cubicBezTo>
                      <a:pt x="6300" y="3812"/>
                      <a:pt x="6800" y="3812"/>
                      <a:pt x="6800" y="3812"/>
                    </a:cubicBezTo>
                    <a:cubicBezTo>
                      <a:pt x="6500" y="6988"/>
                      <a:pt x="8500" y="6035"/>
                      <a:pt x="8900" y="7941"/>
                    </a:cubicBezTo>
                    <a:cubicBezTo>
                      <a:pt x="7100" y="7941"/>
                      <a:pt x="7100" y="7941"/>
                      <a:pt x="7100" y="7941"/>
                    </a:cubicBezTo>
                    <a:cubicBezTo>
                      <a:pt x="7400" y="11753"/>
                      <a:pt x="8500" y="9529"/>
                      <a:pt x="9100" y="11118"/>
                    </a:cubicBezTo>
                    <a:cubicBezTo>
                      <a:pt x="9000" y="11435"/>
                      <a:pt x="8800" y="11435"/>
                      <a:pt x="8800" y="12071"/>
                    </a:cubicBezTo>
                    <a:cubicBezTo>
                      <a:pt x="8800" y="13976"/>
                      <a:pt x="9300" y="13024"/>
                      <a:pt x="9500" y="12706"/>
                    </a:cubicBezTo>
                    <a:cubicBezTo>
                      <a:pt x="10600" y="13341"/>
                      <a:pt x="11400" y="14294"/>
                      <a:pt x="12500" y="14294"/>
                    </a:cubicBezTo>
                    <a:cubicBezTo>
                      <a:pt x="15000" y="14294"/>
                      <a:pt x="15800" y="10800"/>
                      <a:pt x="18100" y="10800"/>
                    </a:cubicBezTo>
                    <a:cubicBezTo>
                      <a:pt x="19800" y="10800"/>
                      <a:pt x="21000" y="11118"/>
                      <a:pt x="21600" y="14612"/>
                    </a:cubicBezTo>
                    <a:cubicBezTo>
                      <a:pt x="21500" y="14929"/>
                      <a:pt x="21300" y="14929"/>
                      <a:pt x="21100" y="14929"/>
                    </a:cubicBezTo>
                    <a:lnTo>
                      <a:pt x="21500" y="14294"/>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44" name="Freeform 72"/>
              <p:cNvSpPr/>
              <p:nvPr/>
            </p:nvSpPr>
            <p:spPr>
              <a:xfrm>
                <a:off x="3328198" y="899906"/>
                <a:ext cx="138493" cy="110195"/>
              </a:xfrm>
              <a:custGeom>
                <a:avLst/>
                <a:gdLst/>
                <a:ahLst/>
                <a:cxnLst>
                  <a:cxn ang="0">
                    <a:pos x="wd2" y="hd2"/>
                  </a:cxn>
                  <a:cxn ang="5400000">
                    <a:pos x="wd2" y="hd2"/>
                  </a:cxn>
                  <a:cxn ang="10800000">
                    <a:pos x="wd2" y="hd2"/>
                  </a:cxn>
                  <a:cxn ang="16200000">
                    <a:pos x="wd2" y="hd2"/>
                  </a:cxn>
                </a:cxnLst>
                <a:rect l="0" t="0" r="r" b="b"/>
                <a:pathLst>
                  <a:path w="21600" h="21600" extrusionOk="0">
                    <a:moveTo>
                      <a:pt x="3503" y="7448"/>
                    </a:moveTo>
                    <a:cubicBezTo>
                      <a:pt x="5838" y="7448"/>
                      <a:pt x="5254" y="0"/>
                      <a:pt x="11092" y="0"/>
                    </a:cubicBezTo>
                    <a:cubicBezTo>
                      <a:pt x="15762" y="0"/>
                      <a:pt x="21600" y="6703"/>
                      <a:pt x="21600" y="11172"/>
                    </a:cubicBezTo>
                    <a:cubicBezTo>
                      <a:pt x="21600" y="16386"/>
                      <a:pt x="20432" y="21600"/>
                      <a:pt x="16930" y="21600"/>
                    </a:cubicBezTo>
                    <a:cubicBezTo>
                      <a:pt x="14595" y="21600"/>
                      <a:pt x="0" y="12662"/>
                      <a:pt x="0" y="12662"/>
                    </a:cubicBezTo>
                    <a:cubicBezTo>
                      <a:pt x="0" y="9683"/>
                      <a:pt x="2919" y="7448"/>
                      <a:pt x="3503" y="7448"/>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45" name="Freeform 73"/>
              <p:cNvSpPr/>
              <p:nvPr/>
            </p:nvSpPr>
            <p:spPr>
              <a:xfrm>
                <a:off x="3346068" y="688703"/>
                <a:ext cx="129557" cy="36733"/>
              </a:xfrm>
              <a:custGeom>
                <a:avLst/>
                <a:gdLst/>
                <a:ahLst/>
                <a:cxnLst>
                  <a:cxn ang="0">
                    <a:pos x="wd2" y="hd2"/>
                  </a:cxn>
                  <a:cxn ang="5400000">
                    <a:pos x="wd2" y="hd2"/>
                  </a:cxn>
                  <a:cxn ang="10800000">
                    <a:pos x="wd2" y="hd2"/>
                  </a:cxn>
                  <a:cxn ang="16200000">
                    <a:pos x="wd2" y="hd2"/>
                  </a:cxn>
                </a:cxnLst>
                <a:rect l="0" t="0" r="r" b="b"/>
                <a:pathLst>
                  <a:path w="21600" h="21600" extrusionOk="0">
                    <a:moveTo>
                      <a:pt x="17897" y="0"/>
                    </a:moveTo>
                    <a:cubicBezTo>
                      <a:pt x="20983" y="0"/>
                      <a:pt x="18514" y="2160"/>
                      <a:pt x="21600" y="0"/>
                    </a:cubicBezTo>
                    <a:cubicBezTo>
                      <a:pt x="21600" y="6480"/>
                      <a:pt x="21600" y="10800"/>
                      <a:pt x="21600" y="12960"/>
                    </a:cubicBezTo>
                    <a:cubicBezTo>
                      <a:pt x="21600" y="17280"/>
                      <a:pt x="19749" y="21600"/>
                      <a:pt x="17280" y="21600"/>
                    </a:cubicBezTo>
                    <a:cubicBezTo>
                      <a:pt x="16046" y="21600"/>
                      <a:pt x="0" y="10800"/>
                      <a:pt x="0" y="10800"/>
                    </a:cubicBezTo>
                    <a:cubicBezTo>
                      <a:pt x="3086" y="2160"/>
                      <a:pt x="12960" y="0"/>
                      <a:pt x="17897" y="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46" name="Freeform 74"/>
              <p:cNvSpPr/>
              <p:nvPr/>
            </p:nvSpPr>
            <p:spPr>
              <a:xfrm>
                <a:off x="3247786" y="560144"/>
                <a:ext cx="151893" cy="120944"/>
              </a:xfrm>
              <a:custGeom>
                <a:avLst/>
                <a:gdLst/>
                <a:ahLst/>
                <a:cxnLst>
                  <a:cxn ang="0">
                    <a:pos x="wd2" y="hd2"/>
                  </a:cxn>
                  <a:cxn ang="5400000">
                    <a:pos x="wd2" y="hd2"/>
                  </a:cxn>
                  <a:cxn ang="10800000">
                    <a:pos x="wd2" y="hd2"/>
                  </a:cxn>
                  <a:cxn ang="16200000">
                    <a:pos x="wd2" y="hd2"/>
                  </a:cxn>
                </a:cxnLst>
                <a:rect l="0" t="0" r="r" b="b"/>
                <a:pathLst>
                  <a:path w="21600" h="20321" extrusionOk="0">
                    <a:moveTo>
                      <a:pt x="5268" y="18327"/>
                    </a:moveTo>
                    <a:cubicBezTo>
                      <a:pt x="5268" y="17018"/>
                      <a:pt x="6849" y="15709"/>
                      <a:pt x="7376" y="15055"/>
                    </a:cubicBezTo>
                    <a:cubicBezTo>
                      <a:pt x="4741" y="11782"/>
                      <a:pt x="0" y="9818"/>
                      <a:pt x="0" y="4582"/>
                    </a:cubicBezTo>
                    <a:cubicBezTo>
                      <a:pt x="0" y="1309"/>
                      <a:pt x="3161" y="0"/>
                      <a:pt x="5268" y="0"/>
                    </a:cubicBezTo>
                    <a:cubicBezTo>
                      <a:pt x="5795" y="2618"/>
                      <a:pt x="11063" y="4582"/>
                      <a:pt x="13171" y="4582"/>
                    </a:cubicBezTo>
                    <a:cubicBezTo>
                      <a:pt x="13171" y="11127"/>
                      <a:pt x="21600" y="4582"/>
                      <a:pt x="21600" y="11127"/>
                    </a:cubicBezTo>
                    <a:cubicBezTo>
                      <a:pt x="21600" y="13091"/>
                      <a:pt x="20546" y="15055"/>
                      <a:pt x="21600" y="18327"/>
                    </a:cubicBezTo>
                    <a:cubicBezTo>
                      <a:pt x="13171" y="20291"/>
                      <a:pt x="5268" y="21600"/>
                      <a:pt x="5268" y="18327"/>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47" name="Freeform 75"/>
              <p:cNvSpPr/>
              <p:nvPr/>
            </p:nvSpPr>
            <p:spPr>
              <a:xfrm>
                <a:off x="3189711" y="445358"/>
                <a:ext cx="58079" cy="3673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21600"/>
                      <a:pt x="21600" y="21600"/>
                      <a:pt x="21600" y="21600"/>
                    </a:cubicBezTo>
                    <a:cubicBezTo>
                      <a:pt x="10800" y="21600"/>
                      <a:pt x="10800" y="21600"/>
                      <a:pt x="10800" y="21600"/>
                    </a:cubicBezTo>
                    <a:cubicBezTo>
                      <a:pt x="8100" y="16800"/>
                      <a:pt x="0" y="14400"/>
                      <a:pt x="0" y="0"/>
                    </a:cubicBezTo>
                    <a:cubicBezTo>
                      <a:pt x="8100" y="0"/>
                      <a:pt x="17550" y="0"/>
                      <a:pt x="21600" y="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48" name="Freeform 76"/>
              <p:cNvSpPr/>
              <p:nvPr/>
            </p:nvSpPr>
            <p:spPr>
              <a:xfrm>
                <a:off x="3350537" y="293845"/>
                <a:ext cx="515387" cy="358129"/>
              </a:xfrm>
              <a:custGeom>
                <a:avLst/>
                <a:gdLst/>
                <a:ahLst/>
                <a:cxnLst>
                  <a:cxn ang="0">
                    <a:pos x="wd2" y="hd2"/>
                  </a:cxn>
                  <a:cxn ang="5400000">
                    <a:pos x="wd2" y="hd2"/>
                  </a:cxn>
                  <a:cxn ang="10800000">
                    <a:pos x="wd2" y="hd2"/>
                  </a:cxn>
                  <a:cxn ang="16200000">
                    <a:pos x="wd2" y="hd2"/>
                  </a:cxn>
                </a:cxnLst>
                <a:rect l="0" t="0" r="r" b="b"/>
                <a:pathLst>
                  <a:path w="21482" h="21600" extrusionOk="0">
                    <a:moveTo>
                      <a:pt x="14400" y="8687"/>
                    </a:moveTo>
                    <a:cubicBezTo>
                      <a:pt x="15183" y="8687"/>
                      <a:pt x="15183" y="8687"/>
                      <a:pt x="15183" y="8687"/>
                    </a:cubicBezTo>
                    <a:cubicBezTo>
                      <a:pt x="15183" y="7513"/>
                      <a:pt x="15183" y="7513"/>
                      <a:pt x="15183" y="7513"/>
                    </a:cubicBezTo>
                    <a:cubicBezTo>
                      <a:pt x="14870" y="6574"/>
                      <a:pt x="14870" y="6574"/>
                      <a:pt x="14870" y="6574"/>
                    </a:cubicBezTo>
                    <a:cubicBezTo>
                      <a:pt x="15183" y="6574"/>
                      <a:pt x="15339" y="6574"/>
                      <a:pt x="15652" y="6574"/>
                    </a:cubicBezTo>
                    <a:cubicBezTo>
                      <a:pt x="16591" y="6574"/>
                      <a:pt x="16435" y="7278"/>
                      <a:pt x="16435" y="8452"/>
                    </a:cubicBezTo>
                    <a:cubicBezTo>
                      <a:pt x="16435" y="9157"/>
                      <a:pt x="17374" y="9157"/>
                      <a:pt x="17374" y="10096"/>
                    </a:cubicBezTo>
                    <a:cubicBezTo>
                      <a:pt x="17374" y="10800"/>
                      <a:pt x="16904" y="10800"/>
                      <a:pt x="16904" y="11504"/>
                    </a:cubicBezTo>
                    <a:cubicBezTo>
                      <a:pt x="16904" y="12443"/>
                      <a:pt x="17843" y="11504"/>
                      <a:pt x="18000" y="11504"/>
                    </a:cubicBezTo>
                    <a:cubicBezTo>
                      <a:pt x="18783" y="11504"/>
                      <a:pt x="20504" y="12678"/>
                      <a:pt x="21443" y="12913"/>
                    </a:cubicBezTo>
                    <a:cubicBezTo>
                      <a:pt x="21443" y="13617"/>
                      <a:pt x="21600" y="14087"/>
                      <a:pt x="21287" y="14322"/>
                    </a:cubicBezTo>
                    <a:cubicBezTo>
                      <a:pt x="21130" y="15026"/>
                      <a:pt x="20348" y="14791"/>
                      <a:pt x="19722" y="15026"/>
                    </a:cubicBezTo>
                    <a:cubicBezTo>
                      <a:pt x="18313" y="15261"/>
                      <a:pt x="17374" y="18313"/>
                      <a:pt x="16435" y="18313"/>
                    </a:cubicBezTo>
                    <a:cubicBezTo>
                      <a:pt x="15652" y="18313"/>
                      <a:pt x="15652" y="17374"/>
                      <a:pt x="15339" y="16200"/>
                    </a:cubicBezTo>
                    <a:cubicBezTo>
                      <a:pt x="15026" y="16670"/>
                      <a:pt x="14870" y="17139"/>
                      <a:pt x="14557" y="17843"/>
                    </a:cubicBezTo>
                    <a:cubicBezTo>
                      <a:pt x="15026" y="18783"/>
                      <a:pt x="15183" y="19017"/>
                      <a:pt x="15496" y="19722"/>
                    </a:cubicBezTo>
                    <a:cubicBezTo>
                      <a:pt x="14243" y="19722"/>
                      <a:pt x="14243" y="19722"/>
                      <a:pt x="14243" y="19722"/>
                    </a:cubicBezTo>
                    <a:cubicBezTo>
                      <a:pt x="14243" y="21130"/>
                      <a:pt x="14243" y="21130"/>
                      <a:pt x="14243" y="21130"/>
                    </a:cubicBezTo>
                    <a:cubicBezTo>
                      <a:pt x="13617" y="21365"/>
                      <a:pt x="12365" y="19957"/>
                      <a:pt x="11739" y="19252"/>
                    </a:cubicBezTo>
                    <a:cubicBezTo>
                      <a:pt x="11739" y="21130"/>
                      <a:pt x="11113" y="21600"/>
                      <a:pt x="10017" y="21600"/>
                    </a:cubicBezTo>
                    <a:cubicBezTo>
                      <a:pt x="8922" y="21600"/>
                      <a:pt x="7513" y="21365"/>
                      <a:pt x="7357" y="19722"/>
                    </a:cubicBezTo>
                    <a:cubicBezTo>
                      <a:pt x="7826" y="19722"/>
                      <a:pt x="7983" y="19487"/>
                      <a:pt x="8296" y="19017"/>
                    </a:cubicBezTo>
                    <a:cubicBezTo>
                      <a:pt x="7043" y="19017"/>
                      <a:pt x="5165" y="18078"/>
                      <a:pt x="5165" y="16435"/>
                    </a:cubicBezTo>
                    <a:cubicBezTo>
                      <a:pt x="5165" y="14557"/>
                      <a:pt x="9391" y="14791"/>
                      <a:pt x="10330" y="14322"/>
                    </a:cubicBezTo>
                    <a:cubicBezTo>
                      <a:pt x="9391" y="14087"/>
                      <a:pt x="8609" y="13617"/>
                      <a:pt x="7513" y="13617"/>
                    </a:cubicBezTo>
                    <a:cubicBezTo>
                      <a:pt x="6417" y="13617"/>
                      <a:pt x="6261" y="14322"/>
                      <a:pt x="5478" y="14322"/>
                    </a:cubicBezTo>
                    <a:cubicBezTo>
                      <a:pt x="4696" y="14322"/>
                      <a:pt x="4696" y="13617"/>
                      <a:pt x="4539" y="13148"/>
                    </a:cubicBezTo>
                    <a:cubicBezTo>
                      <a:pt x="3757" y="13617"/>
                      <a:pt x="3600" y="13852"/>
                      <a:pt x="2974" y="13852"/>
                    </a:cubicBezTo>
                    <a:cubicBezTo>
                      <a:pt x="2504" y="13852"/>
                      <a:pt x="2504" y="13617"/>
                      <a:pt x="2504" y="12913"/>
                    </a:cubicBezTo>
                    <a:cubicBezTo>
                      <a:pt x="3130" y="12443"/>
                      <a:pt x="3600" y="12443"/>
                      <a:pt x="4070" y="11504"/>
                    </a:cubicBezTo>
                    <a:cubicBezTo>
                      <a:pt x="1722" y="11504"/>
                      <a:pt x="313" y="11270"/>
                      <a:pt x="0" y="8217"/>
                    </a:cubicBezTo>
                    <a:cubicBezTo>
                      <a:pt x="1096" y="8217"/>
                      <a:pt x="1096" y="8217"/>
                      <a:pt x="1096" y="8217"/>
                    </a:cubicBezTo>
                    <a:cubicBezTo>
                      <a:pt x="1409" y="8687"/>
                      <a:pt x="2504" y="9157"/>
                      <a:pt x="3130" y="9157"/>
                    </a:cubicBezTo>
                    <a:cubicBezTo>
                      <a:pt x="3443" y="9157"/>
                      <a:pt x="3757" y="8452"/>
                      <a:pt x="3757" y="8452"/>
                    </a:cubicBezTo>
                    <a:cubicBezTo>
                      <a:pt x="2974" y="7983"/>
                      <a:pt x="783" y="7278"/>
                      <a:pt x="783" y="6104"/>
                    </a:cubicBezTo>
                    <a:cubicBezTo>
                      <a:pt x="783" y="4930"/>
                      <a:pt x="1722" y="5165"/>
                      <a:pt x="2348" y="5165"/>
                    </a:cubicBezTo>
                    <a:cubicBezTo>
                      <a:pt x="3287" y="5165"/>
                      <a:pt x="3600" y="5870"/>
                      <a:pt x="4226" y="5870"/>
                    </a:cubicBezTo>
                    <a:cubicBezTo>
                      <a:pt x="4696" y="5870"/>
                      <a:pt x="4696" y="5165"/>
                      <a:pt x="5009" y="4696"/>
                    </a:cubicBezTo>
                    <a:cubicBezTo>
                      <a:pt x="4226" y="4226"/>
                      <a:pt x="3443" y="4696"/>
                      <a:pt x="2974" y="4696"/>
                    </a:cubicBezTo>
                    <a:cubicBezTo>
                      <a:pt x="2817" y="4696"/>
                      <a:pt x="2191" y="3287"/>
                      <a:pt x="2191" y="3052"/>
                    </a:cubicBezTo>
                    <a:cubicBezTo>
                      <a:pt x="2974" y="2348"/>
                      <a:pt x="3600" y="1878"/>
                      <a:pt x="4696" y="2113"/>
                    </a:cubicBezTo>
                    <a:cubicBezTo>
                      <a:pt x="5948" y="2113"/>
                      <a:pt x="5948" y="2113"/>
                      <a:pt x="5948" y="2113"/>
                    </a:cubicBezTo>
                    <a:cubicBezTo>
                      <a:pt x="5165" y="1643"/>
                      <a:pt x="3913" y="1409"/>
                      <a:pt x="3913" y="0"/>
                    </a:cubicBezTo>
                    <a:cubicBezTo>
                      <a:pt x="5635" y="235"/>
                      <a:pt x="7043" y="470"/>
                      <a:pt x="8296" y="1174"/>
                    </a:cubicBezTo>
                    <a:cubicBezTo>
                      <a:pt x="9548" y="2113"/>
                      <a:pt x="9391" y="4930"/>
                      <a:pt x="10487" y="5635"/>
                    </a:cubicBezTo>
                    <a:cubicBezTo>
                      <a:pt x="11426" y="6339"/>
                      <a:pt x="12209" y="5165"/>
                      <a:pt x="13148" y="5870"/>
                    </a:cubicBezTo>
                    <a:cubicBezTo>
                      <a:pt x="14243" y="6574"/>
                      <a:pt x="13774" y="7748"/>
                      <a:pt x="14400" y="8687"/>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49" name="Freeform 77"/>
              <p:cNvSpPr/>
              <p:nvPr/>
            </p:nvSpPr>
            <p:spPr>
              <a:xfrm>
                <a:off x="3770471" y="1776858"/>
                <a:ext cx="330588" cy="215798"/>
              </a:xfrm>
              <a:custGeom>
                <a:avLst/>
                <a:gdLst/>
                <a:ahLst/>
                <a:cxnLst>
                  <a:cxn ang="0">
                    <a:pos x="wd2" y="hd2"/>
                  </a:cxn>
                  <a:cxn ang="5400000">
                    <a:pos x="wd2" y="hd2"/>
                  </a:cxn>
                  <a:cxn ang="10800000">
                    <a:pos x="wd2" y="hd2"/>
                  </a:cxn>
                  <a:cxn ang="16200000">
                    <a:pos x="wd2" y="hd2"/>
                  </a:cxn>
                </a:cxnLst>
                <a:rect l="0" t="0" r="r" b="b"/>
                <a:pathLst>
                  <a:path w="21600" h="21600" extrusionOk="0">
                    <a:moveTo>
                      <a:pt x="1456" y="14779"/>
                    </a:moveTo>
                    <a:cubicBezTo>
                      <a:pt x="2184" y="14021"/>
                      <a:pt x="2670" y="13642"/>
                      <a:pt x="2670" y="12505"/>
                    </a:cubicBezTo>
                    <a:cubicBezTo>
                      <a:pt x="2670" y="10989"/>
                      <a:pt x="2670" y="11747"/>
                      <a:pt x="2670" y="10232"/>
                    </a:cubicBezTo>
                    <a:cubicBezTo>
                      <a:pt x="2670" y="7200"/>
                      <a:pt x="3155" y="758"/>
                      <a:pt x="6067" y="0"/>
                    </a:cubicBezTo>
                    <a:cubicBezTo>
                      <a:pt x="6796" y="2653"/>
                      <a:pt x="7281" y="3032"/>
                      <a:pt x="7766" y="4926"/>
                    </a:cubicBezTo>
                    <a:cubicBezTo>
                      <a:pt x="8009" y="4168"/>
                      <a:pt x="8494" y="3789"/>
                      <a:pt x="8737" y="3411"/>
                    </a:cubicBezTo>
                    <a:cubicBezTo>
                      <a:pt x="10921" y="7958"/>
                      <a:pt x="14319" y="6063"/>
                      <a:pt x="16261" y="10232"/>
                    </a:cubicBezTo>
                    <a:cubicBezTo>
                      <a:pt x="16746" y="11368"/>
                      <a:pt x="16503" y="12505"/>
                      <a:pt x="16989" y="13263"/>
                    </a:cubicBezTo>
                    <a:cubicBezTo>
                      <a:pt x="18688" y="15158"/>
                      <a:pt x="20629" y="14400"/>
                      <a:pt x="21600" y="16295"/>
                    </a:cubicBezTo>
                    <a:cubicBezTo>
                      <a:pt x="20387" y="17432"/>
                      <a:pt x="19416" y="18189"/>
                      <a:pt x="18202" y="18189"/>
                    </a:cubicBezTo>
                    <a:cubicBezTo>
                      <a:pt x="16746" y="18189"/>
                      <a:pt x="16261" y="18189"/>
                      <a:pt x="15290" y="18189"/>
                    </a:cubicBezTo>
                    <a:cubicBezTo>
                      <a:pt x="15290" y="18189"/>
                      <a:pt x="11892" y="14400"/>
                      <a:pt x="11164" y="14021"/>
                    </a:cubicBezTo>
                    <a:cubicBezTo>
                      <a:pt x="11164" y="17811"/>
                      <a:pt x="7524" y="21221"/>
                      <a:pt x="6067" y="20084"/>
                    </a:cubicBezTo>
                    <a:cubicBezTo>
                      <a:pt x="5825" y="20842"/>
                      <a:pt x="5825" y="21600"/>
                      <a:pt x="5339" y="21600"/>
                    </a:cubicBezTo>
                    <a:cubicBezTo>
                      <a:pt x="3883" y="21600"/>
                      <a:pt x="4369" y="19705"/>
                      <a:pt x="4611" y="18189"/>
                    </a:cubicBezTo>
                    <a:cubicBezTo>
                      <a:pt x="2912" y="17432"/>
                      <a:pt x="728" y="18189"/>
                      <a:pt x="0" y="18189"/>
                    </a:cubicBezTo>
                    <a:cubicBezTo>
                      <a:pt x="0" y="15158"/>
                      <a:pt x="1213" y="15537"/>
                      <a:pt x="1456" y="14779"/>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50" name="Freeform 78"/>
              <p:cNvSpPr/>
              <p:nvPr/>
            </p:nvSpPr>
            <p:spPr>
              <a:xfrm>
                <a:off x="4244013" y="1582180"/>
                <a:ext cx="102754" cy="84489"/>
              </a:xfrm>
              <a:custGeom>
                <a:avLst/>
                <a:gdLst/>
                <a:ahLst/>
                <a:cxnLst>
                  <a:cxn ang="0">
                    <a:pos x="wd2" y="hd2"/>
                  </a:cxn>
                  <a:cxn ang="5400000">
                    <a:pos x="wd2" y="hd2"/>
                  </a:cxn>
                  <a:cxn ang="10800000">
                    <a:pos x="wd2" y="hd2"/>
                  </a:cxn>
                  <a:cxn ang="16200000">
                    <a:pos x="wd2" y="hd2"/>
                  </a:cxn>
                </a:cxnLst>
                <a:rect l="0" t="0" r="r" b="b"/>
                <a:pathLst>
                  <a:path w="21600" h="17280" extrusionOk="0">
                    <a:moveTo>
                      <a:pt x="21600" y="9566"/>
                    </a:moveTo>
                    <a:cubicBezTo>
                      <a:pt x="21600" y="14194"/>
                      <a:pt x="12800" y="17280"/>
                      <a:pt x="8800" y="17280"/>
                    </a:cubicBezTo>
                    <a:cubicBezTo>
                      <a:pt x="3200" y="17280"/>
                      <a:pt x="0" y="13423"/>
                      <a:pt x="0" y="9566"/>
                    </a:cubicBezTo>
                    <a:cubicBezTo>
                      <a:pt x="0" y="-4320"/>
                      <a:pt x="21600" y="-2006"/>
                      <a:pt x="21600" y="9566"/>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51" name="Freeform 79"/>
              <p:cNvSpPr/>
              <p:nvPr/>
            </p:nvSpPr>
            <p:spPr>
              <a:xfrm>
                <a:off x="3935762" y="2003375"/>
                <a:ext cx="84884" cy="67336"/>
              </a:xfrm>
              <a:custGeom>
                <a:avLst/>
                <a:gdLst/>
                <a:ahLst/>
                <a:cxnLst>
                  <a:cxn ang="0">
                    <a:pos x="wd2" y="hd2"/>
                  </a:cxn>
                  <a:cxn ang="5400000">
                    <a:pos x="wd2" y="hd2"/>
                  </a:cxn>
                  <a:cxn ang="10800000">
                    <a:pos x="wd2" y="hd2"/>
                  </a:cxn>
                  <a:cxn ang="16200000">
                    <a:pos x="wd2" y="hd2"/>
                  </a:cxn>
                </a:cxnLst>
                <a:rect l="0" t="0" r="r" b="b"/>
                <a:pathLst>
                  <a:path w="21600" h="21118" extrusionOk="0">
                    <a:moveTo>
                      <a:pt x="9818" y="718"/>
                    </a:moveTo>
                    <a:cubicBezTo>
                      <a:pt x="18655" y="-482"/>
                      <a:pt x="16691" y="-482"/>
                      <a:pt x="21600" y="3118"/>
                    </a:cubicBezTo>
                    <a:cubicBezTo>
                      <a:pt x="17673" y="9118"/>
                      <a:pt x="6873" y="19918"/>
                      <a:pt x="0" y="21118"/>
                    </a:cubicBezTo>
                    <a:cubicBezTo>
                      <a:pt x="0" y="13918"/>
                      <a:pt x="0" y="13918"/>
                      <a:pt x="0" y="13918"/>
                    </a:cubicBezTo>
                    <a:cubicBezTo>
                      <a:pt x="3927" y="7918"/>
                      <a:pt x="8836" y="4318"/>
                      <a:pt x="9818" y="718"/>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52" name="Freeform 80"/>
              <p:cNvSpPr/>
              <p:nvPr/>
            </p:nvSpPr>
            <p:spPr>
              <a:xfrm>
                <a:off x="4069784" y="1088151"/>
                <a:ext cx="223371" cy="96422"/>
              </a:xfrm>
              <a:custGeom>
                <a:avLst/>
                <a:gdLst/>
                <a:ahLst/>
                <a:cxnLst>
                  <a:cxn ang="0">
                    <a:pos x="wd2" y="hd2"/>
                  </a:cxn>
                  <a:cxn ang="5400000">
                    <a:pos x="wd2" y="hd2"/>
                  </a:cxn>
                  <a:cxn ang="10800000">
                    <a:pos x="wd2" y="hd2"/>
                  </a:cxn>
                  <a:cxn ang="16200000">
                    <a:pos x="wd2" y="hd2"/>
                  </a:cxn>
                </a:cxnLst>
                <a:rect l="0" t="0" r="r" b="b"/>
                <a:pathLst>
                  <a:path w="21600" h="21600" extrusionOk="0">
                    <a:moveTo>
                      <a:pt x="7920" y="21600"/>
                    </a:moveTo>
                    <a:cubicBezTo>
                      <a:pt x="5040" y="21600"/>
                      <a:pt x="2160" y="19872"/>
                      <a:pt x="3240" y="13824"/>
                    </a:cubicBezTo>
                    <a:cubicBezTo>
                      <a:pt x="1800" y="11232"/>
                      <a:pt x="0" y="9504"/>
                      <a:pt x="0" y="5184"/>
                    </a:cubicBezTo>
                    <a:cubicBezTo>
                      <a:pt x="0" y="1728"/>
                      <a:pt x="1440" y="0"/>
                      <a:pt x="2880" y="0"/>
                    </a:cubicBezTo>
                    <a:cubicBezTo>
                      <a:pt x="6480" y="0"/>
                      <a:pt x="7560" y="2592"/>
                      <a:pt x="10800" y="2592"/>
                    </a:cubicBezTo>
                    <a:cubicBezTo>
                      <a:pt x="15120" y="2592"/>
                      <a:pt x="18720" y="11232"/>
                      <a:pt x="21600" y="14688"/>
                    </a:cubicBezTo>
                    <a:cubicBezTo>
                      <a:pt x="21240" y="18144"/>
                      <a:pt x="20160" y="20736"/>
                      <a:pt x="18720" y="20736"/>
                    </a:cubicBezTo>
                    <a:cubicBezTo>
                      <a:pt x="16560" y="20736"/>
                      <a:pt x="15840" y="18144"/>
                      <a:pt x="14040" y="18144"/>
                    </a:cubicBezTo>
                    <a:cubicBezTo>
                      <a:pt x="12240" y="18144"/>
                      <a:pt x="10800" y="21600"/>
                      <a:pt x="7920" y="2160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53" name="Freeform 81"/>
              <p:cNvSpPr/>
              <p:nvPr/>
            </p:nvSpPr>
            <p:spPr>
              <a:xfrm>
                <a:off x="4092122" y="2051683"/>
                <a:ext cx="49145" cy="51166"/>
              </a:xfrm>
              <a:custGeom>
                <a:avLst/>
                <a:gdLst/>
                <a:ahLst/>
                <a:cxnLst>
                  <a:cxn ang="0">
                    <a:pos x="wd2" y="hd2"/>
                  </a:cxn>
                  <a:cxn ang="5400000">
                    <a:pos x="wd2" y="hd2"/>
                  </a:cxn>
                  <a:cxn ang="10800000">
                    <a:pos x="wd2" y="hd2"/>
                  </a:cxn>
                  <a:cxn ang="16200000">
                    <a:pos x="wd2" y="hd2"/>
                  </a:cxn>
                </a:cxnLst>
                <a:rect l="0" t="0" r="r" b="b"/>
                <a:pathLst>
                  <a:path w="21600" h="18514" extrusionOk="0">
                    <a:moveTo>
                      <a:pt x="21600" y="5554"/>
                    </a:moveTo>
                    <a:cubicBezTo>
                      <a:pt x="18514" y="9874"/>
                      <a:pt x="16971" y="18514"/>
                      <a:pt x="9257" y="18514"/>
                    </a:cubicBezTo>
                    <a:cubicBezTo>
                      <a:pt x="7714" y="18514"/>
                      <a:pt x="0" y="9874"/>
                      <a:pt x="0" y="9874"/>
                    </a:cubicBezTo>
                    <a:cubicBezTo>
                      <a:pt x="0" y="-1646"/>
                      <a:pt x="15429" y="-3086"/>
                      <a:pt x="21600" y="5554"/>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54" name="Freeform 82"/>
              <p:cNvSpPr/>
              <p:nvPr/>
            </p:nvSpPr>
            <p:spPr>
              <a:xfrm>
                <a:off x="4364632" y="1588612"/>
                <a:ext cx="53611" cy="32143"/>
              </a:xfrm>
              <a:custGeom>
                <a:avLst/>
                <a:gdLst/>
                <a:ahLst/>
                <a:cxnLst>
                  <a:cxn ang="0">
                    <a:pos x="wd2" y="hd2"/>
                  </a:cxn>
                  <a:cxn ang="5400000">
                    <a:pos x="wd2" y="hd2"/>
                  </a:cxn>
                  <a:cxn ang="10800000">
                    <a:pos x="wd2" y="hd2"/>
                  </a:cxn>
                  <a:cxn ang="16200000">
                    <a:pos x="wd2" y="hd2"/>
                  </a:cxn>
                </a:cxnLst>
                <a:rect l="0" t="0" r="r" b="b"/>
                <a:pathLst>
                  <a:path w="21600" h="21600" extrusionOk="0">
                    <a:moveTo>
                      <a:pt x="7714" y="21600"/>
                    </a:moveTo>
                    <a:cubicBezTo>
                      <a:pt x="3086" y="21600"/>
                      <a:pt x="0" y="18900"/>
                      <a:pt x="0" y="10800"/>
                    </a:cubicBezTo>
                    <a:cubicBezTo>
                      <a:pt x="0" y="8100"/>
                      <a:pt x="6171" y="0"/>
                      <a:pt x="7714" y="0"/>
                    </a:cubicBezTo>
                    <a:cubicBezTo>
                      <a:pt x="13886" y="0"/>
                      <a:pt x="20057" y="13500"/>
                      <a:pt x="21600" y="18900"/>
                    </a:cubicBezTo>
                    <a:cubicBezTo>
                      <a:pt x="12343" y="21600"/>
                      <a:pt x="15429" y="21600"/>
                      <a:pt x="7714" y="2160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55" name="Freeform 83"/>
              <p:cNvSpPr/>
              <p:nvPr/>
            </p:nvSpPr>
            <p:spPr>
              <a:xfrm>
                <a:off x="4141944" y="1492192"/>
                <a:ext cx="43997" cy="36733"/>
              </a:xfrm>
              <a:custGeom>
                <a:avLst/>
                <a:gdLst/>
                <a:ahLst/>
                <a:cxnLst>
                  <a:cxn ang="0">
                    <a:pos x="wd2" y="hd2"/>
                  </a:cxn>
                  <a:cxn ang="5400000">
                    <a:pos x="wd2" y="hd2"/>
                  </a:cxn>
                  <a:cxn ang="10800000">
                    <a:pos x="wd2" y="hd2"/>
                  </a:cxn>
                  <a:cxn ang="16200000">
                    <a:pos x="wd2" y="hd2"/>
                  </a:cxn>
                </a:cxnLst>
                <a:rect l="0" t="0" r="r" b="b"/>
                <a:pathLst>
                  <a:path w="16362" h="21600" extrusionOk="0">
                    <a:moveTo>
                      <a:pt x="1962" y="21600"/>
                    </a:moveTo>
                    <a:cubicBezTo>
                      <a:pt x="-5238" y="21600"/>
                      <a:pt x="9162" y="0"/>
                      <a:pt x="16362" y="0"/>
                    </a:cubicBezTo>
                    <a:cubicBezTo>
                      <a:pt x="14922" y="12960"/>
                      <a:pt x="9162" y="21600"/>
                      <a:pt x="1962" y="2160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56" name="Freeform 84"/>
              <p:cNvSpPr/>
              <p:nvPr/>
            </p:nvSpPr>
            <p:spPr>
              <a:xfrm>
                <a:off x="3631981" y="1083561"/>
                <a:ext cx="1358087" cy="1005515"/>
              </a:xfrm>
              <a:custGeom>
                <a:avLst/>
                <a:gdLst/>
                <a:ahLst/>
                <a:cxnLst>
                  <a:cxn ang="0">
                    <a:pos x="wd2" y="hd2"/>
                  </a:cxn>
                  <a:cxn ang="5400000">
                    <a:pos x="wd2" y="hd2"/>
                  </a:cxn>
                  <a:cxn ang="10800000">
                    <a:pos x="wd2" y="hd2"/>
                  </a:cxn>
                  <a:cxn ang="16200000">
                    <a:pos x="wd2" y="hd2"/>
                  </a:cxn>
                </a:cxnLst>
                <a:rect l="0" t="0" r="r" b="b"/>
                <a:pathLst>
                  <a:path w="21600" h="21600" extrusionOk="0">
                    <a:moveTo>
                      <a:pt x="20228" y="15228"/>
                    </a:moveTo>
                    <a:cubicBezTo>
                      <a:pt x="20228" y="15641"/>
                      <a:pt x="20168" y="16221"/>
                      <a:pt x="19870" y="16221"/>
                    </a:cubicBezTo>
                    <a:cubicBezTo>
                      <a:pt x="18557" y="16221"/>
                      <a:pt x="18557" y="13738"/>
                      <a:pt x="17244" y="13738"/>
                    </a:cubicBezTo>
                    <a:cubicBezTo>
                      <a:pt x="17125" y="13738"/>
                      <a:pt x="16767" y="14152"/>
                      <a:pt x="16767" y="14152"/>
                    </a:cubicBezTo>
                    <a:cubicBezTo>
                      <a:pt x="16946" y="14317"/>
                      <a:pt x="17006" y="14317"/>
                      <a:pt x="17244" y="14234"/>
                    </a:cubicBezTo>
                    <a:cubicBezTo>
                      <a:pt x="17244" y="14648"/>
                      <a:pt x="17244" y="14648"/>
                      <a:pt x="17244" y="14648"/>
                    </a:cubicBezTo>
                    <a:cubicBezTo>
                      <a:pt x="17125" y="14731"/>
                      <a:pt x="16946" y="14731"/>
                      <a:pt x="16886" y="14648"/>
                    </a:cubicBezTo>
                    <a:cubicBezTo>
                      <a:pt x="16886" y="15228"/>
                      <a:pt x="16886" y="15228"/>
                      <a:pt x="16886" y="15228"/>
                    </a:cubicBezTo>
                    <a:cubicBezTo>
                      <a:pt x="17185" y="15228"/>
                      <a:pt x="17185" y="15228"/>
                      <a:pt x="17185" y="15228"/>
                    </a:cubicBezTo>
                    <a:cubicBezTo>
                      <a:pt x="17244" y="15641"/>
                      <a:pt x="17602" y="16469"/>
                      <a:pt x="17781" y="16634"/>
                    </a:cubicBezTo>
                    <a:cubicBezTo>
                      <a:pt x="18318" y="16883"/>
                      <a:pt x="18497" y="16386"/>
                      <a:pt x="18557" y="17048"/>
                    </a:cubicBezTo>
                    <a:cubicBezTo>
                      <a:pt x="18796" y="17048"/>
                      <a:pt x="18796" y="17048"/>
                      <a:pt x="18975" y="17048"/>
                    </a:cubicBezTo>
                    <a:cubicBezTo>
                      <a:pt x="18975" y="17628"/>
                      <a:pt x="18975" y="17628"/>
                      <a:pt x="18975" y="17793"/>
                    </a:cubicBezTo>
                    <a:cubicBezTo>
                      <a:pt x="18975" y="18041"/>
                      <a:pt x="19452" y="18207"/>
                      <a:pt x="19452" y="18621"/>
                    </a:cubicBezTo>
                    <a:cubicBezTo>
                      <a:pt x="19452" y="18952"/>
                      <a:pt x="19154" y="19697"/>
                      <a:pt x="19034" y="20028"/>
                    </a:cubicBezTo>
                    <a:cubicBezTo>
                      <a:pt x="18557" y="20028"/>
                      <a:pt x="16886" y="19117"/>
                      <a:pt x="16588" y="18621"/>
                    </a:cubicBezTo>
                    <a:cubicBezTo>
                      <a:pt x="16230" y="18621"/>
                      <a:pt x="16230" y="18621"/>
                      <a:pt x="16230" y="18621"/>
                    </a:cubicBezTo>
                    <a:cubicBezTo>
                      <a:pt x="16648" y="19366"/>
                      <a:pt x="18139" y="20110"/>
                      <a:pt x="18139" y="21186"/>
                    </a:cubicBezTo>
                    <a:cubicBezTo>
                      <a:pt x="18139" y="21434"/>
                      <a:pt x="17960" y="21600"/>
                      <a:pt x="17841" y="21600"/>
                    </a:cubicBezTo>
                    <a:cubicBezTo>
                      <a:pt x="17722" y="21600"/>
                      <a:pt x="17662" y="21186"/>
                      <a:pt x="17602" y="21186"/>
                    </a:cubicBezTo>
                    <a:cubicBezTo>
                      <a:pt x="16827" y="20607"/>
                      <a:pt x="16349" y="20855"/>
                      <a:pt x="15693" y="20276"/>
                    </a:cubicBezTo>
                    <a:cubicBezTo>
                      <a:pt x="15036" y="19779"/>
                      <a:pt x="13485" y="19862"/>
                      <a:pt x="13903" y="18703"/>
                    </a:cubicBezTo>
                    <a:cubicBezTo>
                      <a:pt x="13067" y="18124"/>
                      <a:pt x="12650" y="17462"/>
                      <a:pt x="11874" y="16883"/>
                    </a:cubicBezTo>
                    <a:cubicBezTo>
                      <a:pt x="11755" y="17131"/>
                      <a:pt x="11576" y="17379"/>
                      <a:pt x="11337" y="17379"/>
                    </a:cubicBezTo>
                    <a:cubicBezTo>
                      <a:pt x="11098" y="17379"/>
                      <a:pt x="11158" y="17131"/>
                      <a:pt x="10919" y="17131"/>
                    </a:cubicBezTo>
                    <a:cubicBezTo>
                      <a:pt x="10561" y="17131"/>
                      <a:pt x="10442" y="17710"/>
                      <a:pt x="10084" y="17710"/>
                    </a:cubicBezTo>
                    <a:cubicBezTo>
                      <a:pt x="9845" y="17710"/>
                      <a:pt x="8950" y="17214"/>
                      <a:pt x="8950" y="16634"/>
                    </a:cubicBezTo>
                    <a:cubicBezTo>
                      <a:pt x="8950" y="16303"/>
                      <a:pt x="9666" y="15641"/>
                      <a:pt x="10024" y="15641"/>
                    </a:cubicBezTo>
                    <a:cubicBezTo>
                      <a:pt x="10502" y="15641"/>
                      <a:pt x="10919" y="15641"/>
                      <a:pt x="11158" y="15641"/>
                    </a:cubicBezTo>
                    <a:cubicBezTo>
                      <a:pt x="11397" y="15641"/>
                      <a:pt x="12053" y="15476"/>
                      <a:pt x="12351" y="15145"/>
                    </a:cubicBezTo>
                    <a:cubicBezTo>
                      <a:pt x="12232" y="15062"/>
                      <a:pt x="11874" y="14731"/>
                      <a:pt x="11874" y="14400"/>
                    </a:cubicBezTo>
                    <a:cubicBezTo>
                      <a:pt x="11874" y="13821"/>
                      <a:pt x="12351" y="14152"/>
                      <a:pt x="12530" y="13821"/>
                    </a:cubicBezTo>
                    <a:cubicBezTo>
                      <a:pt x="12769" y="13490"/>
                      <a:pt x="13306" y="12745"/>
                      <a:pt x="13306" y="12248"/>
                    </a:cubicBezTo>
                    <a:cubicBezTo>
                      <a:pt x="13306" y="11255"/>
                      <a:pt x="11635" y="9517"/>
                      <a:pt x="11098" y="9517"/>
                    </a:cubicBezTo>
                    <a:cubicBezTo>
                      <a:pt x="10740" y="9517"/>
                      <a:pt x="10561" y="9931"/>
                      <a:pt x="10263" y="9931"/>
                    </a:cubicBezTo>
                    <a:cubicBezTo>
                      <a:pt x="10144" y="9931"/>
                      <a:pt x="10024" y="9517"/>
                      <a:pt x="10024" y="9517"/>
                    </a:cubicBezTo>
                    <a:cubicBezTo>
                      <a:pt x="10024" y="9103"/>
                      <a:pt x="10502" y="9021"/>
                      <a:pt x="10681" y="9021"/>
                    </a:cubicBezTo>
                    <a:cubicBezTo>
                      <a:pt x="10442" y="8690"/>
                      <a:pt x="9010" y="7034"/>
                      <a:pt x="8712" y="7034"/>
                    </a:cubicBezTo>
                    <a:cubicBezTo>
                      <a:pt x="8354" y="7034"/>
                      <a:pt x="7936" y="8359"/>
                      <a:pt x="7459" y="8359"/>
                    </a:cubicBezTo>
                    <a:cubicBezTo>
                      <a:pt x="7160" y="8359"/>
                      <a:pt x="7220" y="7779"/>
                      <a:pt x="7280" y="7531"/>
                    </a:cubicBezTo>
                    <a:cubicBezTo>
                      <a:pt x="6444" y="7448"/>
                      <a:pt x="4475" y="7531"/>
                      <a:pt x="3282" y="7531"/>
                    </a:cubicBezTo>
                    <a:cubicBezTo>
                      <a:pt x="3043" y="7531"/>
                      <a:pt x="2625" y="7117"/>
                      <a:pt x="2446" y="6786"/>
                    </a:cubicBezTo>
                    <a:cubicBezTo>
                      <a:pt x="1193" y="6786"/>
                      <a:pt x="1193" y="6786"/>
                      <a:pt x="1193" y="6786"/>
                    </a:cubicBezTo>
                    <a:cubicBezTo>
                      <a:pt x="1074" y="6290"/>
                      <a:pt x="656" y="6207"/>
                      <a:pt x="656" y="5710"/>
                    </a:cubicBezTo>
                    <a:cubicBezTo>
                      <a:pt x="955" y="5545"/>
                      <a:pt x="1372" y="5793"/>
                      <a:pt x="1790" y="5793"/>
                    </a:cubicBezTo>
                    <a:cubicBezTo>
                      <a:pt x="1790" y="5379"/>
                      <a:pt x="1790" y="5379"/>
                      <a:pt x="1790" y="5379"/>
                    </a:cubicBezTo>
                    <a:cubicBezTo>
                      <a:pt x="1551" y="5131"/>
                      <a:pt x="358" y="4966"/>
                      <a:pt x="358" y="4966"/>
                    </a:cubicBezTo>
                    <a:cubicBezTo>
                      <a:pt x="358" y="4966"/>
                      <a:pt x="0" y="4303"/>
                      <a:pt x="0" y="3972"/>
                    </a:cubicBezTo>
                    <a:cubicBezTo>
                      <a:pt x="0" y="2979"/>
                      <a:pt x="119" y="2731"/>
                      <a:pt x="477" y="2400"/>
                    </a:cubicBezTo>
                    <a:cubicBezTo>
                      <a:pt x="716" y="2152"/>
                      <a:pt x="597" y="1490"/>
                      <a:pt x="656" y="1324"/>
                    </a:cubicBezTo>
                    <a:cubicBezTo>
                      <a:pt x="1193" y="579"/>
                      <a:pt x="1909" y="0"/>
                      <a:pt x="2804" y="0"/>
                    </a:cubicBezTo>
                    <a:cubicBezTo>
                      <a:pt x="2804" y="0"/>
                      <a:pt x="3640" y="331"/>
                      <a:pt x="3640" y="331"/>
                    </a:cubicBezTo>
                    <a:cubicBezTo>
                      <a:pt x="3401" y="1159"/>
                      <a:pt x="2506" y="1159"/>
                      <a:pt x="2506" y="2234"/>
                    </a:cubicBezTo>
                    <a:cubicBezTo>
                      <a:pt x="2506" y="2483"/>
                      <a:pt x="2625" y="2648"/>
                      <a:pt x="2745" y="2648"/>
                    </a:cubicBezTo>
                    <a:cubicBezTo>
                      <a:pt x="2685" y="2897"/>
                      <a:pt x="2745" y="3310"/>
                      <a:pt x="2745" y="3310"/>
                    </a:cubicBezTo>
                    <a:cubicBezTo>
                      <a:pt x="2745" y="3559"/>
                      <a:pt x="2685" y="3890"/>
                      <a:pt x="2983" y="3890"/>
                    </a:cubicBezTo>
                    <a:cubicBezTo>
                      <a:pt x="3162" y="3890"/>
                      <a:pt x="3520" y="3476"/>
                      <a:pt x="3520" y="3145"/>
                    </a:cubicBezTo>
                    <a:cubicBezTo>
                      <a:pt x="3520" y="2814"/>
                      <a:pt x="3282" y="2566"/>
                      <a:pt x="3282" y="2152"/>
                    </a:cubicBezTo>
                    <a:cubicBezTo>
                      <a:pt x="3282" y="828"/>
                      <a:pt x="5012" y="331"/>
                      <a:pt x="6086" y="331"/>
                    </a:cubicBezTo>
                    <a:cubicBezTo>
                      <a:pt x="6743" y="331"/>
                      <a:pt x="7160" y="1655"/>
                      <a:pt x="7160" y="2400"/>
                    </a:cubicBezTo>
                    <a:cubicBezTo>
                      <a:pt x="7160" y="2566"/>
                      <a:pt x="6981" y="3145"/>
                      <a:pt x="7160" y="3145"/>
                    </a:cubicBezTo>
                    <a:cubicBezTo>
                      <a:pt x="7280" y="3145"/>
                      <a:pt x="7399" y="2814"/>
                      <a:pt x="7638" y="2814"/>
                    </a:cubicBezTo>
                    <a:cubicBezTo>
                      <a:pt x="7936" y="2814"/>
                      <a:pt x="8055" y="3145"/>
                      <a:pt x="8234" y="3145"/>
                    </a:cubicBezTo>
                    <a:cubicBezTo>
                      <a:pt x="8712" y="3145"/>
                      <a:pt x="8831" y="2234"/>
                      <a:pt x="9308" y="2234"/>
                    </a:cubicBezTo>
                    <a:cubicBezTo>
                      <a:pt x="9845" y="2234"/>
                      <a:pt x="10919" y="2483"/>
                      <a:pt x="11277" y="2814"/>
                    </a:cubicBezTo>
                    <a:cubicBezTo>
                      <a:pt x="11874" y="3393"/>
                      <a:pt x="12053" y="4634"/>
                      <a:pt x="12948" y="4634"/>
                    </a:cubicBezTo>
                    <a:cubicBezTo>
                      <a:pt x="13306" y="4634"/>
                      <a:pt x="13366" y="4634"/>
                      <a:pt x="13604" y="4634"/>
                    </a:cubicBezTo>
                    <a:cubicBezTo>
                      <a:pt x="13843" y="4634"/>
                      <a:pt x="14499" y="4717"/>
                      <a:pt x="14440" y="5379"/>
                    </a:cubicBezTo>
                    <a:cubicBezTo>
                      <a:pt x="15156" y="5710"/>
                      <a:pt x="15573" y="6290"/>
                      <a:pt x="16290" y="6372"/>
                    </a:cubicBezTo>
                    <a:cubicBezTo>
                      <a:pt x="16290" y="7034"/>
                      <a:pt x="16290" y="7034"/>
                      <a:pt x="16290" y="7034"/>
                    </a:cubicBezTo>
                    <a:cubicBezTo>
                      <a:pt x="16469" y="7034"/>
                      <a:pt x="16767" y="7034"/>
                      <a:pt x="16767" y="7034"/>
                    </a:cubicBezTo>
                    <a:cubicBezTo>
                      <a:pt x="17125" y="7034"/>
                      <a:pt x="17304" y="7366"/>
                      <a:pt x="17483" y="7862"/>
                    </a:cubicBezTo>
                    <a:cubicBezTo>
                      <a:pt x="17125" y="7945"/>
                      <a:pt x="16767" y="7945"/>
                      <a:pt x="16528" y="8359"/>
                    </a:cubicBezTo>
                    <a:cubicBezTo>
                      <a:pt x="17006" y="8441"/>
                      <a:pt x="17125" y="8441"/>
                      <a:pt x="17364" y="8441"/>
                    </a:cubicBezTo>
                    <a:cubicBezTo>
                      <a:pt x="17483" y="8441"/>
                      <a:pt x="17662" y="8524"/>
                      <a:pt x="17722" y="8772"/>
                    </a:cubicBezTo>
                    <a:cubicBezTo>
                      <a:pt x="17304" y="9103"/>
                      <a:pt x="17125" y="9103"/>
                      <a:pt x="16886" y="9600"/>
                    </a:cubicBezTo>
                    <a:cubicBezTo>
                      <a:pt x="17125" y="9766"/>
                      <a:pt x="17244" y="9931"/>
                      <a:pt x="17602" y="9931"/>
                    </a:cubicBezTo>
                    <a:cubicBezTo>
                      <a:pt x="17662" y="10759"/>
                      <a:pt x="18378" y="11090"/>
                      <a:pt x="18915" y="11172"/>
                    </a:cubicBezTo>
                    <a:cubicBezTo>
                      <a:pt x="18975" y="11834"/>
                      <a:pt x="19094" y="12497"/>
                      <a:pt x="19512" y="12497"/>
                    </a:cubicBezTo>
                    <a:cubicBezTo>
                      <a:pt x="20108" y="12497"/>
                      <a:pt x="20228" y="12000"/>
                      <a:pt x="20407" y="12662"/>
                    </a:cubicBezTo>
                    <a:cubicBezTo>
                      <a:pt x="20526" y="12828"/>
                      <a:pt x="20765" y="12828"/>
                      <a:pt x="20884" y="12828"/>
                    </a:cubicBezTo>
                    <a:cubicBezTo>
                      <a:pt x="21421" y="12828"/>
                      <a:pt x="21600" y="13076"/>
                      <a:pt x="21600" y="13655"/>
                    </a:cubicBezTo>
                    <a:cubicBezTo>
                      <a:pt x="21600" y="14152"/>
                      <a:pt x="21182" y="14317"/>
                      <a:pt x="20824" y="14317"/>
                    </a:cubicBezTo>
                    <a:cubicBezTo>
                      <a:pt x="20824" y="14731"/>
                      <a:pt x="20824" y="14566"/>
                      <a:pt x="20824" y="14731"/>
                    </a:cubicBezTo>
                    <a:cubicBezTo>
                      <a:pt x="20824" y="14897"/>
                      <a:pt x="20765" y="15228"/>
                      <a:pt x="20228" y="15228"/>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57" name="Freeform 85"/>
              <p:cNvSpPr/>
              <p:nvPr/>
            </p:nvSpPr>
            <p:spPr>
              <a:xfrm>
                <a:off x="4185936" y="1960640"/>
                <a:ext cx="40210" cy="25402"/>
              </a:xfrm>
              <a:custGeom>
                <a:avLst/>
                <a:gdLst/>
                <a:ahLst/>
                <a:cxnLst>
                  <a:cxn ang="0">
                    <a:pos x="wd2" y="hd2"/>
                  </a:cxn>
                  <a:cxn ang="5400000">
                    <a:pos x="wd2" y="hd2"/>
                  </a:cxn>
                  <a:cxn ang="10800000">
                    <a:pos x="wd2" y="hd2"/>
                  </a:cxn>
                  <a:cxn ang="16200000">
                    <a:pos x="wd2" y="hd2"/>
                  </a:cxn>
                </a:cxnLst>
                <a:rect l="0" t="0" r="r" b="b"/>
                <a:pathLst>
                  <a:path w="21600" h="13714" extrusionOk="0">
                    <a:moveTo>
                      <a:pt x="21600" y="8314"/>
                    </a:moveTo>
                    <a:cubicBezTo>
                      <a:pt x="12960" y="15514"/>
                      <a:pt x="10800" y="15514"/>
                      <a:pt x="0" y="8314"/>
                    </a:cubicBezTo>
                    <a:cubicBezTo>
                      <a:pt x="10800" y="-6086"/>
                      <a:pt x="10800" y="1114"/>
                      <a:pt x="21600" y="8314"/>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58" name="Freeform 86"/>
              <p:cNvSpPr/>
              <p:nvPr/>
            </p:nvSpPr>
            <p:spPr>
              <a:xfrm>
                <a:off x="3912317" y="1764796"/>
                <a:ext cx="32382" cy="30429"/>
              </a:xfrm>
              <a:custGeom>
                <a:avLst/>
                <a:gdLst/>
                <a:ahLst/>
                <a:cxnLst>
                  <a:cxn ang="0">
                    <a:pos x="wd2" y="hd2"/>
                  </a:cxn>
                  <a:cxn ang="5400000">
                    <a:pos x="wd2" y="hd2"/>
                  </a:cxn>
                  <a:cxn ang="10800000">
                    <a:pos x="wd2" y="hd2"/>
                  </a:cxn>
                  <a:cxn ang="16200000">
                    <a:pos x="wd2" y="hd2"/>
                  </a:cxn>
                </a:cxnLst>
                <a:rect l="0" t="0" r="r" b="b"/>
                <a:pathLst>
                  <a:path w="19570" h="17893" extrusionOk="0">
                    <a:moveTo>
                      <a:pt x="370" y="1093"/>
                    </a:moveTo>
                    <a:cubicBezTo>
                      <a:pt x="12370" y="-3707"/>
                      <a:pt x="12370" y="8293"/>
                      <a:pt x="19570" y="17893"/>
                    </a:cubicBezTo>
                    <a:cubicBezTo>
                      <a:pt x="7570" y="17893"/>
                      <a:pt x="-2030" y="8293"/>
                      <a:pt x="370" y="1093"/>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59" name="Freeform 87"/>
              <p:cNvSpPr/>
              <p:nvPr/>
            </p:nvSpPr>
            <p:spPr>
              <a:xfrm>
                <a:off x="3551568" y="73458"/>
                <a:ext cx="1447435" cy="780536"/>
              </a:xfrm>
              <a:custGeom>
                <a:avLst/>
                <a:gdLst/>
                <a:ahLst/>
                <a:cxnLst>
                  <a:cxn ang="0">
                    <a:pos x="wd2" y="hd2"/>
                  </a:cxn>
                  <a:cxn ang="5400000">
                    <a:pos x="wd2" y="hd2"/>
                  </a:cxn>
                  <a:cxn ang="10800000">
                    <a:pos x="wd2" y="hd2"/>
                  </a:cxn>
                  <a:cxn ang="16200000">
                    <a:pos x="wd2" y="hd2"/>
                  </a:cxn>
                </a:cxnLst>
                <a:rect l="0" t="0" r="r" b="b"/>
                <a:pathLst>
                  <a:path w="21600" h="21600" extrusionOk="0">
                    <a:moveTo>
                      <a:pt x="17627" y="1170"/>
                    </a:moveTo>
                    <a:cubicBezTo>
                      <a:pt x="17459" y="1490"/>
                      <a:pt x="17347" y="1596"/>
                      <a:pt x="17179" y="1702"/>
                    </a:cubicBezTo>
                    <a:cubicBezTo>
                      <a:pt x="19138" y="638"/>
                      <a:pt x="19138" y="638"/>
                      <a:pt x="19138" y="638"/>
                    </a:cubicBezTo>
                    <a:cubicBezTo>
                      <a:pt x="19306" y="745"/>
                      <a:pt x="19418" y="851"/>
                      <a:pt x="19585" y="958"/>
                    </a:cubicBezTo>
                    <a:cubicBezTo>
                      <a:pt x="19865" y="1170"/>
                      <a:pt x="19865" y="1490"/>
                      <a:pt x="20033" y="1809"/>
                    </a:cubicBezTo>
                    <a:cubicBezTo>
                      <a:pt x="20313" y="2341"/>
                      <a:pt x="21600" y="2128"/>
                      <a:pt x="21600" y="2979"/>
                    </a:cubicBezTo>
                    <a:cubicBezTo>
                      <a:pt x="21600" y="3511"/>
                      <a:pt x="21152" y="3405"/>
                      <a:pt x="20984" y="3618"/>
                    </a:cubicBezTo>
                    <a:cubicBezTo>
                      <a:pt x="20033" y="5107"/>
                      <a:pt x="18802" y="4256"/>
                      <a:pt x="17515" y="5427"/>
                    </a:cubicBezTo>
                    <a:cubicBezTo>
                      <a:pt x="17739" y="5959"/>
                      <a:pt x="18746" y="5533"/>
                      <a:pt x="19362" y="5533"/>
                    </a:cubicBezTo>
                    <a:cubicBezTo>
                      <a:pt x="18802" y="6703"/>
                      <a:pt x="17403" y="7342"/>
                      <a:pt x="16508" y="7874"/>
                    </a:cubicBezTo>
                    <a:cubicBezTo>
                      <a:pt x="15501" y="8512"/>
                      <a:pt x="14941" y="10321"/>
                      <a:pt x="14213" y="11385"/>
                    </a:cubicBezTo>
                    <a:cubicBezTo>
                      <a:pt x="13878" y="11917"/>
                      <a:pt x="13318" y="11279"/>
                      <a:pt x="12926" y="11492"/>
                    </a:cubicBezTo>
                    <a:cubicBezTo>
                      <a:pt x="12367" y="11917"/>
                      <a:pt x="11751" y="11917"/>
                      <a:pt x="11360" y="12556"/>
                    </a:cubicBezTo>
                    <a:cubicBezTo>
                      <a:pt x="12087" y="12556"/>
                      <a:pt x="12087" y="12556"/>
                      <a:pt x="12087" y="12556"/>
                    </a:cubicBezTo>
                    <a:cubicBezTo>
                      <a:pt x="12143" y="13620"/>
                      <a:pt x="11807" y="13513"/>
                      <a:pt x="11360" y="13407"/>
                    </a:cubicBezTo>
                    <a:cubicBezTo>
                      <a:pt x="11639" y="13726"/>
                      <a:pt x="11919" y="13939"/>
                      <a:pt x="12087" y="14577"/>
                    </a:cubicBezTo>
                    <a:cubicBezTo>
                      <a:pt x="11527" y="15003"/>
                      <a:pt x="11360" y="16173"/>
                      <a:pt x="10968" y="16705"/>
                    </a:cubicBezTo>
                    <a:cubicBezTo>
                      <a:pt x="9905" y="16705"/>
                      <a:pt x="9905" y="16705"/>
                      <a:pt x="9737" y="16705"/>
                    </a:cubicBezTo>
                    <a:cubicBezTo>
                      <a:pt x="9793" y="17025"/>
                      <a:pt x="9905" y="17131"/>
                      <a:pt x="9905" y="17450"/>
                    </a:cubicBezTo>
                    <a:cubicBezTo>
                      <a:pt x="9905" y="18940"/>
                      <a:pt x="8841" y="17982"/>
                      <a:pt x="8841" y="19578"/>
                    </a:cubicBezTo>
                    <a:cubicBezTo>
                      <a:pt x="9233" y="19578"/>
                      <a:pt x="9289" y="19578"/>
                      <a:pt x="9457" y="19578"/>
                    </a:cubicBezTo>
                    <a:cubicBezTo>
                      <a:pt x="9569" y="19578"/>
                      <a:pt x="9849" y="19578"/>
                      <a:pt x="9849" y="20004"/>
                    </a:cubicBezTo>
                    <a:cubicBezTo>
                      <a:pt x="9849" y="20749"/>
                      <a:pt x="8450" y="21600"/>
                      <a:pt x="7890" y="21600"/>
                    </a:cubicBezTo>
                    <a:cubicBezTo>
                      <a:pt x="7331" y="21600"/>
                      <a:pt x="7554" y="20962"/>
                      <a:pt x="7051" y="20962"/>
                    </a:cubicBezTo>
                    <a:cubicBezTo>
                      <a:pt x="6323" y="20962"/>
                      <a:pt x="5820" y="20962"/>
                      <a:pt x="5204" y="20962"/>
                    </a:cubicBezTo>
                    <a:cubicBezTo>
                      <a:pt x="4980" y="20962"/>
                      <a:pt x="4812" y="21387"/>
                      <a:pt x="4477" y="21387"/>
                    </a:cubicBezTo>
                    <a:cubicBezTo>
                      <a:pt x="3637" y="21387"/>
                      <a:pt x="2966" y="20962"/>
                      <a:pt x="2126" y="20430"/>
                    </a:cubicBezTo>
                    <a:cubicBezTo>
                      <a:pt x="2070" y="20642"/>
                      <a:pt x="1959" y="20962"/>
                      <a:pt x="1847" y="20962"/>
                    </a:cubicBezTo>
                    <a:cubicBezTo>
                      <a:pt x="1623" y="20962"/>
                      <a:pt x="1567" y="20642"/>
                      <a:pt x="1567" y="20536"/>
                    </a:cubicBezTo>
                    <a:cubicBezTo>
                      <a:pt x="1567" y="18727"/>
                      <a:pt x="2854" y="19366"/>
                      <a:pt x="3358" y="18727"/>
                    </a:cubicBezTo>
                    <a:cubicBezTo>
                      <a:pt x="3078" y="18301"/>
                      <a:pt x="2574" y="18089"/>
                      <a:pt x="2574" y="17237"/>
                    </a:cubicBezTo>
                    <a:cubicBezTo>
                      <a:pt x="2574" y="16599"/>
                      <a:pt x="2910" y="16812"/>
                      <a:pt x="3190" y="16812"/>
                    </a:cubicBezTo>
                    <a:cubicBezTo>
                      <a:pt x="3973" y="16812"/>
                      <a:pt x="4253" y="17557"/>
                      <a:pt x="4701" y="18089"/>
                    </a:cubicBezTo>
                    <a:cubicBezTo>
                      <a:pt x="5148" y="18089"/>
                      <a:pt x="5148" y="18089"/>
                      <a:pt x="5148" y="18089"/>
                    </a:cubicBezTo>
                    <a:cubicBezTo>
                      <a:pt x="4812" y="17450"/>
                      <a:pt x="4029" y="16918"/>
                      <a:pt x="4029" y="15748"/>
                    </a:cubicBezTo>
                    <a:cubicBezTo>
                      <a:pt x="3693" y="15748"/>
                      <a:pt x="3693" y="15748"/>
                      <a:pt x="3693" y="15748"/>
                    </a:cubicBezTo>
                    <a:cubicBezTo>
                      <a:pt x="3525" y="15854"/>
                      <a:pt x="3525" y="15854"/>
                      <a:pt x="3413" y="16067"/>
                    </a:cubicBezTo>
                    <a:cubicBezTo>
                      <a:pt x="3078" y="16067"/>
                      <a:pt x="3078" y="16067"/>
                      <a:pt x="3078" y="16067"/>
                    </a:cubicBezTo>
                    <a:cubicBezTo>
                      <a:pt x="3078" y="15535"/>
                      <a:pt x="3078" y="15535"/>
                      <a:pt x="3078" y="15535"/>
                    </a:cubicBezTo>
                    <a:cubicBezTo>
                      <a:pt x="3246" y="14684"/>
                      <a:pt x="3413" y="14258"/>
                      <a:pt x="3805" y="13939"/>
                    </a:cubicBezTo>
                    <a:cubicBezTo>
                      <a:pt x="4421" y="13620"/>
                      <a:pt x="5148" y="14045"/>
                      <a:pt x="5148" y="12662"/>
                    </a:cubicBezTo>
                    <a:cubicBezTo>
                      <a:pt x="5148" y="11172"/>
                      <a:pt x="3469" y="11172"/>
                      <a:pt x="3469" y="10321"/>
                    </a:cubicBezTo>
                    <a:cubicBezTo>
                      <a:pt x="3469" y="9896"/>
                      <a:pt x="3861" y="10002"/>
                      <a:pt x="4085" y="10002"/>
                    </a:cubicBezTo>
                    <a:cubicBezTo>
                      <a:pt x="3805" y="10002"/>
                      <a:pt x="3749" y="9789"/>
                      <a:pt x="3749" y="9470"/>
                    </a:cubicBezTo>
                    <a:cubicBezTo>
                      <a:pt x="3861" y="9364"/>
                      <a:pt x="3973" y="9470"/>
                      <a:pt x="4085" y="9470"/>
                    </a:cubicBezTo>
                    <a:cubicBezTo>
                      <a:pt x="4365" y="9470"/>
                      <a:pt x="4924" y="9257"/>
                      <a:pt x="5428" y="9576"/>
                    </a:cubicBezTo>
                    <a:cubicBezTo>
                      <a:pt x="6044" y="9896"/>
                      <a:pt x="6267" y="11279"/>
                      <a:pt x="6939" y="11066"/>
                    </a:cubicBezTo>
                    <a:cubicBezTo>
                      <a:pt x="6827" y="10853"/>
                      <a:pt x="6044" y="9896"/>
                      <a:pt x="6044" y="9683"/>
                    </a:cubicBezTo>
                    <a:cubicBezTo>
                      <a:pt x="6044" y="9470"/>
                      <a:pt x="6155" y="9364"/>
                      <a:pt x="6211" y="9151"/>
                    </a:cubicBezTo>
                    <a:cubicBezTo>
                      <a:pt x="7442" y="9151"/>
                      <a:pt x="7442" y="9151"/>
                      <a:pt x="7442" y="9151"/>
                    </a:cubicBezTo>
                    <a:cubicBezTo>
                      <a:pt x="7890" y="8832"/>
                      <a:pt x="8338" y="8619"/>
                      <a:pt x="8618" y="7874"/>
                    </a:cubicBezTo>
                    <a:cubicBezTo>
                      <a:pt x="8226" y="7874"/>
                      <a:pt x="8226" y="7874"/>
                      <a:pt x="8226" y="7874"/>
                    </a:cubicBezTo>
                    <a:cubicBezTo>
                      <a:pt x="7722" y="8619"/>
                      <a:pt x="7163" y="8938"/>
                      <a:pt x="6379" y="8938"/>
                    </a:cubicBezTo>
                    <a:cubicBezTo>
                      <a:pt x="5932" y="8938"/>
                      <a:pt x="5764" y="8619"/>
                      <a:pt x="5540" y="8619"/>
                    </a:cubicBezTo>
                    <a:cubicBezTo>
                      <a:pt x="5316" y="8619"/>
                      <a:pt x="5204" y="9044"/>
                      <a:pt x="5036" y="9044"/>
                    </a:cubicBezTo>
                    <a:cubicBezTo>
                      <a:pt x="4533" y="9044"/>
                      <a:pt x="3917" y="8725"/>
                      <a:pt x="4029" y="8087"/>
                    </a:cubicBezTo>
                    <a:cubicBezTo>
                      <a:pt x="3749" y="8087"/>
                      <a:pt x="3749" y="8087"/>
                      <a:pt x="3749" y="8087"/>
                    </a:cubicBezTo>
                    <a:cubicBezTo>
                      <a:pt x="3525" y="8300"/>
                      <a:pt x="3413" y="8619"/>
                      <a:pt x="3190" y="8619"/>
                    </a:cubicBezTo>
                    <a:cubicBezTo>
                      <a:pt x="2686" y="8619"/>
                      <a:pt x="2015" y="7980"/>
                      <a:pt x="1847" y="7555"/>
                    </a:cubicBezTo>
                    <a:cubicBezTo>
                      <a:pt x="2015" y="7342"/>
                      <a:pt x="2182" y="7129"/>
                      <a:pt x="2462" y="7129"/>
                    </a:cubicBezTo>
                    <a:cubicBezTo>
                      <a:pt x="2015" y="7129"/>
                      <a:pt x="1511" y="7023"/>
                      <a:pt x="1343" y="7129"/>
                    </a:cubicBezTo>
                    <a:cubicBezTo>
                      <a:pt x="1623" y="5852"/>
                      <a:pt x="2238" y="5959"/>
                      <a:pt x="2854" y="5639"/>
                    </a:cubicBezTo>
                    <a:cubicBezTo>
                      <a:pt x="2630" y="5533"/>
                      <a:pt x="2574" y="5533"/>
                      <a:pt x="2350" y="5533"/>
                    </a:cubicBezTo>
                    <a:cubicBezTo>
                      <a:pt x="1847" y="5533"/>
                      <a:pt x="1847" y="6384"/>
                      <a:pt x="1399" y="6384"/>
                    </a:cubicBezTo>
                    <a:cubicBezTo>
                      <a:pt x="1231" y="6384"/>
                      <a:pt x="1007" y="6065"/>
                      <a:pt x="951" y="5959"/>
                    </a:cubicBezTo>
                    <a:cubicBezTo>
                      <a:pt x="1175" y="5533"/>
                      <a:pt x="1343" y="5427"/>
                      <a:pt x="1623" y="5214"/>
                    </a:cubicBezTo>
                    <a:cubicBezTo>
                      <a:pt x="895" y="5214"/>
                      <a:pt x="895" y="5214"/>
                      <a:pt x="895" y="5214"/>
                    </a:cubicBezTo>
                    <a:cubicBezTo>
                      <a:pt x="727" y="5320"/>
                      <a:pt x="616" y="5427"/>
                      <a:pt x="504" y="5533"/>
                    </a:cubicBezTo>
                    <a:cubicBezTo>
                      <a:pt x="392" y="5533"/>
                      <a:pt x="112" y="5533"/>
                      <a:pt x="0" y="5533"/>
                    </a:cubicBezTo>
                    <a:cubicBezTo>
                      <a:pt x="112" y="4363"/>
                      <a:pt x="1735" y="3831"/>
                      <a:pt x="2462" y="3831"/>
                    </a:cubicBezTo>
                    <a:cubicBezTo>
                      <a:pt x="2742" y="3831"/>
                      <a:pt x="2910" y="3831"/>
                      <a:pt x="2966" y="3831"/>
                    </a:cubicBezTo>
                    <a:cubicBezTo>
                      <a:pt x="3078" y="3831"/>
                      <a:pt x="3190" y="3618"/>
                      <a:pt x="3190" y="3405"/>
                    </a:cubicBezTo>
                    <a:cubicBezTo>
                      <a:pt x="3973" y="3405"/>
                      <a:pt x="3637" y="2341"/>
                      <a:pt x="4141" y="2341"/>
                    </a:cubicBezTo>
                    <a:cubicBezTo>
                      <a:pt x="4645" y="2341"/>
                      <a:pt x="5596" y="3299"/>
                      <a:pt x="5820" y="3405"/>
                    </a:cubicBezTo>
                    <a:cubicBezTo>
                      <a:pt x="6044" y="2341"/>
                      <a:pt x="6323" y="1277"/>
                      <a:pt x="7051" y="1277"/>
                    </a:cubicBezTo>
                    <a:cubicBezTo>
                      <a:pt x="7498" y="1277"/>
                      <a:pt x="7219" y="1702"/>
                      <a:pt x="7554" y="1170"/>
                    </a:cubicBezTo>
                    <a:cubicBezTo>
                      <a:pt x="7666" y="745"/>
                      <a:pt x="7890" y="638"/>
                      <a:pt x="8114" y="638"/>
                    </a:cubicBezTo>
                    <a:cubicBezTo>
                      <a:pt x="9401" y="638"/>
                      <a:pt x="9681" y="638"/>
                      <a:pt x="10968" y="638"/>
                    </a:cubicBezTo>
                    <a:cubicBezTo>
                      <a:pt x="11024" y="426"/>
                      <a:pt x="11136" y="319"/>
                      <a:pt x="11248" y="319"/>
                    </a:cubicBezTo>
                    <a:cubicBezTo>
                      <a:pt x="11695" y="319"/>
                      <a:pt x="11807" y="851"/>
                      <a:pt x="12199" y="851"/>
                    </a:cubicBezTo>
                    <a:cubicBezTo>
                      <a:pt x="12535" y="851"/>
                      <a:pt x="12647" y="0"/>
                      <a:pt x="12982" y="0"/>
                    </a:cubicBezTo>
                    <a:cubicBezTo>
                      <a:pt x="13374" y="0"/>
                      <a:pt x="13486" y="319"/>
                      <a:pt x="13710" y="319"/>
                    </a:cubicBezTo>
                    <a:cubicBezTo>
                      <a:pt x="13990" y="319"/>
                      <a:pt x="14158" y="319"/>
                      <a:pt x="14437" y="319"/>
                    </a:cubicBezTo>
                    <a:cubicBezTo>
                      <a:pt x="14997" y="319"/>
                      <a:pt x="17123" y="213"/>
                      <a:pt x="17627" y="117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60" name="Freeform 88"/>
              <p:cNvSpPr/>
              <p:nvPr/>
            </p:nvSpPr>
            <p:spPr>
              <a:xfrm>
                <a:off x="4458449" y="-1"/>
                <a:ext cx="2832323" cy="2213046"/>
              </a:xfrm>
              <a:custGeom>
                <a:avLst/>
                <a:gdLst/>
                <a:ahLst/>
                <a:cxnLst>
                  <a:cxn ang="0">
                    <a:pos x="wd2" y="hd2"/>
                  </a:cxn>
                  <a:cxn ang="5400000">
                    <a:pos x="wd2" y="hd2"/>
                  </a:cxn>
                  <a:cxn ang="10800000">
                    <a:pos x="wd2" y="hd2"/>
                  </a:cxn>
                  <a:cxn ang="16200000">
                    <a:pos x="wd2" y="hd2"/>
                  </a:cxn>
                </a:cxnLst>
                <a:rect l="0" t="0" r="r" b="b"/>
                <a:pathLst>
                  <a:path w="21600" h="21600" extrusionOk="0">
                    <a:moveTo>
                      <a:pt x="7286" y="15139"/>
                    </a:moveTo>
                    <a:cubicBezTo>
                      <a:pt x="7457" y="15026"/>
                      <a:pt x="7457" y="15026"/>
                      <a:pt x="7629" y="15101"/>
                    </a:cubicBezTo>
                    <a:cubicBezTo>
                      <a:pt x="7714" y="14613"/>
                      <a:pt x="7886" y="14463"/>
                      <a:pt x="8000" y="13974"/>
                    </a:cubicBezTo>
                    <a:cubicBezTo>
                      <a:pt x="7600" y="13824"/>
                      <a:pt x="6686" y="13749"/>
                      <a:pt x="6657" y="13261"/>
                    </a:cubicBezTo>
                    <a:cubicBezTo>
                      <a:pt x="6771" y="13223"/>
                      <a:pt x="6743" y="13261"/>
                      <a:pt x="6857" y="13261"/>
                    </a:cubicBezTo>
                    <a:cubicBezTo>
                      <a:pt x="7143" y="13261"/>
                      <a:pt x="7314" y="13523"/>
                      <a:pt x="7629" y="13523"/>
                    </a:cubicBezTo>
                    <a:cubicBezTo>
                      <a:pt x="7743" y="13523"/>
                      <a:pt x="7743" y="13373"/>
                      <a:pt x="7743" y="13261"/>
                    </a:cubicBezTo>
                    <a:cubicBezTo>
                      <a:pt x="7371" y="13110"/>
                      <a:pt x="7257" y="12321"/>
                      <a:pt x="6829" y="12321"/>
                    </a:cubicBezTo>
                    <a:cubicBezTo>
                      <a:pt x="6714" y="12321"/>
                      <a:pt x="6686" y="12622"/>
                      <a:pt x="6514" y="12622"/>
                    </a:cubicBezTo>
                    <a:cubicBezTo>
                      <a:pt x="6286" y="12622"/>
                      <a:pt x="6171" y="12584"/>
                      <a:pt x="6171" y="12321"/>
                    </a:cubicBezTo>
                    <a:cubicBezTo>
                      <a:pt x="6171" y="11946"/>
                      <a:pt x="6457" y="11983"/>
                      <a:pt x="6457" y="11608"/>
                    </a:cubicBezTo>
                    <a:cubicBezTo>
                      <a:pt x="6457" y="11382"/>
                      <a:pt x="6257" y="11345"/>
                      <a:pt x="6143" y="11345"/>
                    </a:cubicBezTo>
                    <a:cubicBezTo>
                      <a:pt x="6143" y="11082"/>
                      <a:pt x="6143" y="11082"/>
                      <a:pt x="6143" y="11082"/>
                    </a:cubicBezTo>
                    <a:cubicBezTo>
                      <a:pt x="5800" y="9654"/>
                      <a:pt x="4914" y="8227"/>
                      <a:pt x="3486" y="8227"/>
                    </a:cubicBezTo>
                    <a:cubicBezTo>
                      <a:pt x="3286" y="8227"/>
                      <a:pt x="3229" y="8227"/>
                      <a:pt x="3114" y="8227"/>
                    </a:cubicBezTo>
                    <a:cubicBezTo>
                      <a:pt x="2943" y="8227"/>
                      <a:pt x="2886" y="8415"/>
                      <a:pt x="2714" y="8415"/>
                    </a:cubicBezTo>
                    <a:cubicBezTo>
                      <a:pt x="2600" y="8415"/>
                      <a:pt x="2486" y="8302"/>
                      <a:pt x="2343" y="8302"/>
                    </a:cubicBezTo>
                    <a:cubicBezTo>
                      <a:pt x="2200" y="8302"/>
                      <a:pt x="2143" y="8339"/>
                      <a:pt x="2086" y="8377"/>
                    </a:cubicBezTo>
                    <a:cubicBezTo>
                      <a:pt x="2114" y="8415"/>
                      <a:pt x="2171" y="8490"/>
                      <a:pt x="2200" y="8490"/>
                    </a:cubicBezTo>
                    <a:cubicBezTo>
                      <a:pt x="2143" y="8602"/>
                      <a:pt x="2143" y="8565"/>
                      <a:pt x="2057" y="8565"/>
                    </a:cubicBezTo>
                    <a:cubicBezTo>
                      <a:pt x="1771" y="8565"/>
                      <a:pt x="1371" y="8415"/>
                      <a:pt x="1229" y="8152"/>
                    </a:cubicBezTo>
                    <a:cubicBezTo>
                      <a:pt x="1343" y="8039"/>
                      <a:pt x="1429" y="8039"/>
                      <a:pt x="1486" y="7889"/>
                    </a:cubicBezTo>
                    <a:cubicBezTo>
                      <a:pt x="1286" y="7776"/>
                      <a:pt x="1114" y="7588"/>
                      <a:pt x="971" y="7588"/>
                    </a:cubicBezTo>
                    <a:cubicBezTo>
                      <a:pt x="686" y="7588"/>
                      <a:pt x="771" y="7738"/>
                      <a:pt x="543" y="7588"/>
                    </a:cubicBezTo>
                    <a:cubicBezTo>
                      <a:pt x="543" y="7363"/>
                      <a:pt x="800" y="7288"/>
                      <a:pt x="914" y="7288"/>
                    </a:cubicBezTo>
                    <a:cubicBezTo>
                      <a:pt x="1057" y="7288"/>
                      <a:pt x="1143" y="7288"/>
                      <a:pt x="1229" y="7288"/>
                    </a:cubicBezTo>
                    <a:cubicBezTo>
                      <a:pt x="1343" y="7288"/>
                      <a:pt x="1400" y="7250"/>
                      <a:pt x="1457" y="7137"/>
                    </a:cubicBezTo>
                    <a:cubicBezTo>
                      <a:pt x="2171" y="7137"/>
                      <a:pt x="2171" y="7137"/>
                      <a:pt x="2171" y="7137"/>
                    </a:cubicBezTo>
                    <a:cubicBezTo>
                      <a:pt x="2286" y="7025"/>
                      <a:pt x="2286" y="6950"/>
                      <a:pt x="2343" y="6762"/>
                    </a:cubicBezTo>
                    <a:cubicBezTo>
                      <a:pt x="1829" y="6762"/>
                      <a:pt x="1829" y="6762"/>
                      <a:pt x="1829" y="6762"/>
                    </a:cubicBezTo>
                    <a:cubicBezTo>
                      <a:pt x="1800" y="6874"/>
                      <a:pt x="1771" y="6950"/>
                      <a:pt x="1714" y="6950"/>
                    </a:cubicBezTo>
                    <a:cubicBezTo>
                      <a:pt x="1514" y="6950"/>
                      <a:pt x="1429" y="6950"/>
                      <a:pt x="1257" y="6950"/>
                    </a:cubicBezTo>
                    <a:cubicBezTo>
                      <a:pt x="1200" y="6950"/>
                      <a:pt x="0" y="6499"/>
                      <a:pt x="0" y="6236"/>
                    </a:cubicBezTo>
                    <a:cubicBezTo>
                      <a:pt x="0" y="5710"/>
                      <a:pt x="457" y="5898"/>
                      <a:pt x="714" y="5785"/>
                    </a:cubicBezTo>
                    <a:cubicBezTo>
                      <a:pt x="943" y="5672"/>
                      <a:pt x="1086" y="5485"/>
                      <a:pt x="1314" y="5409"/>
                    </a:cubicBezTo>
                    <a:cubicBezTo>
                      <a:pt x="1657" y="5259"/>
                      <a:pt x="2114" y="5485"/>
                      <a:pt x="2400" y="5297"/>
                    </a:cubicBezTo>
                    <a:cubicBezTo>
                      <a:pt x="2600" y="5109"/>
                      <a:pt x="2743" y="4808"/>
                      <a:pt x="2743" y="4395"/>
                    </a:cubicBezTo>
                    <a:cubicBezTo>
                      <a:pt x="2514" y="4358"/>
                      <a:pt x="1800" y="4395"/>
                      <a:pt x="1800" y="4095"/>
                    </a:cubicBezTo>
                    <a:cubicBezTo>
                      <a:pt x="1800" y="3944"/>
                      <a:pt x="1971" y="3832"/>
                      <a:pt x="2057" y="3832"/>
                    </a:cubicBezTo>
                    <a:cubicBezTo>
                      <a:pt x="2486" y="3644"/>
                      <a:pt x="3029" y="3231"/>
                      <a:pt x="3286" y="2930"/>
                    </a:cubicBezTo>
                    <a:cubicBezTo>
                      <a:pt x="3400" y="3005"/>
                      <a:pt x="3486" y="3043"/>
                      <a:pt x="3629" y="3043"/>
                    </a:cubicBezTo>
                    <a:cubicBezTo>
                      <a:pt x="4057" y="3043"/>
                      <a:pt x="3714" y="2291"/>
                      <a:pt x="4114" y="2216"/>
                    </a:cubicBezTo>
                    <a:cubicBezTo>
                      <a:pt x="4629" y="2141"/>
                      <a:pt x="4829" y="1953"/>
                      <a:pt x="5286" y="1953"/>
                    </a:cubicBezTo>
                    <a:cubicBezTo>
                      <a:pt x="5657" y="1841"/>
                      <a:pt x="5886" y="1578"/>
                      <a:pt x="6229" y="1578"/>
                    </a:cubicBezTo>
                    <a:cubicBezTo>
                      <a:pt x="6457" y="1578"/>
                      <a:pt x="6543" y="2104"/>
                      <a:pt x="6771" y="2104"/>
                    </a:cubicBezTo>
                    <a:cubicBezTo>
                      <a:pt x="6771" y="1953"/>
                      <a:pt x="6714" y="1878"/>
                      <a:pt x="6714" y="1766"/>
                    </a:cubicBezTo>
                    <a:cubicBezTo>
                      <a:pt x="6829" y="1578"/>
                      <a:pt x="6829" y="1578"/>
                      <a:pt x="6829" y="1578"/>
                    </a:cubicBezTo>
                    <a:cubicBezTo>
                      <a:pt x="6971" y="1916"/>
                      <a:pt x="7200" y="1878"/>
                      <a:pt x="7429" y="1991"/>
                    </a:cubicBezTo>
                    <a:cubicBezTo>
                      <a:pt x="7486" y="1991"/>
                      <a:pt x="7629" y="1991"/>
                      <a:pt x="7629" y="1991"/>
                    </a:cubicBezTo>
                    <a:cubicBezTo>
                      <a:pt x="7600" y="1878"/>
                      <a:pt x="7514" y="1766"/>
                      <a:pt x="7514" y="1653"/>
                    </a:cubicBezTo>
                    <a:cubicBezTo>
                      <a:pt x="7514" y="1427"/>
                      <a:pt x="7714" y="1427"/>
                      <a:pt x="7829" y="1427"/>
                    </a:cubicBezTo>
                    <a:cubicBezTo>
                      <a:pt x="8371" y="1427"/>
                      <a:pt x="8657" y="1803"/>
                      <a:pt x="8971" y="1991"/>
                    </a:cubicBezTo>
                    <a:cubicBezTo>
                      <a:pt x="9543" y="1991"/>
                      <a:pt x="9543" y="1991"/>
                      <a:pt x="9543" y="1991"/>
                    </a:cubicBezTo>
                    <a:cubicBezTo>
                      <a:pt x="9343" y="1878"/>
                      <a:pt x="8829" y="1653"/>
                      <a:pt x="8829" y="1352"/>
                    </a:cubicBezTo>
                    <a:cubicBezTo>
                      <a:pt x="8829" y="1089"/>
                      <a:pt x="9200" y="1165"/>
                      <a:pt x="9314" y="1127"/>
                    </a:cubicBezTo>
                    <a:cubicBezTo>
                      <a:pt x="9229" y="1014"/>
                      <a:pt x="9143" y="1014"/>
                      <a:pt x="9086" y="902"/>
                    </a:cubicBezTo>
                    <a:cubicBezTo>
                      <a:pt x="9429" y="676"/>
                      <a:pt x="9743" y="563"/>
                      <a:pt x="10143" y="563"/>
                    </a:cubicBezTo>
                    <a:cubicBezTo>
                      <a:pt x="10457" y="563"/>
                      <a:pt x="10657" y="563"/>
                      <a:pt x="10914" y="676"/>
                    </a:cubicBezTo>
                    <a:cubicBezTo>
                      <a:pt x="11171" y="676"/>
                      <a:pt x="11171" y="676"/>
                      <a:pt x="11171" y="676"/>
                    </a:cubicBezTo>
                    <a:cubicBezTo>
                      <a:pt x="11171" y="488"/>
                      <a:pt x="11171" y="488"/>
                      <a:pt x="11171" y="488"/>
                    </a:cubicBezTo>
                    <a:cubicBezTo>
                      <a:pt x="11371" y="451"/>
                      <a:pt x="11486" y="488"/>
                      <a:pt x="11686" y="488"/>
                    </a:cubicBezTo>
                    <a:cubicBezTo>
                      <a:pt x="12286" y="488"/>
                      <a:pt x="12771" y="0"/>
                      <a:pt x="13429" y="0"/>
                    </a:cubicBezTo>
                    <a:cubicBezTo>
                      <a:pt x="14143" y="0"/>
                      <a:pt x="14629" y="0"/>
                      <a:pt x="15257" y="0"/>
                    </a:cubicBezTo>
                    <a:cubicBezTo>
                      <a:pt x="16000" y="0"/>
                      <a:pt x="16543" y="639"/>
                      <a:pt x="17143" y="977"/>
                    </a:cubicBezTo>
                    <a:cubicBezTo>
                      <a:pt x="17486" y="1165"/>
                      <a:pt x="17914" y="1052"/>
                      <a:pt x="18229" y="1127"/>
                    </a:cubicBezTo>
                    <a:cubicBezTo>
                      <a:pt x="18171" y="1728"/>
                      <a:pt x="17314" y="1653"/>
                      <a:pt x="16971" y="1803"/>
                    </a:cubicBezTo>
                    <a:cubicBezTo>
                      <a:pt x="14200" y="1991"/>
                      <a:pt x="14200" y="1991"/>
                      <a:pt x="14200" y="1991"/>
                    </a:cubicBezTo>
                    <a:cubicBezTo>
                      <a:pt x="14429" y="2216"/>
                      <a:pt x="16543" y="1878"/>
                      <a:pt x="16771" y="1991"/>
                    </a:cubicBezTo>
                    <a:cubicBezTo>
                      <a:pt x="16743" y="2141"/>
                      <a:pt x="16200" y="2817"/>
                      <a:pt x="16286" y="2817"/>
                    </a:cubicBezTo>
                    <a:cubicBezTo>
                      <a:pt x="16600" y="2817"/>
                      <a:pt x="17343" y="1878"/>
                      <a:pt x="17771" y="1878"/>
                    </a:cubicBezTo>
                    <a:cubicBezTo>
                      <a:pt x="18000" y="1878"/>
                      <a:pt x="18086" y="2141"/>
                      <a:pt x="18086" y="2404"/>
                    </a:cubicBezTo>
                    <a:cubicBezTo>
                      <a:pt x="18086" y="2517"/>
                      <a:pt x="17286" y="3644"/>
                      <a:pt x="17229" y="3832"/>
                    </a:cubicBezTo>
                    <a:cubicBezTo>
                      <a:pt x="17571" y="3719"/>
                      <a:pt x="18200" y="2630"/>
                      <a:pt x="18400" y="2404"/>
                    </a:cubicBezTo>
                    <a:cubicBezTo>
                      <a:pt x="18714" y="2404"/>
                      <a:pt x="19257" y="2404"/>
                      <a:pt x="19257" y="2404"/>
                    </a:cubicBezTo>
                    <a:cubicBezTo>
                      <a:pt x="19257" y="2404"/>
                      <a:pt x="19486" y="2479"/>
                      <a:pt x="19543" y="2479"/>
                    </a:cubicBezTo>
                    <a:cubicBezTo>
                      <a:pt x="19771" y="2367"/>
                      <a:pt x="19800" y="2254"/>
                      <a:pt x="20000" y="2141"/>
                    </a:cubicBezTo>
                    <a:cubicBezTo>
                      <a:pt x="20600" y="2141"/>
                      <a:pt x="20600" y="2141"/>
                      <a:pt x="20600" y="2141"/>
                    </a:cubicBezTo>
                    <a:cubicBezTo>
                      <a:pt x="20657" y="1953"/>
                      <a:pt x="20743" y="1916"/>
                      <a:pt x="20857" y="1916"/>
                    </a:cubicBezTo>
                    <a:cubicBezTo>
                      <a:pt x="21029" y="1916"/>
                      <a:pt x="21600" y="2291"/>
                      <a:pt x="21600" y="2517"/>
                    </a:cubicBezTo>
                    <a:cubicBezTo>
                      <a:pt x="21600" y="2705"/>
                      <a:pt x="21371" y="2855"/>
                      <a:pt x="21286" y="2893"/>
                    </a:cubicBezTo>
                    <a:cubicBezTo>
                      <a:pt x="20886" y="3080"/>
                      <a:pt x="20629" y="3531"/>
                      <a:pt x="20057" y="3531"/>
                    </a:cubicBezTo>
                    <a:cubicBezTo>
                      <a:pt x="20200" y="3644"/>
                      <a:pt x="20229" y="3644"/>
                      <a:pt x="20314" y="3531"/>
                    </a:cubicBezTo>
                    <a:cubicBezTo>
                      <a:pt x="20314" y="4019"/>
                      <a:pt x="19971" y="4019"/>
                      <a:pt x="19743" y="4095"/>
                    </a:cubicBezTo>
                    <a:cubicBezTo>
                      <a:pt x="19829" y="4320"/>
                      <a:pt x="19743" y="4132"/>
                      <a:pt x="19743" y="4282"/>
                    </a:cubicBezTo>
                    <a:cubicBezTo>
                      <a:pt x="19743" y="4545"/>
                      <a:pt x="19429" y="4621"/>
                      <a:pt x="19171" y="4696"/>
                    </a:cubicBezTo>
                    <a:cubicBezTo>
                      <a:pt x="19200" y="4883"/>
                      <a:pt x="19171" y="4883"/>
                      <a:pt x="19171" y="4959"/>
                    </a:cubicBezTo>
                    <a:cubicBezTo>
                      <a:pt x="19171" y="5297"/>
                      <a:pt x="18914" y="5409"/>
                      <a:pt x="18686" y="5635"/>
                    </a:cubicBezTo>
                    <a:cubicBezTo>
                      <a:pt x="18514" y="5785"/>
                      <a:pt x="18543" y="6198"/>
                      <a:pt x="18457" y="6349"/>
                    </a:cubicBezTo>
                    <a:cubicBezTo>
                      <a:pt x="18600" y="6461"/>
                      <a:pt x="18714" y="6349"/>
                      <a:pt x="18829" y="6349"/>
                    </a:cubicBezTo>
                    <a:cubicBezTo>
                      <a:pt x="19057" y="6349"/>
                      <a:pt x="19229" y="6536"/>
                      <a:pt x="19343" y="6687"/>
                    </a:cubicBezTo>
                    <a:cubicBezTo>
                      <a:pt x="19286" y="6724"/>
                      <a:pt x="19200" y="6762"/>
                      <a:pt x="19114" y="6762"/>
                    </a:cubicBezTo>
                    <a:cubicBezTo>
                      <a:pt x="19171" y="7025"/>
                      <a:pt x="19657" y="6950"/>
                      <a:pt x="19657" y="7363"/>
                    </a:cubicBezTo>
                    <a:cubicBezTo>
                      <a:pt x="19657" y="7738"/>
                      <a:pt x="19000" y="7588"/>
                      <a:pt x="18771" y="7588"/>
                    </a:cubicBezTo>
                    <a:cubicBezTo>
                      <a:pt x="18629" y="7588"/>
                      <a:pt x="18514" y="7738"/>
                      <a:pt x="18514" y="7851"/>
                    </a:cubicBezTo>
                    <a:cubicBezTo>
                      <a:pt x="18514" y="8152"/>
                      <a:pt x="18743" y="8152"/>
                      <a:pt x="18943" y="8152"/>
                    </a:cubicBezTo>
                    <a:cubicBezTo>
                      <a:pt x="18943" y="8490"/>
                      <a:pt x="19114" y="8602"/>
                      <a:pt x="19114" y="8865"/>
                    </a:cubicBezTo>
                    <a:cubicBezTo>
                      <a:pt x="19114" y="8978"/>
                      <a:pt x="19057" y="9128"/>
                      <a:pt x="19114" y="9203"/>
                    </a:cubicBezTo>
                    <a:cubicBezTo>
                      <a:pt x="18914" y="9203"/>
                      <a:pt x="18714" y="9203"/>
                      <a:pt x="18714" y="9429"/>
                    </a:cubicBezTo>
                    <a:cubicBezTo>
                      <a:pt x="18714" y="9692"/>
                      <a:pt x="19057" y="9692"/>
                      <a:pt x="19229" y="9767"/>
                    </a:cubicBezTo>
                    <a:cubicBezTo>
                      <a:pt x="19143" y="10030"/>
                      <a:pt x="18886" y="10180"/>
                      <a:pt x="18657" y="10218"/>
                    </a:cubicBezTo>
                    <a:cubicBezTo>
                      <a:pt x="18657" y="10330"/>
                      <a:pt x="18714" y="10406"/>
                      <a:pt x="18771" y="10443"/>
                    </a:cubicBezTo>
                    <a:cubicBezTo>
                      <a:pt x="18686" y="10969"/>
                      <a:pt x="18200" y="10744"/>
                      <a:pt x="18086" y="11082"/>
                    </a:cubicBezTo>
                    <a:cubicBezTo>
                      <a:pt x="17943" y="10969"/>
                      <a:pt x="17800" y="10894"/>
                      <a:pt x="17714" y="10706"/>
                    </a:cubicBezTo>
                    <a:cubicBezTo>
                      <a:pt x="17514" y="10706"/>
                      <a:pt x="17514" y="10706"/>
                      <a:pt x="17514" y="10706"/>
                    </a:cubicBezTo>
                    <a:cubicBezTo>
                      <a:pt x="17657" y="11157"/>
                      <a:pt x="18200" y="11007"/>
                      <a:pt x="18200" y="11457"/>
                    </a:cubicBezTo>
                    <a:cubicBezTo>
                      <a:pt x="18200" y="11645"/>
                      <a:pt x="18171" y="11908"/>
                      <a:pt x="18029" y="11908"/>
                    </a:cubicBezTo>
                    <a:cubicBezTo>
                      <a:pt x="17800" y="11908"/>
                      <a:pt x="17400" y="11495"/>
                      <a:pt x="17343" y="11157"/>
                    </a:cubicBezTo>
                    <a:cubicBezTo>
                      <a:pt x="17229" y="11194"/>
                      <a:pt x="17200" y="11157"/>
                      <a:pt x="17171" y="11157"/>
                    </a:cubicBezTo>
                    <a:cubicBezTo>
                      <a:pt x="17171" y="11420"/>
                      <a:pt x="17171" y="11420"/>
                      <a:pt x="17171" y="11420"/>
                    </a:cubicBezTo>
                    <a:cubicBezTo>
                      <a:pt x="17629" y="12021"/>
                      <a:pt x="18429" y="12284"/>
                      <a:pt x="18429" y="13223"/>
                    </a:cubicBezTo>
                    <a:cubicBezTo>
                      <a:pt x="18429" y="13411"/>
                      <a:pt x="18229" y="13448"/>
                      <a:pt x="18086" y="13448"/>
                    </a:cubicBezTo>
                    <a:cubicBezTo>
                      <a:pt x="17486" y="13448"/>
                      <a:pt x="17629" y="12622"/>
                      <a:pt x="17114" y="12622"/>
                    </a:cubicBezTo>
                    <a:cubicBezTo>
                      <a:pt x="17029" y="12622"/>
                      <a:pt x="16971" y="12659"/>
                      <a:pt x="16914" y="12622"/>
                    </a:cubicBezTo>
                    <a:cubicBezTo>
                      <a:pt x="16914" y="12847"/>
                      <a:pt x="17029" y="12885"/>
                      <a:pt x="17029" y="13035"/>
                    </a:cubicBezTo>
                    <a:cubicBezTo>
                      <a:pt x="17029" y="13185"/>
                      <a:pt x="16829" y="13223"/>
                      <a:pt x="16771" y="13223"/>
                    </a:cubicBezTo>
                    <a:cubicBezTo>
                      <a:pt x="16771" y="13749"/>
                      <a:pt x="17886" y="13674"/>
                      <a:pt x="18143" y="13786"/>
                    </a:cubicBezTo>
                    <a:cubicBezTo>
                      <a:pt x="17971" y="13974"/>
                      <a:pt x="17829" y="14012"/>
                      <a:pt x="17600" y="14087"/>
                    </a:cubicBezTo>
                    <a:cubicBezTo>
                      <a:pt x="17200" y="14275"/>
                      <a:pt x="17057" y="14763"/>
                      <a:pt x="16686" y="14913"/>
                    </a:cubicBezTo>
                    <a:cubicBezTo>
                      <a:pt x="16257" y="15101"/>
                      <a:pt x="15886" y="15026"/>
                      <a:pt x="15400" y="15327"/>
                    </a:cubicBezTo>
                    <a:cubicBezTo>
                      <a:pt x="14800" y="15327"/>
                      <a:pt x="14800" y="15327"/>
                      <a:pt x="14800" y="15327"/>
                    </a:cubicBezTo>
                    <a:cubicBezTo>
                      <a:pt x="14686" y="15402"/>
                      <a:pt x="14571" y="15477"/>
                      <a:pt x="14571" y="15590"/>
                    </a:cubicBezTo>
                    <a:cubicBezTo>
                      <a:pt x="14229" y="15890"/>
                      <a:pt x="14229" y="15890"/>
                      <a:pt x="14229" y="15890"/>
                    </a:cubicBezTo>
                    <a:cubicBezTo>
                      <a:pt x="14000" y="16153"/>
                      <a:pt x="14000" y="16454"/>
                      <a:pt x="13800" y="16717"/>
                    </a:cubicBezTo>
                    <a:cubicBezTo>
                      <a:pt x="13543" y="17055"/>
                      <a:pt x="13114" y="16979"/>
                      <a:pt x="12857" y="17205"/>
                    </a:cubicBezTo>
                    <a:cubicBezTo>
                      <a:pt x="12657" y="17205"/>
                      <a:pt x="12657" y="17205"/>
                      <a:pt x="12657" y="17205"/>
                    </a:cubicBezTo>
                    <a:cubicBezTo>
                      <a:pt x="12657" y="16867"/>
                      <a:pt x="12657" y="16867"/>
                      <a:pt x="12657" y="16867"/>
                    </a:cubicBezTo>
                    <a:cubicBezTo>
                      <a:pt x="12486" y="16979"/>
                      <a:pt x="12514" y="17167"/>
                      <a:pt x="12429" y="17280"/>
                    </a:cubicBezTo>
                    <a:cubicBezTo>
                      <a:pt x="12143" y="17656"/>
                      <a:pt x="11457" y="17505"/>
                      <a:pt x="11457" y="18031"/>
                    </a:cubicBezTo>
                    <a:cubicBezTo>
                      <a:pt x="11457" y="18106"/>
                      <a:pt x="11486" y="18144"/>
                      <a:pt x="11486" y="18219"/>
                    </a:cubicBezTo>
                    <a:cubicBezTo>
                      <a:pt x="11457" y="18257"/>
                      <a:pt x="11400" y="18332"/>
                      <a:pt x="11400" y="18407"/>
                    </a:cubicBezTo>
                    <a:cubicBezTo>
                      <a:pt x="11400" y="18520"/>
                      <a:pt x="11571" y="18595"/>
                      <a:pt x="11571" y="18783"/>
                    </a:cubicBezTo>
                    <a:cubicBezTo>
                      <a:pt x="11571" y="19346"/>
                      <a:pt x="10971" y="19158"/>
                      <a:pt x="10971" y="19647"/>
                    </a:cubicBezTo>
                    <a:cubicBezTo>
                      <a:pt x="10971" y="19947"/>
                      <a:pt x="10943" y="20398"/>
                      <a:pt x="10971" y="20548"/>
                    </a:cubicBezTo>
                    <a:cubicBezTo>
                      <a:pt x="10686" y="20736"/>
                      <a:pt x="10829" y="21600"/>
                      <a:pt x="10486" y="21600"/>
                    </a:cubicBezTo>
                    <a:cubicBezTo>
                      <a:pt x="10400" y="21600"/>
                      <a:pt x="10371" y="21525"/>
                      <a:pt x="10343" y="21450"/>
                    </a:cubicBezTo>
                    <a:cubicBezTo>
                      <a:pt x="10171" y="21450"/>
                      <a:pt x="10171" y="21562"/>
                      <a:pt x="10086" y="21562"/>
                    </a:cubicBezTo>
                    <a:cubicBezTo>
                      <a:pt x="9771" y="21562"/>
                      <a:pt x="9800" y="20811"/>
                      <a:pt x="9486" y="20811"/>
                    </a:cubicBezTo>
                    <a:cubicBezTo>
                      <a:pt x="9314" y="20811"/>
                      <a:pt x="9114" y="20999"/>
                      <a:pt x="8943" y="21037"/>
                    </a:cubicBezTo>
                    <a:cubicBezTo>
                      <a:pt x="8857" y="20661"/>
                      <a:pt x="8743" y="20774"/>
                      <a:pt x="8543" y="20548"/>
                    </a:cubicBezTo>
                    <a:cubicBezTo>
                      <a:pt x="8457" y="20511"/>
                      <a:pt x="8486" y="20248"/>
                      <a:pt x="8457" y="20248"/>
                    </a:cubicBezTo>
                    <a:cubicBezTo>
                      <a:pt x="8200" y="19947"/>
                      <a:pt x="7714" y="19233"/>
                      <a:pt x="7714" y="18745"/>
                    </a:cubicBezTo>
                    <a:cubicBezTo>
                      <a:pt x="7714" y="18520"/>
                      <a:pt x="7829" y="18557"/>
                      <a:pt x="7914" y="18407"/>
                    </a:cubicBezTo>
                    <a:cubicBezTo>
                      <a:pt x="7714" y="18106"/>
                      <a:pt x="7657" y="18520"/>
                      <a:pt x="7429" y="18369"/>
                    </a:cubicBezTo>
                    <a:cubicBezTo>
                      <a:pt x="7400" y="18294"/>
                      <a:pt x="7343" y="17994"/>
                      <a:pt x="7314" y="17843"/>
                    </a:cubicBezTo>
                    <a:cubicBezTo>
                      <a:pt x="7229" y="17505"/>
                      <a:pt x="6886" y="17318"/>
                      <a:pt x="6886" y="16867"/>
                    </a:cubicBezTo>
                    <a:cubicBezTo>
                      <a:pt x="6886" y="16717"/>
                      <a:pt x="6971" y="16641"/>
                      <a:pt x="7029" y="16454"/>
                    </a:cubicBezTo>
                    <a:cubicBezTo>
                      <a:pt x="6943" y="16416"/>
                      <a:pt x="6857" y="16378"/>
                      <a:pt x="6771" y="16454"/>
                    </a:cubicBezTo>
                    <a:cubicBezTo>
                      <a:pt x="6771" y="16078"/>
                      <a:pt x="6771" y="16078"/>
                      <a:pt x="6771" y="16078"/>
                    </a:cubicBezTo>
                    <a:cubicBezTo>
                      <a:pt x="6943" y="15777"/>
                      <a:pt x="7029" y="15439"/>
                      <a:pt x="7286" y="15176"/>
                    </a:cubicBezTo>
                    <a:lnTo>
                      <a:pt x="7286" y="15139"/>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61" name="Freeform 89"/>
              <p:cNvSpPr/>
              <p:nvPr/>
            </p:nvSpPr>
            <p:spPr>
              <a:xfrm>
                <a:off x="5302782" y="1395774"/>
                <a:ext cx="134023" cy="91830"/>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cubicBezTo>
                      <a:pt x="3000" y="21600"/>
                      <a:pt x="0" y="12600"/>
                      <a:pt x="0" y="8100"/>
                    </a:cubicBezTo>
                    <a:cubicBezTo>
                      <a:pt x="0" y="1800"/>
                      <a:pt x="3600" y="0"/>
                      <a:pt x="6000" y="0"/>
                    </a:cubicBezTo>
                    <a:cubicBezTo>
                      <a:pt x="12600" y="0"/>
                      <a:pt x="15000" y="10800"/>
                      <a:pt x="21600" y="14400"/>
                    </a:cubicBezTo>
                    <a:cubicBezTo>
                      <a:pt x="21000" y="20700"/>
                      <a:pt x="15600" y="21600"/>
                      <a:pt x="11400" y="21600"/>
                    </a:cubicBezTo>
                    <a:lnTo>
                      <a:pt x="5400" y="21600"/>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62" name="Freeform 90"/>
              <p:cNvSpPr/>
              <p:nvPr/>
            </p:nvSpPr>
            <p:spPr>
              <a:xfrm>
                <a:off x="6991454" y="918271"/>
                <a:ext cx="75949" cy="45916"/>
              </a:xfrm>
              <a:custGeom>
                <a:avLst/>
                <a:gdLst/>
                <a:ahLst/>
                <a:cxnLst>
                  <a:cxn ang="0">
                    <a:pos x="wd2" y="hd2"/>
                  </a:cxn>
                  <a:cxn ang="5400000">
                    <a:pos x="wd2" y="hd2"/>
                  </a:cxn>
                  <a:cxn ang="10800000">
                    <a:pos x="wd2" y="hd2"/>
                  </a:cxn>
                  <a:cxn ang="16200000">
                    <a:pos x="wd2" y="hd2"/>
                  </a:cxn>
                </a:cxnLst>
                <a:rect l="0" t="0" r="r" b="b"/>
                <a:pathLst>
                  <a:path w="21600" h="21600" extrusionOk="0">
                    <a:moveTo>
                      <a:pt x="6480" y="21600"/>
                    </a:moveTo>
                    <a:cubicBezTo>
                      <a:pt x="2160" y="21600"/>
                      <a:pt x="0" y="14400"/>
                      <a:pt x="0" y="9000"/>
                    </a:cubicBezTo>
                    <a:cubicBezTo>
                      <a:pt x="0" y="5400"/>
                      <a:pt x="3240" y="1800"/>
                      <a:pt x="4320" y="0"/>
                    </a:cubicBezTo>
                    <a:cubicBezTo>
                      <a:pt x="12960" y="0"/>
                      <a:pt x="12960" y="0"/>
                      <a:pt x="12960" y="0"/>
                    </a:cubicBezTo>
                    <a:cubicBezTo>
                      <a:pt x="12960" y="5400"/>
                      <a:pt x="12960" y="7200"/>
                      <a:pt x="12960" y="9000"/>
                    </a:cubicBezTo>
                    <a:cubicBezTo>
                      <a:pt x="21600" y="9000"/>
                      <a:pt x="21600" y="9000"/>
                      <a:pt x="21600" y="9000"/>
                    </a:cubicBezTo>
                    <a:cubicBezTo>
                      <a:pt x="18360" y="12600"/>
                      <a:pt x="10800" y="21600"/>
                      <a:pt x="6480" y="2160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63" name="Freeform 91"/>
              <p:cNvSpPr/>
              <p:nvPr/>
            </p:nvSpPr>
            <p:spPr>
              <a:xfrm>
                <a:off x="5097283" y="2800735"/>
                <a:ext cx="308253" cy="307626"/>
              </a:xfrm>
              <a:custGeom>
                <a:avLst/>
                <a:gdLst/>
                <a:ahLst/>
                <a:cxnLst>
                  <a:cxn ang="0">
                    <a:pos x="wd2" y="hd2"/>
                  </a:cxn>
                  <a:cxn ang="5400000">
                    <a:pos x="wd2" y="hd2"/>
                  </a:cxn>
                  <a:cxn ang="10800000">
                    <a:pos x="wd2" y="hd2"/>
                  </a:cxn>
                  <a:cxn ang="16200000">
                    <a:pos x="wd2" y="hd2"/>
                  </a:cxn>
                </a:cxnLst>
                <a:rect l="0" t="0" r="r" b="b"/>
                <a:pathLst>
                  <a:path w="21600" h="21600" extrusionOk="0">
                    <a:moveTo>
                      <a:pt x="1054" y="18090"/>
                    </a:moveTo>
                    <a:cubicBezTo>
                      <a:pt x="527" y="18090"/>
                      <a:pt x="0" y="17280"/>
                      <a:pt x="0" y="16740"/>
                    </a:cubicBezTo>
                    <a:cubicBezTo>
                      <a:pt x="0" y="16470"/>
                      <a:pt x="2107" y="14850"/>
                      <a:pt x="2107" y="14580"/>
                    </a:cubicBezTo>
                    <a:cubicBezTo>
                      <a:pt x="2107" y="13770"/>
                      <a:pt x="2107" y="13770"/>
                      <a:pt x="2107" y="13770"/>
                    </a:cubicBezTo>
                    <a:cubicBezTo>
                      <a:pt x="1580" y="13770"/>
                      <a:pt x="1317" y="13770"/>
                      <a:pt x="1054" y="13230"/>
                    </a:cubicBezTo>
                    <a:cubicBezTo>
                      <a:pt x="4478" y="11610"/>
                      <a:pt x="5532" y="6210"/>
                      <a:pt x="7376" y="3510"/>
                    </a:cubicBezTo>
                    <a:cubicBezTo>
                      <a:pt x="8429" y="1890"/>
                      <a:pt x="8956" y="0"/>
                      <a:pt x="10800" y="0"/>
                    </a:cubicBezTo>
                    <a:cubicBezTo>
                      <a:pt x="11327" y="0"/>
                      <a:pt x="11590" y="810"/>
                      <a:pt x="11590" y="1080"/>
                    </a:cubicBezTo>
                    <a:cubicBezTo>
                      <a:pt x="11590" y="3780"/>
                      <a:pt x="9220" y="5130"/>
                      <a:pt x="8429" y="7290"/>
                    </a:cubicBezTo>
                    <a:cubicBezTo>
                      <a:pt x="8429" y="8370"/>
                      <a:pt x="8429" y="8370"/>
                      <a:pt x="8429" y="8370"/>
                    </a:cubicBezTo>
                    <a:cubicBezTo>
                      <a:pt x="9483" y="8100"/>
                      <a:pt x="9483" y="7290"/>
                      <a:pt x="10273" y="7290"/>
                    </a:cubicBezTo>
                    <a:cubicBezTo>
                      <a:pt x="11063" y="7290"/>
                      <a:pt x="11590" y="7560"/>
                      <a:pt x="12117" y="7830"/>
                    </a:cubicBezTo>
                    <a:cubicBezTo>
                      <a:pt x="11590" y="8640"/>
                      <a:pt x="11590" y="8640"/>
                      <a:pt x="11590" y="8640"/>
                    </a:cubicBezTo>
                    <a:cubicBezTo>
                      <a:pt x="11590" y="9720"/>
                      <a:pt x="11590" y="9720"/>
                      <a:pt x="11590" y="9720"/>
                    </a:cubicBezTo>
                    <a:cubicBezTo>
                      <a:pt x="13698" y="9720"/>
                      <a:pt x="13698" y="9720"/>
                      <a:pt x="13698" y="9720"/>
                    </a:cubicBezTo>
                    <a:cubicBezTo>
                      <a:pt x="13698" y="9720"/>
                      <a:pt x="13698" y="10260"/>
                      <a:pt x="13698" y="10260"/>
                    </a:cubicBezTo>
                    <a:cubicBezTo>
                      <a:pt x="15015" y="9720"/>
                      <a:pt x="15015" y="9720"/>
                      <a:pt x="15015" y="9720"/>
                    </a:cubicBezTo>
                    <a:cubicBezTo>
                      <a:pt x="16332" y="9990"/>
                      <a:pt x="17912" y="9990"/>
                      <a:pt x="18439" y="9720"/>
                    </a:cubicBezTo>
                    <a:cubicBezTo>
                      <a:pt x="18439" y="10800"/>
                      <a:pt x="18176" y="11880"/>
                      <a:pt x="18176" y="13770"/>
                    </a:cubicBezTo>
                    <a:cubicBezTo>
                      <a:pt x="18439" y="13500"/>
                      <a:pt x="19229" y="13230"/>
                      <a:pt x="19493" y="13230"/>
                    </a:cubicBezTo>
                    <a:cubicBezTo>
                      <a:pt x="19493" y="14310"/>
                      <a:pt x="18439" y="14580"/>
                      <a:pt x="18439" y="15120"/>
                    </a:cubicBezTo>
                    <a:cubicBezTo>
                      <a:pt x="18439" y="15660"/>
                      <a:pt x="19229" y="16200"/>
                      <a:pt x="19229" y="17010"/>
                    </a:cubicBezTo>
                    <a:cubicBezTo>
                      <a:pt x="20283" y="17010"/>
                      <a:pt x="20020" y="16740"/>
                      <a:pt x="20810" y="16200"/>
                    </a:cubicBezTo>
                    <a:cubicBezTo>
                      <a:pt x="20810" y="17820"/>
                      <a:pt x="21600" y="17550"/>
                      <a:pt x="21600" y="18900"/>
                    </a:cubicBezTo>
                    <a:cubicBezTo>
                      <a:pt x="21600" y="20250"/>
                      <a:pt x="20810" y="21600"/>
                      <a:pt x="19756" y="21600"/>
                    </a:cubicBezTo>
                    <a:cubicBezTo>
                      <a:pt x="18966" y="21600"/>
                      <a:pt x="18702" y="20790"/>
                      <a:pt x="18702" y="20250"/>
                    </a:cubicBezTo>
                    <a:cubicBezTo>
                      <a:pt x="18176" y="20250"/>
                      <a:pt x="18176" y="19980"/>
                      <a:pt x="17649" y="19980"/>
                    </a:cubicBezTo>
                    <a:cubicBezTo>
                      <a:pt x="16859" y="19980"/>
                      <a:pt x="17385" y="17820"/>
                      <a:pt x="16595" y="16740"/>
                    </a:cubicBezTo>
                    <a:cubicBezTo>
                      <a:pt x="15541" y="18090"/>
                      <a:pt x="14488" y="19980"/>
                      <a:pt x="13171" y="19980"/>
                    </a:cubicBezTo>
                    <a:cubicBezTo>
                      <a:pt x="12907" y="19980"/>
                      <a:pt x="12380" y="20250"/>
                      <a:pt x="12380" y="19980"/>
                    </a:cubicBezTo>
                    <a:cubicBezTo>
                      <a:pt x="12380" y="18900"/>
                      <a:pt x="13434" y="18900"/>
                      <a:pt x="13698" y="18090"/>
                    </a:cubicBezTo>
                    <a:cubicBezTo>
                      <a:pt x="12644" y="18090"/>
                      <a:pt x="11063" y="18900"/>
                      <a:pt x="10537" y="17550"/>
                    </a:cubicBezTo>
                    <a:cubicBezTo>
                      <a:pt x="9746" y="17820"/>
                      <a:pt x="8956" y="18090"/>
                      <a:pt x="8166" y="18090"/>
                    </a:cubicBezTo>
                    <a:cubicBezTo>
                      <a:pt x="6585" y="18090"/>
                      <a:pt x="6059" y="17280"/>
                      <a:pt x="4741" y="17280"/>
                    </a:cubicBezTo>
                    <a:cubicBezTo>
                      <a:pt x="2898" y="17280"/>
                      <a:pt x="2371" y="18090"/>
                      <a:pt x="1054" y="1809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64" name="Freeform 92"/>
              <p:cNvSpPr/>
              <p:nvPr/>
            </p:nvSpPr>
            <p:spPr>
              <a:xfrm>
                <a:off x="2367712" y="3916438"/>
                <a:ext cx="1889707" cy="1303953"/>
              </a:xfrm>
              <a:custGeom>
                <a:avLst/>
                <a:gdLst/>
                <a:ahLst/>
                <a:cxnLst>
                  <a:cxn ang="0">
                    <a:pos x="wd2" y="hd2"/>
                  </a:cxn>
                  <a:cxn ang="5400000">
                    <a:pos x="wd2" y="hd2"/>
                  </a:cxn>
                  <a:cxn ang="10800000">
                    <a:pos x="wd2" y="hd2"/>
                  </a:cxn>
                  <a:cxn ang="16200000">
                    <a:pos x="wd2" y="hd2"/>
                  </a:cxn>
                </a:cxnLst>
                <a:rect l="0" t="0" r="r" b="b"/>
                <a:pathLst>
                  <a:path w="21600" h="21600" extrusionOk="0">
                    <a:moveTo>
                      <a:pt x="10629" y="5815"/>
                    </a:moveTo>
                    <a:cubicBezTo>
                      <a:pt x="10671" y="6007"/>
                      <a:pt x="10714" y="6135"/>
                      <a:pt x="10714" y="6263"/>
                    </a:cubicBezTo>
                    <a:cubicBezTo>
                      <a:pt x="10714" y="6774"/>
                      <a:pt x="10586" y="6966"/>
                      <a:pt x="10543" y="7413"/>
                    </a:cubicBezTo>
                    <a:cubicBezTo>
                      <a:pt x="10543" y="9011"/>
                      <a:pt x="10543" y="9011"/>
                      <a:pt x="10543" y="9011"/>
                    </a:cubicBezTo>
                    <a:cubicBezTo>
                      <a:pt x="10500" y="9202"/>
                      <a:pt x="10629" y="9458"/>
                      <a:pt x="10671" y="9586"/>
                    </a:cubicBezTo>
                    <a:cubicBezTo>
                      <a:pt x="10757" y="9841"/>
                      <a:pt x="10671" y="9969"/>
                      <a:pt x="10757" y="10225"/>
                    </a:cubicBezTo>
                    <a:cubicBezTo>
                      <a:pt x="10800" y="10480"/>
                      <a:pt x="11057" y="10864"/>
                      <a:pt x="11186" y="11056"/>
                    </a:cubicBezTo>
                    <a:cubicBezTo>
                      <a:pt x="11529" y="11567"/>
                      <a:pt x="11529" y="12014"/>
                      <a:pt x="12043" y="12270"/>
                    </a:cubicBezTo>
                    <a:cubicBezTo>
                      <a:pt x="12214" y="12334"/>
                      <a:pt x="12214" y="12589"/>
                      <a:pt x="12343" y="12589"/>
                    </a:cubicBezTo>
                    <a:cubicBezTo>
                      <a:pt x="12729" y="12589"/>
                      <a:pt x="13029" y="12206"/>
                      <a:pt x="13371" y="12206"/>
                    </a:cubicBezTo>
                    <a:cubicBezTo>
                      <a:pt x="13586" y="12206"/>
                      <a:pt x="13671" y="12398"/>
                      <a:pt x="13757" y="12398"/>
                    </a:cubicBezTo>
                    <a:cubicBezTo>
                      <a:pt x="13886" y="12398"/>
                      <a:pt x="14014" y="12014"/>
                      <a:pt x="14014" y="11950"/>
                    </a:cubicBezTo>
                    <a:cubicBezTo>
                      <a:pt x="14100" y="11567"/>
                      <a:pt x="14400" y="11247"/>
                      <a:pt x="14400" y="10800"/>
                    </a:cubicBezTo>
                    <a:cubicBezTo>
                      <a:pt x="14400" y="9969"/>
                      <a:pt x="15043" y="9714"/>
                      <a:pt x="15557" y="9714"/>
                    </a:cubicBezTo>
                    <a:cubicBezTo>
                      <a:pt x="15729" y="9714"/>
                      <a:pt x="15857" y="9714"/>
                      <a:pt x="15943" y="9778"/>
                    </a:cubicBezTo>
                    <a:cubicBezTo>
                      <a:pt x="15986" y="9841"/>
                      <a:pt x="16243" y="9841"/>
                      <a:pt x="16371" y="9841"/>
                    </a:cubicBezTo>
                    <a:cubicBezTo>
                      <a:pt x="16371" y="9905"/>
                      <a:pt x="16371" y="10033"/>
                      <a:pt x="16371" y="10097"/>
                    </a:cubicBezTo>
                    <a:cubicBezTo>
                      <a:pt x="16371" y="10480"/>
                      <a:pt x="16029" y="10992"/>
                      <a:pt x="16029" y="11503"/>
                    </a:cubicBezTo>
                    <a:cubicBezTo>
                      <a:pt x="16029" y="12014"/>
                      <a:pt x="15943" y="12206"/>
                      <a:pt x="15814" y="12462"/>
                    </a:cubicBezTo>
                    <a:cubicBezTo>
                      <a:pt x="15814" y="12398"/>
                      <a:pt x="15814" y="12334"/>
                      <a:pt x="15814" y="12270"/>
                    </a:cubicBezTo>
                    <a:cubicBezTo>
                      <a:pt x="15771" y="12270"/>
                      <a:pt x="15729" y="12270"/>
                      <a:pt x="15643" y="12270"/>
                    </a:cubicBezTo>
                    <a:cubicBezTo>
                      <a:pt x="15643" y="12589"/>
                      <a:pt x="15643" y="13228"/>
                      <a:pt x="15643" y="13612"/>
                    </a:cubicBezTo>
                    <a:cubicBezTo>
                      <a:pt x="15643" y="13867"/>
                      <a:pt x="15429" y="13995"/>
                      <a:pt x="15300" y="14187"/>
                    </a:cubicBezTo>
                    <a:cubicBezTo>
                      <a:pt x="15300" y="14251"/>
                      <a:pt x="15300" y="14251"/>
                      <a:pt x="15300" y="14315"/>
                    </a:cubicBezTo>
                    <a:cubicBezTo>
                      <a:pt x="15300" y="14507"/>
                      <a:pt x="15429" y="14634"/>
                      <a:pt x="15557" y="14634"/>
                    </a:cubicBezTo>
                    <a:cubicBezTo>
                      <a:pt x="16157" y="14634"/>
                      <a:pt x="16671" y="14443"/>
                      <a:pt x="17357" y="14443"/>
                    </a:cubicBezTo>
                    <a:cubicBezTo>
                      <a:pt x="17786" y="14443"/>
                      <a:pt x="17914" y="14954"/>
                      <a:pt x="18257" y="15082"/>
                    </a:cubicBezTo>
                    <a:cubicBezTo>
                      <a:pt x="18257" y="15209"/>
                      <a:pt x="18257" y="15337"/>
                      <a:pt x="18257" y="15465"/>
                    </a:cubicBezTo>
                    <a:cubicBezTo>
                      <a:pt x="18257" y="15721"/>
                      <a:pt x="18214" y="16424"/>
                      <a:pt x="18129" y="16743"/>
                    </a:cubicBezTo>
                    <a:cubicBezTo>
                      <a:pt x="18129" y="17382"/>
                      <a:pt x="18129" y="17957"/>
                      <a:pt x="18129" y="18469"/>
                    </a:cubicBezTo>
                    <a:cubicBezTo>
                      <a:pt x="18129" y="19044"/>
                      <a:pt x="18514" y="19299"/>
                      <a:pt x="18814" y="19555"/>
                    </a:cubicBezTo>
                    <a:cubicBezTo>
                      <a:pt x="19029" y="19683"/>
                      <a:pt x="19029" y="20194"/>
                      <a:pt x="19329" y="20194"/>
                    </a:cubicBezTo>
                    <a:cubicBezTo>
                      <a:pt x="19843" y="20194"/>
                      <a:pt x="20100" y="19619"/>
                      <a:pt x="20529" y="19619"/>
                    </a:cubicBezTo>
                    <a:cubicBezTo>
                      <a:pt x="21043" y="19619"/>
                      <a:pt x="21300" y="20194"/>
                      <a:pt x="21600" y="20578"/>
                    </a:cubicBezTo>
                    <a:cubicBezTo>
                      <a:pt x="21557" y="20641"/>
                      <a:pt x="21171" y="21280"/>
                      <a:pt x="21129" y="21217"/>
                    </a:cubicBezTo>
                    <a:cubicBezTo>
                      <a:pt x="21086" y="21153"/>
                      <a:pt x="20914" y="21089"/>
                      <a:pt x="20914" y="21025"/>
                    </a:cubicBezTo>
                    <a:cubicBezTo>
                      <a:pt x="20914" y="20897"/>
                      <a:pt x="21000" y="20833"/>
                      <a:pt x="21043" y="20705"/>
                    </a:cubicBezTo>
                    <a:cubicBezTo>
                      <a:pt x="20829" y="20578"/>
                      <a:pt x="20743" y="20194"/>
                      <a:pt x="20571" y="20194"/>
                    </a:cubicBezTo>
                    <a:cubicBezTo>
                      <a:pt x="20400" y="20194"/>
                      <a:pt x="19886" y="20769"/>
                      <a:pt x="19886" y="20961"/>
                    </a:cubicBezTo>
                    <a:cubicBezTo>
                      <a:pt x="19886" y="21089"/>
                      <a:pt x="20014" y="21153"/>
                      <a:pt x="20057" y="21217"/>
                    </a:cubicBezTo>
                    <a:cubicBezTo>
                      <a:pt x="20014" y="21472"/>
                      <a:pt x="19929" y="21600"/>
                      <a:pt x="19757" y="21600"/>
                    </a:cubicBezTo>
                    <a:cubicBezTo>
                      <a:pt x="19457" y="21600"/>
                      <a:pt x="19286" y="21089"/>
                      <a:pt x="19114" y="20833"/>
                    </a:cubicBezTo>
                    <a:cubicBezTo>
                      <a:pt x="18986" y="20641"/>
                      <a:pt x="18686" y="20833"/>
                      <a:pt x="18557" y="20833"/>
                    </a:cubicBezTo>
                    <a:cubicBezTo>
                      <a:pt x="18514" y="20833"/>
                      <a:pt x="18471" y="20705"/>
                      <a:pt x="18471" y="20641"/>
                    </a:cubicBezTo>
                    <a:cubicBezTo>
                      <a:pt x="18171" y="20578"/>
                      <a:pt x="18171" y="20322"/>
                      <a:pt x="18129" y="20066"/>
                    </a:cubicBezTo>
                    <a:cubicBezTo>
                      <a:pt x="18043" y="19875"/>
                      <a:pt x="17400" y="19299"/>
                      <a:pt x="17400" y="19299"/>
                    </a:cubicBezTo>
                    <a:cubicBezTo>
                      <a:pt x="17357" y="19427"/>
                      <a:pt x="17357" y="19491"/>
                      <a:pt x="17400" y="19555"/>
                    </a:cubicBezTo>
                    <a:cubicBezTo>
                      <a:pt x="17229" y="19555"/>
                      <a:pt x="17229" y="19555"/>
                      <a:pt x="17229" y="19555"/>
                    </a:cubicBezTo>
                    <a:cubicBezTo>
                      <a:pt x="16929" y="19299"/>
                      <a:pt x="17100" y="18916"/>
                      <a:pt x="17014" y="18469"/>
                    </a:cubicBezTo>
                    <a:cubicBezTo>
                      <a:pt x="16971" y="18213"/>
                      <a:pt x="16886" y="18149"/>
                      <a:pt x="16757" y="17957"/>
                    </a:cubicBezTo>
                    <a:cubicBezTo>
                      <a:pt x="16457" y="17510"/>
                      <a:pt x="16157" y="17254"/>
                      <a:pt x="16029" y="16615"/>
                    </a:cubicBezTo>
                    <a:cubicBezTo>
                      <a:pt x="15986" y="16615"/>
                      <a:pt x="15943" y="16615"/>
                      <a:pt x="15943" y="16615"/>
                    </a:cubicBezTo>
                    <a:cubicBezTo>
                      <a:pt x="15771" y="16615"/>
                      <a:pt x="15686" y="16743"/>
                      <a:pt x="15557" y="16743"/>
                    </a:cubicBezTo>
                    <a:cubicBezTo>
                      <a:pt x="15214" y="16743"/>
                      <a:pt x="15000" y="16424"/>
                      <a:pt x="14786" y="16296"/>
                    </a:cubicBezTo>
                    <a:cubicBezTo>
                      <a:pt x="14400" y="16040"/>
                      <a:pt x="14143" y="16168"/>
                      <a:pt x="13757" y="15849"/>
                    </a:cubicBezTo>
                    <a:cubicBezTo>
                      <a:pt x="13200" y="15465"/>
                      <a:pt x="13114" y="14826"/>
                      <a:pt x="12600" y="14443"/>
                    </a:cubicBezTo>
                    <a:cubicBezTo>
                      <a:pt x="12471" y="14443"/>
                      <a:pt x="12471" y="14443"/>
                      <a:pt x="12471" y="14443"/>
                    </a:cubicBezTo>
                    <a:cubicBezTo>
                      <a:pt x="12343" y="14315"/>
                      <a:pt x="12214" y="14187"/>
                      <a:pt x="12086" y="14187"/>
                    </a:cubicBezTo>
                    <a:cubicBezTo>
                      <a:pt x="11743" y="14187"/>
                      <a:pt x="11657" y="14762"/>
                      <a:pt x="11357" y="14762"/>
                    </a:cubicBezTo>
                    <a:cubicBezTo>
                      <a:pt x="11186" y="14762"/>
                      <a:pt x="11057" y="14570"/>
                      <a:pt x="10971" y="14507"/>
                    </a:cubicBezTo>
                    <a:cubicBezTo>
                      <a:pt x="10800" y="14379"/>
                      <a:pt x="10671" y="14443"/>
                      <a:pt x="10543" y="14443"/>
                    </a:cubicBezTo>
                    <a:cubicBezTo>
                      <a:pt x="10329" y="14443"/>
                      <a:pt x="9686" y="13804"/>
                      <a:pt x="9471" y="13676"/>
                    </a:cubicBezTo>
                    <a:cubicBezTo>
                      <a:pt x="9257" y="13484"/>
                      <a:pt x="9129" y="13676"/>
                      <a:pt x="8914" y="13612"/>
                    </a:cubicBezTo>
                    <a:cubicBezTo>
                      <a:pt x="8657" y="13484"/>
                      <a:pt x="8614" y="13164"/>
                      <a:pt x="8357" y="12973"/>
                    </a:cubicBezTo>
                    <a:cubicBezTo>
                      <a:pt x="8100" y="12781"/>
                      <a:pt x="7971" y="12845"/>
                      <a:pt x="7714" y="12653"/>
                    </a:cubicBezTo>
                    <a:cubicBezTo>
                      <a:pt x="7586" y="12589"/>
                      <a:pt x="7586" y="12525"/>
                      <a:pt x="7500" y="12462"/>
                    </a:cubicBezTo>
                    <a:cubicBezTo>
                      <a:pt x="7286" y="12142"/>
                      <a:pt x="6686" y="11950"/>
                      <a:pt x="6643" y="11567"/>
                    </a:cubicBezTo>
                    <a:cubicBezTo>
                      <a:pt x="6471" y="11567"/>
                      <a:pt x="6343" y="11247"/>
                      <a:pt x="6343" y="10992"/>
                    </a:cubicBezTo>
                    <a:cubicBezTo>
                      <a:pt x="6343" y="10672"/>
                      <a:pt x="6557" y="10544"/>
                      <a:pt x="6557" y="10225"/>
                    </a:cubicBezTo>
                    <a:cubicBezTo>
                      <a:pt x="6557" y="9841"/>
                      <a:pt x="6386" y="9778"/>
                      <a:pt x="6343" y="9586"/>
                    </a:cubicBezTo>
                    <a:cubicBezTo>
                      <a:pt x="6129" y="8563"/>
                      <a:pt x="5486" y="7733"/>
                      <a:pt x="5057" y="7093"/>
                    </a:cubicBezTo>
                    <a:cubicBezTo>
                      <a:pt x="4886" y="6838"/>
                      <a:pt x="4586" y="6710"/>
                      <a:pt x="4371" y="6454"/>
                    </a:cubicBezTo>
                    <a:cubicBezTo>
                      <a:pt x="4243" y="6199"/>
                      <a:pt x="4371" y="5943"/>
                      <a:pt x="4286" y="5624"/>
                    </a:cubicBezTo>
                    <a:cubicBezTo>
                      <a:pt x="4114" y="5112"/>
                      <a:pt x="3514" y="5049"/>
                      <a:pt x="3514" y="4346"/>
                    </a:cubicBezTo>
                    <a:cubicBezTo>
                      <a:pt x="3343" y="4346"/>
                      <a:pt x="3386" y="4282"/>
                      <a:pt x="3300" y="4346"/>
                    </a:cubicBezTo>
                    <a:cubicBezTo>
                      <a:pt x="3086" y="4026"/>
                      <a:pt x="2871" y="3707"/>
                      <a:pt x="2657" y="3387"/>
                    </a:cubicBezTo>
                    <a:cubicBezTo>
                      <a:pt x="2486" y="3131"/>
                      <a:pt x="2571" y="2684"/>
                      <a:pt x="2400" y="2428"/>
                    </a:cubicBezTo>
                    <a:cubicBezTo>
                      <a:pt x="2229" y="2173"/>
                      <a:pt x="2271" y="1534"/>
                      <a:pt x="2100" y="1406"/>
                    </a:cubicBezTo>
                    <a:cubicBezTo>
                      <a:pt x="1800" y="1214"/>
                      <a:pt x="1500" y="1214"/>
                      <a:pt x="1243" y="831"/>
                    </a:cubicBezTo>
                    <a:cubicBezTo>
                      <a:pt x="1157" y="959"/>
                      <a:pt x="1200" y="1150"/>
                      <a:pt x="1200" y="1214"/>
                    </a:cubicBezTo>
                    <a:cubicBezTo>
                      <a:pt x="1200" y="1789"/>
                      <a:pt x="1371" y="2173"/>
                      <a:pt x="1543" y="2620"/>
                    </a:cubicBezTo>
                    <a:cubicBezTo>
                      <a:pt x="1671" y="3067"/>
                      <a:pt x="1929" y="3067"/>
                      <a:pt x="2100" y="3387"/>
                    </a:cubicBezTo>
                    <a:cubicBezTo>
                      <a:pt x="2357" y="3770"/>
                      <a:pt x="2400" y="4026"/>
                      <a:pt x="2486" y="4537"/>
                    </a:cubicBezTo>
                    <a:cubicBezTo>
                      <a:pt x="2614" y="5176"/>
                      <a:pt x="3000" y="5496"/>
                      <a:pt x="3129" y="6071"/>
                    </a:cubicBezTo>
                    <a:cubicBezTo>
                      <a:pt x="3300" y="6774"/>
                      <a:pt x="3429" y="7477"/>
                      <a:pt x="3729" y="7796"/>
                    </a:cubicBezTo>
                    <a:cubicBezTo>
                      <a:pt x="3900" y="7605"/>
                      <a:pt x="4114" y="8052"/>
                      <a:pt x="4114" y="8308"/>
                    </a:cubicBezTo>
                    <a:cubicBezTo>
                      <a:pt x="4114" y="8436"/>
                      <a:pt x="4071" y="8691"/>
                      <a:pt x="3986" y="8691"/>
                    </a:cubicBezTo>
                    <a:cubicBezTo>
                      <a:pt x="3943" y="8691"/>
                      <a:pt x="3686" y="8244"/>
                      <a:pt x="3686" y="8116"/>
                    </a:cubicBezTo>
                    <a:cubicBezTo>
                      <a:pt x="3343" y="8116"/>
                      <a:pt x="3171" y="7477"/>
                      <a:pt x="2957" y="7221"/>
                    </a:cubicBezTo>
                    <a:cubicBezTo>
                      <a:pt x="2829" y="7157"/>
                      <a:pt x="2829" y="7157"/>
                      <a:pt x="2786" y="6966"/>
                    </a:cubicBezTo>
                    <a:cubicBezTo>
                      <a:pt x="2786" y="6263"/>
                      <a:pt x="2786" y="6263"/>
                      <a:pt x="2786" y="6263"/>
                    </a:cubicBezTo>
                    <a:cubicBezTo>
                      <a:pt x="2571" y="5943"/>
                      <a:pt x="2400" y="5624"/>
                      <a:pt x="2229" y="5368"/>
                    </a:cubicBezTo>
                    <a:cubicBezTo>
                      <a:pt x="1971" y="4985"/>
                      <a:pt x="1543" y="5049"/>
                      <a:pt x="1329" y="4601"/>
                    </a:cubicBezTo>
                    <a:cubicBezTo>
                      <a:pt x="1457" y="4601"/>
                      <a:pt x="1886" y="4729"/>
                      <a:pt x="1714" y="4409"/>
                    </a:cubicBezTo>
                    <a:cubicBezTo>
                      <a:pt x="1457" y="3770"/>
                      <a:pt x="1114" y="3195"/>
                      <a:pt x="814" y="2876"/>
                    </a:cubicBezTo>
                    <a:cubicBezTo>
                      <a:pt x="600" y="2620"/>
                      <a:pt x="600" y="1853"/>
                      <a:pt x="471" y="1534"/>
                    </a:cubicBezTo>
                    <a:cubicBezTo>
                      <a:pt x="300" y="1022"/>
                      <a:pt x="129" y="831"/>
                      <a:pt x="0" y="192"/>
                    </a:cubicBezTo>
                    <a:cubicBezTo>
                      <a:pt x="0" y="0"/>
                      <a:pt x="0" y="0"/>
                      <a:pt x="0" y="0"/>
                    </a:cubicBezTo>
                    <a:cubicBezTo>
                      <a:pt x="1243" y="0"/>
                      <a:pt x="1243" y="0"/>
                      <a:pt x="1243" y="0"/>
                    </a:cubicBezTo>
                    <a:cubicBezTo>
                      <a:pt x="3257" y="1022"/>
                      <a:pt x="3257" y="1022"/>
                      <a:pt x="3257" y="1022"/>
                    </a:cubicBezTo>
                    <a:cubicBezTo>
                      <a:pt x="4843" y="1022"/>
                      <a:pt x="4843" y="1022"/>
                      <a:pt x="4843" y="1022"/>
                    </a:cubicBezTo>
                    <a:cubicBezTo>
                      <a:pt x="4843" y="639"/>
                      <a:pt x="4843" y="639"/>
                      <a:pt x="4843" y="639"/>
                    </a:cubicBezTo>
                    <a:cubicBezTo>
                      <a:pt x="5186" y="639"/>
                      <a:pt x="5186" y="639"/>
                      <a:pt x="5186" y="639"/>
                    </a:cubicBezTo>
                    <a:cubicBezTo>
                      <a:pt x="5829" y="895"/>
                      <a:pt x="6214" y="1022"/>
                      <a:pt x="6514" y="1853"/>
                    </a:cubicBezTo>
                    <a:cubicBezTo>
                      <a:pt x="6686" y="2237"/>
                      <a:pt x="6986" y="3195"/>
                      <a:pt x="7371" y="3195"/>
                    </a:cubicBezTo>
                    <a:cubicBezTo>
                      <a:pt x="7757" y="3195"/>
                      <a:pt x="7629" y="2428"/>
                      <a:pt x="8057" y="2428"/>
                    </a:cubicBezTo>
                    <a:cubicBezTo>
                      <a:pt x="9171" y="2428"/>
                      <a:pt x="9129" y="4473"/>
                      <a:pt x="9729" y="5368"/>
                    </a:cubicBezTo>
                    <a:cubicBezTo>
                      <a:pt x="9900" y="5560"/>
                      <a:pt x="10371" y="5751"/>
                      <a:pt x="10671" y="5751"/>
                    </a:cubicBezTo>
                    <a:cubicBezTo>
                      <a:pt x="10671" y="5688"/>
                      <a:pt x="10586" y="5560"/>
                      <a:pt x="10586" y="5496"/>
                    </a:cubicBezTo>
                    <a:cubicBezTo>
                      <a:pt x="10586" y="5496"/>
                      <a:pt x="10586" y="5496"/>
                      <a:pt x="10586" y="5496"/>
                    </a:cubicBezTo>
                    <a:lnTo>
                      <a:pt x="10629" y="5815"/>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65" name="Freeform 93"/>
              <p:cNvSpPr/>
              <p:nvPr/>
            </p:nvSpPr>
            <p:spPr>
              <a:xfrm>
                <a:off x="4025110" y="2704315"/>
                <a:ext cx="58079" cy="25637"/>
              </a:xfrm>
              <a:custGeom>
                <a:avLst/>
                <a:gdLst/>
                <a:ahLst/>
                <a:cxnLst>
                  <a:cxn ang="0">
                    <a:pos x="wd2" y="hd2"/>
                  </a:cxn>
                  <a:cxn ang="5400000">
                    <a:pos x="wd2" y="hd2"/>
                  </a:cxn>
                  <a:cxn ang="10800000">
                    <a:pos x="wd2" y="hd2"/>
                  </a:cxn>
                  <a:cxn ang="16200000">
                    <a:pos x="wd2" y="hd2"/>
                  </a:cxn>
                </a:cxnLst>
                <a:rect l="0" t="0" r="r" b="b"/>
                <a:pathLst>
                  <a:path w="21600" h="20100" extrusionOk="0">
                    <a:moveTo>
                      <a:pt x="0" y="0"/>
                    </a:moveTo>
                    <a:cubicBezTo>
                      <a:pt x="10080" y="0"/>
                      <a:pt x="21600" y="2700"/>
                      <a:pt x="21600" y="18900"/>
                    </a:cubicBezTo>
                    <a:cubicBezTo>
                      <a:pt x="21600" y="21600"/>
                      <a:pt x="18720" y="18900"/>
                      <a:pt x="17280" y="18900"/>
                    </a:cubicBezTo>
                    <a:cubicBezTo>
                      <a:pt x="11520" y="18900"/>
                      <a:pt x="2880" y="13500"/>
                      <a:pt x="0" y="8100"/>
                    </a:cubicBezTo>
                    <a:cubicBezTo>
                      <a:pt x="0" y="5400"/>
                      <a:pt x="0" y="2700"/>
                      <a:pt x="0" y="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66" name="Freeform 94"/>
              <p:cNvSpPr/>
              <p:nvPr/>
            </p:nvSpPr>
            <p:spPr>
              <a:xfrm>
                <a:off x="1840561" y="2865015"/>
                <a:ext cx="223371" cy="146926"/>
              </a:xfrm>
              <a:custGeom>
                <a:avLst/>
                <a:gdLst/>
                <a:ahLst/>
                <a:cxnLst>
                  <a:cxn ang="0">
                    <a:pos x="wd2" y="hd2"/>
                  </a:cxn>
                  <a:cxn ang="5400000">
                    <a:pos x="wd2" y="hd2"/>
                  </a:cxn>
                  <a:cxn ang="10800000">
                    <a:pos x="wd2" y="hd2"/>
                  </a:cxn>
                  <a:cxn ang="16200000">
                    <a:pos x="wd2" y="hd2"/>
                  </a:cxn>
                </a:cxnLst>
                <a:rect l="0" t="0" r="r" b="b"/>
                <a:pathLst>
                  <a:path w="21600" h="21600" extrusionOk="0">
                    <a:moveTo>
                      <a:pt x="0" y="1137"/>
                    </a:moveTo>
                    <a:cubicBezTo>
                      <a:pt x="732" y="568"/>
                      <a:pt x="1464" y="0"/>
                      <a:pt x="2197" y="0"/>
                    </a:cubicBezTo>
                    <a:cubicBezTo>
                      <a:pt x="4027" y="0"/>
                      <a:pt x="5492" y="2842"/>
                      <a:pt x="6590" y="3411"/>
                    </a:cubicBezTo>
                    <a:cubicBezTo>
                      <a:pt x="13546" y="6821"/>
                      <a:pt x="17573" y="13074"/>
                      <a:pt x="21600" y="19326"/>
                    </a:cubicBezTo>
                    <a:cubicBezTo>
                      <a:pt x="21600" y="21600"/>
                      <a:pt x="21600" y="21600"/>
                      <a:pt x="21600" y="21600"/>
                    </a:cubicBezTo>
                    <a:cubicBezTo>
                      <a:pt x="21234" y="21600"/>
                      <a:pt x="20502" y="21600"/>
                      <a:pt x="20136" y="21600"/>
                    </a:cubicBezTo>
                    <a:cubicBezTo>
                      <a:pt x="16475" y="21600"/>
                      <a:pt x="10617" y="14779"/>
                      <a:pt x="8054" y="12505"/>
                    </a:cubicBezTo>
                    <a:cubicBezTo>
                      <a:pt x="8420" y="10800"/>
                      <a:pt x="9153" y="10800"/>
                      <a:pt x="9885" y="9663"/>
                    </a:cubicBezTo>
                    <a:cubicBezTo>
                      <a:pt x="6590" y="9663"/>
                      <a:pt x="2197" y="7389"/>
                      <a:pt x="1464" y="4547"/>
                    </a:cubicBezTo>
                    <a:cubicBezTo>
                      <a:pt x="2197" y="3979"/>
                      <a:pt x="2929" y="2842"/>
                      <a:pt x="2929" y="2274"/>
                    </a:cubicBezTo>
                    <a:cubicBezTo>
                      <a:pt x="2197" y="1705"/>
                      <a:pt x="732" y="1137"/>
                      <a:pt x="732" y="1137"/>
                    </a:cubicBezTo>
                    <a:lnTo>
                      <a:pt x="0" y="1137"/>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67" name="Freeform 95"/>
              <p:cNvSpPr/>
              <p:nvPr/>
            </p:nvSpPr>
            <p:spPr>
              <a:xfrm>
                <a:off x="1621658" y="2649219"/>
                <a:ext cx="69386" cy="114787"/>
              </a:xfrm>
              <a:custGeom>
                <a:avLst/>
                <a:gdLst/>
                <a:ahLst/>
                <a:cxnLst>
                  <a:cxn ang="0">
                    <a:pos x="wd2" y="hd2"/>
                  </a:cxn>
                  <a:cxn ang="5400000">
                    <a:pos x="wd2" y="hd2"/>
                  </a:cxn>
                  <a:cxn ang="10800000">
                    <a:pos x="wd2" y="hd2"/>
                  </a:cxn>
                  <a:cxn ang="16200000">
                    <a:pos x="wd2" y="hd2"/>
                  </a:cxn>
                </a:cxnLst>
                <a:rect l="0" t="0" r="r" b="b"/>
                <a:pathLst>
                  <a:path w="18638" h="21600" extrusionOk="0">
                    <a:moveTo>
                      <a:pt x="5143" y="8640"/>
                    </a:moveTo>
                    <a:cubicBezTo>
                      <a:pt x="3086" y="8640"/>
                      <a:pt x="2057" y="4320"/>
                      <a:pt x="0" y="2880"/>
                    </a:cubicBezTo>
                    <a:cubicBezTo>
                      <a:pt x="0" y="0"/>
                      <a:pt x="0" y="0"/>
                      <a:pt x="0" y="0"/>
                    </a:cubicBezTo>
                    <a:cubicBezTo>
                      <a:pt x="4114" y="0"/>
                      <a:pt x="6171" y="2160"/>
                      <a:pt x="10286" y="2160"/>
                    </a:cubicBezTo>
                    <a:cubicBezTo>
                      <a:pt x="10286" y="2880"/>
                      <a:pt x="5143" y="5760"/>
                      <a:pt x="7200" y="5760"/>
                    </a:cubicBezTo>
                    <a:cubicBezTo>
                      <a:pt x="10286" y="5760"/>
                      <a:pt x="12343" y="3600"/>
                      <a:pt x="13371" y="2160"/>
                    </a:cubicBezTo>
                    <a:cubicBezTo>
                      <a:pt x="14400" y="3600"/>
                      <a:pt x="13371" y="5760"/>
                      <a:pt x="13371" y="8640"/>
                    </a:cubicBezTo>
                    <a:cubicBezTo>
                      <a:pt x="13371" y="10800"/>
                      <a:pt x="15429" y="10800"/>
                      <a:pt x="15429" y="12960"/>
                    </a:cubicBezTo>
                    <a:cubicBezTo>
                      <a:pt x="15429" y="13680"/>
                      <a:pt x="13371" y="14400"/>
                      <a:pt x="13371" y="15840"/>
                    </a:cubicBezTo>
                    <a:cubicBezTo>
                      <a:pt x="13371" y="17280"/>
                      <a:pt x="21600" y="21600"/>
                      <a:pt x="17486" y="21600"/>
                    </a:cubicBezTo>
                    <a:cubicBezTo>
                      <a:pt x="13371" y="21600"/>
                      <a:pt x="10286" y="18720"/>
                      <a:pt x="10286" y="15840"/>
                    </a:cubicBezTo>
                    <a:cubicBezTo>
                      <a:pt x="10286" y="13680"/>
                      <a:pt x="12343" y="12960"/>
                      <a:pt x="12343" y="12240"/>
                    </a:cubicBezTo>
                    <a:cubicBezTo>
                      <a:pt x="9257" y="11520"/>
                      <a:pt x="8229" y="8640"/>
                      <a:pt x="5143" y="864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68" name="Freeform 96"/>
              <p:cNvSpPr/>
              <p:nvPr/>
            </p:nvSpPr>
            <p:spPr>
              <a:xfrm>
                <a:off x="612030" y="2392102"/>
                <a:ext cx="98284" cy="68874"/>
              </a:xfrm>
              <a:custGeom>
                <a:avLst/>
                <a:gdLst/>
                <a:ahLst/>
                <a:cxnLst>
                  <a:cxn ang="0">
                    <a:pos x="wd2" y="hd2"/>
                  </a:cxn>
                  <a:cxn ang="5400000">
                    <a:pos x="wd2" y="hd2"/>
                  </a:cxn>
                  <a:cxn ang="10800000">
                    <a:pos x="wd2" y="hd2"/>
                  </a:cxn>
                  <a:cxn ang="16200000">
                    <a:pos x="wd2" y="hd2"/>
                  </a:cxn>
                </a:cxnLst>
                <a:rect l="0" t="0" r="r" b="b"/>
                <a:pathLst>
                  <a:path w="21600" h="21600" extrusionOk="0">
                    <a:moveTo>
                      <a:pt x="16800" y="0"/>
                    </a:moveTo>
                    <a:cubicBezTo>
                      <a:pt x="20000" y="0"/>
                      <a:pt x="20000" y="0"/>
                      <a:pt x="21600" y="0"/>
                    </a:cubicBezTo>
                    <a:cubicBezTo>
                      <a:pt x="21600" y="7200"/>
                      <a:pt x="21600" y="7200"/>
                      <a:pt x="21600" y="7200"/>
                    </a:cubicBezTo>
                    <a:cubicBezTo>
                      <a:pt x="15200" y="12000"/>
                      <a:pt x="12800" y="15600"/>
                      <a:pt x="8000" y="21600"/>
                    </a:cubicBezTo>
                    <a:cubicBezTo>
                      <a:pt x="4800" y="18000"/>
                      <a:pt x="2400" y="18000"/>
                      <a:pt x="0" y="14400"/>
                    </a:cubicBezTo>
                    <a:cubicBezTo>
                      <a:pt x="0" y="8400"/>
                      <a:pt x="0" y="8400"/>
                      <a:pt x="0" y="8400"/>
                    </a:cubicBezTo>
                    <a:cubicBezTo>
                      <a:pt x="6400" y="6000"/>
                      <a:pt x="11200" y="0"/>
                      <a:pt x="16800" y="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69" name="Freeform 97"/>
              <p:cNvSpPr/>
              <p:nvPr/>
            </p:nvSpPr>
            <p:spPr>
              <a:xfrm>
                <a:off x="4856043" y="2910828"/>
                <a:ext cx="120623" cy="55199"/>
              </a:xfrm>
              <a:custGeom>
                <a:avLst/>
                <a:gdLst/>
                <a:ahLst/>
                <a:cxnLst>
                  <a:cxn ang="0">
                    <a:pos x="wd2" y="hd2"/>
                  </a:cxn>
                  <a:cxn ang="5400000">
                    <a:pos x="wd2" y="hd2"/>
                  </a:cxn>
                  <a:cxn ang="10800000">
                    <a:pos x="wd2" y="hd2"/>
                  </a:cxn>
                  <a:cxn ang="16200000">
                    <a:pos x="wd2" y="hd2"/>
                  </a:cxn>
                </a:cxnLst>
                <a:rect l="0" t="0" r="r" b="b"/>
                <a:pathLst>
                  <a:path w="21600" h="18549" extrusionOk="0">
                    <a:moveTo>
                      <a:pt x="17550" y="18549"/>
                    </a:moveTo>
                    <a:cubicBezTo>
                      <a:pt x="19575" y="18549"/>
                      <a:pt x="20250" y="17278"/>
                      <a:pt x="21600" y="14737"/>
                    </a:cubicBezTo>
                    <a:cubicBezTo>
                      <a:pt x="14850" y="8384"/>
                      <a:pt x="9450" y="-3051"/>
                      <a:pt x="0" y="761"/>
                    </a:cubicBezTo>
                    <a:cubicBezTo>
                      <a:pt x="4050" y="5843"/>
                      <a:pt x="12150" y="18549"/>
                      <a:pt x="17550" y="18549"/>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70" name="Freeform 98"/>
              <p:cNvSpPr/>
              <p:nvPr/>
            </p:nvSpPr>
            <p:spPr>
              <a:xfrm>
                <a:off x="4864979" y="3094583"/>
                <a:ext cx="89350" cy="59692"/>
              </a:xfrm>
              <a:custGeom>
                <a:avLst/>
                <a:gdLst/>
                <a:ahLst/>
                <a:cxnLst>
                  <a:cxn ang="0">
                    <a:pos x="wd2" y="hd2"/>
                  </a:cxn>
                  <a:cxn ang="5400000">
                    <a:pos x="wd2" y="hd2"/>
                  </a:cxn>
                  <a:cxn ang="10800000">
                    <a:pos x="wd2" y="hd2"/>
                  </a:cxn>
                  <a:cxn ang="16200000">
                    <a:pos x="wd2" y="hd2"/>
                  </a:cxn>
                </a:cxnLst>
                <a:rect l="0" t="0" r="r" b="b"/>
                <a:pathLst>
                  <a:path w="21600" h="21600" extrusionOk="0">
                    <a:moveTo>
                      <a:pt x="900" y="0"/>
                    </a:moveTo>
                    <a:cubicBezTo>
                      <a:pt x="3600" y="5760"/>
                      <a:pt x="6300" y="8640"/>
                      <a:pt x="9900" y="10080"/>
                    </a:cubicBezTo>
                    <a:cubicBezTo>
                      <a:pt x="21600" y="10080"/>
                      <a:pt x="21600" y="10080"/>
                      <a:pt x="21600" y="10080"/>
                    </a:cubicBezTo>
                    <a:cubicBezTo>
                      <a:pt x="21600" y="11520"/>
                      <a:pt x="21600" y="12960"/>
                      <a:pt x="21600" y="14400"/>
                    </a:cubicBezTo>
                    <a:cubicBezTo>
                      <a:pt x="21600" y="17280"/>
                      <a:pt x="18000" y="21600"/>
                      <a:pt x="17100" y="21600"/>
                    </a:cubicBezTo>
                    <a:cubicBezTo>
                      <a:pt x="14400" y="21600"/>
                      <a:pt x="0" y="8640"/>
                      <a:pt x="0" y="4320"/>
                    </a:cubicBezTo>
                    <a:cubicBezTo>
                      <a:pt x="0" y="2880"/>
                      <a:pt x="0" y="0"/>
                      <a:pt x="900" y="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71" name="Freeform 99"/>
              <p:cNvSpPr/>
              <p:nvPr/>
            </p:nvSpPr>
            <p:spPr>
              <a:xfrm>
                <a:off x="4999001" y="3094583"/>
                <a:ext cx="62545" cy="78057"/>
              </a:xfrm>
              <a:custGeom>
                <a:avLst/>
                <a:gdLst/>
                <a:ahLst/>
                <a:cxnLst>
                  <a:cxn ang="0">
                    <a:pos x="wd2" y="hd2"/>
                  </a:cxn>
                  <a:cxn ang="5400000">
                    <a:pos x="wd2" y="hd2"/>
                  </a:cxn>
                  <a:cxn ang="10800000">
                    <a:pos x="wd2" y="hd2"/>
                  </a:cxn>
                  <a:cxn ang="16200000">
                    <a:pos x="wd2" y="hd2"/>
                  </a:cxn>
                </a:cxnLst>
                <a:rect l="0" t="0" r="r" b="b"/>
                <a:pathLst>
                  <a:path w="21600" h="21600" extrusionOk="0">
                    <a:moveTo>
                      <a:pt x="21600" y="12960"/>
                    </a:moveTo>
                    <a:cubicBezTo>
                      <a:pt x="21600" y="12960"/>
                      <a:pt x="21600" y="15120"/>
                      <a:pt x="21600" y="16200"/>
                    </a:cubicBezTo>
                    <a:cubicBezTo>
                      <a:pt x="21600" y="19440"/>
                      <a:pt x="15247" y="21600"/>
                      <a:pt x="8894" y="21600"/>
                    </a:cubicBezTo>
                    <a:cubicBezTo>
                      <a:pt x="3812" y="21600"/>
                      <a:pt x="0" y="19440"/>
                      <a:pt x="0" y="16200"/>
                    </a:cubicBezTo>
                    <a:cubicBezTo>
                      <a:pt x="0" y="14040"/>
                      <a:pt x="7624" y="2160"/>
                      <a:pt x="12706" y="0"/>
                    </a:cubicBezTo>
                    <a:cubicBezTo>
                      <a:pt x="13976" y="2160"/>
                      <a:pt x="17788" y="3240"/>
                      <a:pt x="17788" y="5400"/>
                    </a:cubicBezTo>
                    <a:cubicBezTo>
                      <a:pt x="17788" y="9720"/>
                      <a:pt x="8894" y="12960"/>
                      <a:pt x="21600" y="1296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72" name="Freeform 100"/>
              <p:cNvSpPr/>
              <p:nvPr/>
            </p:nvSpPr>
            <p:spPr>
              <a:xfrm>
                <a:off x="22335" y="2212075"/>
                <a:ext cx="75949" cy="33105"/>
              </a:xfrm>
              <a:custGeom>
                <a:avLst/>
                <a:gdLst/>
                <a:ahLst/>
                <a:cxnLst>
                  <a:cxn ang="0">
                    <a:pos x="wd2" y="hd2"/>
                  </a:cxn>
                  <a:cxn ang="5400000">
                    <a:pos x="wd2" y="hd2"/>
                  </a:cxn>
                  <a:cxn ang="10800000">
                    <a:pos x="wd2" y="hd2"/>
                  </a:cxn>
                  <a:cxn ang="16200000">
                    <a:pos x="wd2" y="hd2"/>
                  </a:cxn>
                </a:cxnLst>
                <a:rect l="0" t="0" r="r" b="b"/>
                <a:pathLst>
                  <a:path w="21600" h="19467" extrusionOk="0">
                    <a:moveTo>
                      <a:pt x="6480" y="7467"/>
                    </a:moveTo>
                    <a:cubicBezTo>
                      <a:pt x="8640" y="-2133"/>
                      <a:pt x="10800" y="267"/>
                      <a:pt x="14040" y="267"/>
                    </a:cubicBezTo>
                    <a:cubicBezTo>
                      <a:pt x="19440" y="267"/>
                      <a:pt x="20520" y="7467"/>
                      <a:pt x="21600" y="19467"/>
                    </a:cubicBezTo>
                    <a:cubicBezTo>
                      <a:pt x="5400" y="19467"/>
                      <a:pt x="5400" y="19467"/>
                      <a:pt x="5400" y="19467"/>
                    </a:cubicBezTo>
                    <a:cubicBezTo>
                      <a:pt x="3240" y="14667"/>
                      <a:pt x="1080" y="12267"/>
                      <a:pt x="0" y="7467"/>
                    </a:cubicBezTo>
                    <a:lnTo>
                      <a:pt x="6480" y="7467"/>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grpSp>
        <p:grpSp>
          <p:nvGrpSpPr>
            <p:cNvPr id="489" name="Group 345"/>
            <p:cNvGrpSpPr/>
            <p:nvPr/>
          </p:nvGrpSpPr>
          <p:grpSpPr>
            <a:xfrm>
              <a:off x="7411162" y="371960"/>
              <a:ext cx="1934345" cy="3342606"/>
              <a:chOff x="0" y="0"/>
              <a:chExt cx="1934344" cy="3342605"/>
            </a:xfrm>
          </p:grpSpPr>
          <p:sp>
            <p:nvSpPr>
              <p:cNvPr id="474" name="Freeform 36"/>
              <p:cNvSpPr/>
              <p:nvPr/>
            </p:nvSpPr>
            <p:spPr>
              <a:xfrm>
                <a:off x="982805" y="2102898"/>
                <a:ext cx="75947" cy="114791"/>
              </a:xfrm>
              <a:custGeom>
                <a:avLst/>
                <a:gdLst/>
                <a:ahLst/>
                <a:cxnLst>
                  <a:cxn ang="0">
                    <a:pos x="wd2" y="hd2"/>
                  </a:cxn>
                  <a:cxn ang="5400000">
                    <a:pos x="wd2" y="hd2"/>
                  </a:cxn>
                  <a:cxn ang="10800000">
                    <a:pos x="wd2" y="hd2"/>
                  </a:cxn>
                  <a:cxn ang="16200000">
                    <a:pos x="wd2" y="hd2"/>
                  </a:cxn>
                </a:cxnLst>
                <a:rect l="0" t="0" r="r" b="b"/>
                <a:pathLst>
                  <a:path w="21600" h="21600" extrusionOk="0">
                    <a:moveTo>
                      <a:pt x="3240" y="19440"/>
                    </a:moveTo>
                    <a:cubicBezTo>
                      <a:pt x="6480" y="18720"/>
                      <a:pt x="9720" y="16560"/>
                      <a:pt x="9720" y="15120"/>
                    </a:cubicBezTo>
                    <a:cubicBezTo>
                      <a:pt x="5400" y="14400"/>
                      <a:pt x="0" y="11520"/>
                      <a:pt x="0" y="10080"/>
                    </a:cubicBezTo>
                    <a:cubicBezTo>
                      <a:pt x="0" y="8640"/>
                      <a:pt x="5400" y="0"/>
                      <a:pt x="9720" y="0"/>
                    </a:cubicBezTo>
                    <a:cubicBezTo>
                      <a:pt x="18360" y="0"/>
                      <a:pt x="19440" y="2880"/>
                      <a:pt x="21600" y="8640"/>
                    </a:cubicBezTo>
                    <a:cubicBezTo>
                      <a:pt x="12960" y="10080"/>
                      <a:pt x="17280" y="21600"/>
                      <a:pt x="6480" y="21600"/>
                    </a:cubicBezTo>
                    <a:cubicBezTo>
                      <a:pt x="3240" y="21600"/>
                      <a:pt x="1080" y="19440"/>
                      <a:pt x="0" y="19440"/>
                    </a:cubicBezTo>
                    <a:cubicBezTo>
                      <a:pt x="1080" y="18720"/>
                      <a:pt x="2160" y="18000"/>
                      <a:pt x="2160" y="18000"/>
                    </a:cubicBezTo>
                    <a:lnTo>
                      <a:pt x="3240" y="19440"/>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grpSp>
            <p:nvGrpSpPr>
              <p:cNvPr id="488" name="Group 343"/>
              <p:cNvGrpSpPr/>
              <p:nvPr/>
            </p:nvGrpSpPr>
            <p:grpSpPr>
              <a:xfrm>
                <a:off x="-1" y="-1"/>
                <a:ext cx="1934346" cy="3342606"/>
                <a:chOff x="0" y="0"/>
                <a:chExt cx="1934344" cy="3342605"/>
              </a:xfrm>
            </p:grpSpPr>
            <p:sp>
              <p:nvSpPr>
                <p:cNvPr id="475" name="Freeform 24"/>
                <p:cNvSpPr/>
                <p:nvPr/>
              </p:nvSpPr>
              <p:spPr>
                <a:xfrm>
                  <a:off x="31272" y="2006480"/>
                  <a:ext cx="1818196" cy="1336126"/>
                </a:xfrm>
                <a:custGeom>
                  <a:avLst/>
                  <a:gdLst/>
                  <a:ahLst/>
                  <a:cxnLst>
                    <a:cxn ang="0">
                      <a:pos x="wd2" y="hd2"/>
                    </a:cxn>
                    <a:cxn ang="5400000">
                      <a:pos x="wd2" y="hd2"/>
                    </a:cxn>
                    <a:cxn ang="10800000">
                      <a:pos x="wd2" y="hd2"/>
                    </a:cxn>
                    <a:cxn ang="16200000">
                      <a:pos x="wd2" y="hd2"/>
                    </a:cxn>
                  </a:cxnLst>
                  <a:rect l="0" t="0" r="r" b="b"/>
                  <a:pathLst>
                    <a:path w="21600" h="21600" extrusionOk="0">
                      <a:moveTo>
                        <a:pt x="21199" y="13446"/>
                      </a:moveTo>
                      <a:cubicBezTo>
                        <a:pt x="21110" y="13881"/>
                        <a:pt x="21155" y="13632"/>
                        <a:pt x="21066" y="13819"/>
                      </a:cubicBezTo>
                      <a:cubicBezTo>
                        <a:pt x="21066" y="14504"/>
                        <a:pt x="21066" y="14504"/>
                        <a:pt x="21066" y="14504"/>
                      </a:cubicBezTo>
                      <a:cubicBezTo>
                        <a:pt x="20887" y="14815"/>
                        <a:pt x="20531" y="15313"/>
                        <a:pt x="20531" y="15749"/>
                      </a:cubicBezTo>
                      <a:cubicBezTo>
                        <a:pt x="20531" y="16247"/>
                        <a:pt x="21066" y="16682"/>
                        <a:pt x="21199" y="16931"/>
                      </a:cubicBezTo>
                      <a:cubicBezTo>
                        <a:pt x="21110" y="16994"/>
                        <a:pt x="21021" y="16994"/>
                        <a:pt x="20932" y="16994"/>
                      </a:cubicBezTo>
                      <a:cubicBezTo>
                        <a:pt x="20754" y="17118"/>
                        <a:pt x="20620" y="16994"/>
                        <a:pt x="20442" y="17118"/>
                      </a:cubicBezTo>
                      <a:cubicBezTo>
                        <a:pt x="20175" y="17243"/>
                        <a:pt x="20130" y="17616"/>
                        <a:pt x="19863" y="17616"/>
                      </a:cubicBezTo>
                      <a:cubicBezTo>
                        <a:pt x="19551" y="17616"/>
                        <a:pt x="19373" y="17056"/>
                        <a:pt x="19017" y="17056"/>
                      </a:cubicBezTo>
                      <a:cubicBezTo>
                        <a:pt x="18705" y="17056"/>
                        <a:pt x="18661" y="17305"/>
                        <a:pt x="18393" y="17429"/>
                      </a:cubicBezTo>
                      <a:cubicBezTo>
                        <a:pt x="18438" y="17678"/>
                        <a:pt x="18438" y="17803"/>
                        <a:pt x="18393" y="18052"/>
                      </a:cubicBezTo>
                      <a:cubicBezTo>
                        <a:pt x="18082" y="18052"/>
                        <a:pt x="18037" y="17616"/>
                        <a:pt x="17859" y="17616"/>
                      </a:cubicBezTo>
                      <a:cubicBezTo>
                        <a:pt x="17770" y="17616"/>
                        <a:pt x="17681" y="17803"/>
                        <a:pt x="17681" y="17927"/>
                      </a:cubicBezTo>
                      <a:cubicBezTo>
                        <a:pt x="18037" y="18550"/>
                        <a:pt x="18037" y="18550"/>
                        <a:pt x="18037" y="18550"/>
                      </a:cubicBezTo>
                      <a:cubicBezTo>
                        <a:pt x="18037" y="18674"/>
                        <a:pt x="17948" y="18799"/>
                        <a:pt x="17948" y="18861"/>
                      </a:cubicBezTo>
                      <a:cubicBezTo>
                        <a:pt x="17948" y="18923"/>
                        <a:pt x="18482" y="19608"/>
                        <a:pt x="18661" y="19608"/>
                      </a:cubicBezTo>
                      <a:cubicBezTo>
                        <a:pt x="18661" y="19733"/>
                        <a:pt x="18705" y="19795"/>
                        <a:pt x="18705" y="19857"/>
                      </a:cubicBezTo>
                      <a:cubicBezTo>
                        <a:pt x="18616" y="19982"/>
                        <a:pt x="18438" y="19857"/>
                        <a:pt x="18393" y="20044"/>
                      </a:cubicBezTo>
                      <a:cubicBezTo>
                        <a:pt x="18349" y="20044"/>
                        <a:pt x="18349" y="20044"/>
                        <a:pt x="18349" y="20044"/>
                      </a:cubicBezTo>
                      <a:cubicBezTo>
                        <a:pt x="18126" y="19982"/>
                        <a:pt x="17948" y="19733"/>
                        <a:pt x="17859" y="19608"/>
                      </a:cubicBezTo>
                      <a:cubicBezTo>
                        <a:pt x="17859" y="19857"/>
                        <a:pt x="17859" y="19857"/>
                        <a:pt x="17859" y="19857"/>
                      </a:cubicBezTo>
                      <a:cubicBezTo>
                        <a:pt x="17904" y="19982"/>
                        <a:pt x="17948" y="20106"/>
                        <a:pt x="17948" y="20293"/>
                      </a:cubicBezTo>
                      <a:cubicBezTo>
                        <a:pt x="17948" y="20480"/>
                        <a:pt x="17770" y="20791"/>
                        <a:pt x="17948" y="20915"/>
                      </a:cubicBezTo>
                      <a:cubicBezTo>
                        <a:pt x="17859" y="20915"/>
                        <a:pt x="17681" y="20915"/>
                        <a:pt x="17681" y="20915"/>
                      </a:cubicBezTo>
                      <a:cubicBezTo>
                        <a:pt x="17369" y="20915"/>
                        <a:pt x="17102" y="20480"/>
                        <a:pt x="17102" y="20044"/>
                      </a:cubicBezTo>
                      <a:cubicBezTo>
                        <a:pt x="17102" y="19857"/>
                        <a:pt x="17280" y="19733"/>
                        <a:pt x="17369" y="19608"/>
                      </a:cubicBezTo>
                      <a:cubicBezTo>
                        <a:pt x="17235" y="19608"/>
                        <a:pt x="17146" y="19608"/>
                        <a:pt x="17013" y="19608"/>
                      </a:cubicBezTo>
                      <a:cubicBezTo>
                        <a:pt x="16924" y="19608"/>
                        <a:pt x="16879" y="19359"/>
                        <a:pt x="16879" y="19297"/>
                      </a:cubicBezTo>
                      <a:cubicBezTo>
                        <a:pt x="16835" y="18923"/>
                        <a:pt x="16656" y="18674"/>
                        <a:pt x="16478" y="18425"/>
                      </a:cubicBezTo>
                      <a:cubicBezTo>
                        <a:pt x="16256" y="18114"/>
                        <a:pt x="15944" y="17865"/>
                        <a:pt x="15944" y="17305"/>
                      </a:cubicBezTo>
                      <a:cubicBezTo>
                        <a:pt x="15944" y="16931"/>
                        <a:pt x="15944" y="16807"/>
                        <a:pt x="15944" y="16558"/>
                      </a:cubicBezTo>
                      <a:cubicBezTo>
                        <a:pt x="15944" y="16184"/>
                        <a:pt x="15499" y="15624"/>
                        <a:pt x="15231" y="15437"/>
                      </a:cubicBezTo>
                      <a:cubicBezTo>
                        <a:pt x="14964" y="15251"/>
                        <a:pt x="14652" y="15188"/>
                        <a:pt x="14652" y="14815"/>
                      </a:cubicBezTo>
                      <a:cubicBezTo>
                        <a:pt x="14519" y="14815"/>
                        <a:pt x="14474" y="14815"/>
                        <a:pt x="14385" y="14815"/>
                      </a:cubicBezTo>
                      <a:cubicBezTo>
                        <a:pt x="13940" y="14815"/>
                        <a:pt x="13450" y="13881"/>
                        <a:pt x="13450" y="13259"/>
                      </a:cubicBezTo>
                      <a:cubicBezTo>
                        <a:pt x="13227" y="13259"/>
                        <a:pt x="13049" y="13259"/>
                        <a:pt x="12871" y="13259"/>
                      </a:cubicBezTo>
                      <a:cubicBezTo>
                        <a:pt x="12604" y="13259"/>
                        <a:pt x="12693" y="12699"/>
                        <a:pt x="12604" y="12512"/>
                      </a:cubicBezTo>
                      <a:cubicBezTo>
                        <a:pt x="12381" y="12699"/>
                        <a:pt x="11936" y="12699"/>
                        <a:pt x="11936" y="13010"/>
                      </a:cubicBezTo>
                      <a:cubicBezTo>
                        <a:pt x="11936" y="13072"/>
                        <a:pt x="12025" y="13197"/>
                        <a:pt x="12025" y="13197"/>
                      </a:cubicBezTo>
                      <a:cubicBezTo>
                        <a:pt x="12025" y="13321"/>
                        <a:pt x="11980" y="13508"/>
                        <a:pt x="11980" y="13695"/>
                      </a:cubicBezTo>
                      <a:cubicBezTo>
                        <a:pt x="11980" y="14068"/>
                        <a:pt x="12158" y="14255"/>
                        <a:pt x="12381" y="14379"/>
                      </a:cubicBezTo>
                      <a:cubicBezTo>
                        <a:pt x="12693" y="14504"/>
                        <a:pt x="12826" y="14939"/>
                        <a:pt x="12871" y="15188"/>
                      </a:cubicBezTo>
                      <a:cubicBezTo>
                        <a:pt x="12960" y="15562"/>
                        <a:pt x="13094" y="15998"/>
                        <a:pt x="13272" y="16122"/>
                      </a:cubicBezTo>
                      <a:cubicBezTo>
                        <a:pt x="13539" y="16309"/>
                        <a:pt x="13762" y="16184"/>
                        <a:pt x="14029" y="16184"/>
                      </a:cubicBezTo>
                      <a:cubicBezTo>
                        <a:pt x="14029" y="16247"/>
                        <a:pt x="14029" y="16371"/>
                        <a:pt x="14029" y="16433"/>
                      </a:cubicBezTo>
                      <a:cubicBezTo>
                        <a:pt x="13940" y="16745"/>
                        <a:pt x="14385" y="16869"/>
                        <a:pt x="14519" y="16931"/>
                      </a:cubicBezTo>
                      <a:cubicBezTo>
                        <a:pt x="14920" y="17243"/>
                        <a:pt x="15365" y="17429"/>
                        <a:pt x="15320" y="18052"/>
                      </a:cubicBezTo>
                      <a:cubicBezTo>
                        <a:pt x="15142" y="17990"/>
                        <a:pt x="15009" y="17616"/>
                        <a:pt x="14697" y="17616"/>
                      </a:cubicBezTo>
                      <a:cubicBezTo>
                        <a:pt x="14474" y="17616"/>
                        <a:pt x="14252" y="17803"/>
                        <a:pt x="14252" y="18052"/>
                      </a:cubicBezTo>
                      <a:cubicBezTo>
                        <a:pt x="14252" y="18425"/>
                        <a:pt x="14608" y="18488"/>
                        <a:pt x="14608" y="18861"/>
                      </a:cubicBezTo>
                      <a:cubicBezTo>
                        <a:pt x="14608" y="18986"/>
                        <a:pt x="14385" y="18986"/>
                        <a:pt x="14385" y="18986"/>
                      </a:cubicBezTo>
                      <a:cubicBezTo>
                        <a:pt x="14207" y="19235"/>
                        <a:pt x="14207" y="19795"/>
                        <a:pt x="13940" y="19795"/>
                      </a:cubicBezTo>
                      <a:cubicBezTo>
                        <a:pt x="13806" y="19795"/>
                        <a:pt x="13717" y="19733"/>
                        <a:pt x="13717" y="19608"/>
                      </a:cubicBezTo>
                      <a:cubicBezTo>
                        <a:pt x="13984" y="19608"/>
                        <a:pt x="14073" y="19235"/>
                        <a:pt x="14073" y="18861"/>
                      </a:cubicBezTo>
                      <a:cubicBezTo>
                        <a:pt x="14073" y="18488"/>
                        <a:pt x="13895" y="18363"/>
                        <a:pt x="13851" y="18114"/>
                      </a:cubicBezTo>
                      <a:cubicBezTo>
                        <a:pt x="13806" y="18114"/>
                        <a:pt x="13361" y="17492"/>
                        <a:pt x="13316" y="17305"/>
                      </a:cubicBezTo>
                      <a:cubicBezTo>
                        <a:pt x="13227" y="17305"/>
                        <a:pt x="12960" y="17180"/>
                        <a:pt x="12960" y="16994"/>
                      </a:cubicBezTo>
                      <a:cubicBezTo>
                        <a:pt x="12336" y="16807"/>
                        <a:pt x="12203" y="16558"/>
                        <a:pt x="11847" y="16122"/>
                      </a:cubicBezTo>
                      <a:cubicBezTo>
                        <a:pt x="11713" y="15935"/>
                        <a:pt x="11446" y="15811"/>
                        <a:pt x="11401" y="15624"/>
                      </a:cubicBezTo>
                      <a:cubicBezTo>
                        <a:pt x="11045" y="15002"/>
                        <a:pt x="10911" y="13881"/>
                        <a:pt x="10199" y="13881"/>
                      </a:cubicBezTo>
                      <a:cubicBezTo>
                        <a:pt x="9842" y="13881"/>
                        <a:pt x="9798" y="14193"/>
                        <a:pt x="9620" y="14317"/>
                      </a:cubicBezTo>
                      <a:cubicBezTo>
                        <a:pt x="9264" y="14566"/>
                        <a:pt x="8996" y="15064"/>
                        <a:pt x="8551" y="15064"/>
                      </a:cubicBezTo>
                      <a:cubicBezTo>
                        <a:pt x="8150" y="15064"/>
                        <a:pt x="7883" y="14753"/>
                        <a:pt x="7482" y="14753"/>
                      </a:cubicBezTo>
                      <a:cubicBezTo>
                        <a:pt x="7170" y="14753"/>
                        <a:pt x="6859" y="15064"/>
                        <a:pt x="6859" y="15437"/>
                      </a:cubicBezTo>
                      <a:cubicBezTo>
                        <a:pt x="6992" y="16060"/>
                        <a:pt x="6992" y="16060"/>
                        <a:pt x="6992" y="16060"/>
                      </a:cubicBezTo>
                      <a:cubicBezTo>
                        <a:pt x="6859" y="16620"/>
                        <a:pt x="6413" y="16807"/>
                        <a:pt x="6012" y="16931"/>
                      </a:cubicBezTo>
                      <a:cubicBezTo>
                        <a:pt x="5656" y="17056"/>
                        <a:pt x="5077" y="18176"/>
                        <a:pt x="5077" y="18799"/>
                      </a:cubicBezTo>
                      <a:cubicBezTo>
                        <a:pt x="5077" y="18986"/>
                        <a:pt x="5211" y="19048"/>
                        <a:pt x="5300" y="19110"/>
                      </a:cubicBezTo>
                      <a:cubicBezTo>
                        <a:pt x="5033" y="19670"/>
                        <a:pt x="4899" y="19982"/>
                        <a:pt x="4498" y="20293"/>
                      </a:cubicBezTo>
                      <a:cubicBezTo>
                        <a:pt x="4275" y="20417"/>
                        <a:pt x="4231" y="21164"/>
                        <a:pt x="3830" y="20978"/>
                      </a:cubicBezTo>
                      <a:cubicBezTo>
                        <a:pt x="3830" y="20978"/>
                        <a:pt x="3830" y="20978"/>
                        <a:pt x="3830" y="20978"/>
                      </a:cubicBezTo>
                      <a:cubicBezTo>
                        <a:pt x="3652" y="20915"/>
                        <a:pt x="3340" y="21040"/>
                        <a:pt x="3207" y="21040"/>
                      </a:cubicBezTo>
                      <a:cubicBezTo>
                        <a:pt x="2761" y="21040"/>
                        <a:pt x="2494" y="21600"/>
                        <a:pt x="2049" y="21600"/>
                      </a:cubicBezTo>
                      <a:cubicBezTo>
                        <a:pt x="1781" y="21600"/>
                        <a:pt x="1737" y="20604"/>
                        <a:pt x="1292" y="20604"/>
                      </a:cubicBezTo>
                      <a:cubicBezTo>
                        <a:pt x="980" y="20604"/>
                        <a:pt x="757" y="20791"/>
                        <a:pt x="445" y="20791"/>
                      </a:cubicBezTo>
                      <a:cubicBezTo>
                        <a:pt x="356" y="20791"/>
                        <a:pt x="312" y="20666"/>
                        <a:pt x="312" y="20542"/>
                      </a:cubicBezTo>
                      <a:cubicBezTo>
                        <a:pt x="312" y="19982"/>
                        <a:pt x="312" y="19795"/>
                        <a:pt x="312" y="19484"/>
                      </a:cubicBezTo>
                      <a:cubicBezTo>
                        <a:pt x="134" y="19484"/>
                        <a:pt x="0" y="19297"/>
                        <a:pt x="0" y="19048"/>
                      </a:cubicBezTo>
                      <a:cubicBezTo>
                        <a:pt x="0" y="18737"/>
                        <a:pt x="178" y="18612"/>
                        <a:pt x="178" y="18425"/>
                      </a:cubicBezTo>
                      <a:cubicBezTo>
                        <a:pt x="178" y="17741"/>
                        <a:pt x="356" y="17056"/>
                        <a:pt x="356" y="16309"/>
                      </a:cubicBezTo>
                      <a:cubicBezTo>
                        <a:pt x="356" y="15935"/>
                        <a:pt x="178" y="15562"/>
                        <a:pt x="178" y="15313"/>
                      </a:cubicBezTo>
                      <a:cubicBezTo>
                        <a:pt x="178" y="15126"/>
                        <a:pt x="846" y="14566"/>
                        <a:pt x="935" y="14566"/>
                      </a:cubicBezTo>
                      <a:cubicBezTo>
                        <a:pt x="1024" y="14566"/>
                        <a:pt x="1113" y="14690"/>
                        <a:pt x="1247" y="14628"/>
                      </a:cubicBezTo>
                      <a:cubicBezTo>
                        <a:pt x="2138" y="14628"/>
                        <a:pt x="2138" y="14628"/>
                        <a:pt x="2138" y="14628"/>
                      </a:cubicBezTo>
                      <a:cubicBezTo>
                        <a:pt x="2182" y="14753"/>
                        <a:pt x="2360" y="14815"/>
                        <a:pt x="2449" y="14815"/>
                      </a:cubicBezTo>
                      <a:cubicBezTo>
                        <a:pt x="3385" y="14815"/>
                        <a:pt x="3385" y="14815"/>
                        <a:pt x="3385" y="14815"/>
                      </a:cubicBezTo>
                      <a:cubicBezTo>
                        <a:pt x="3652" y="14753"/>
                        <a:pt x="3741" y="14939"/>
                        <a:pt x="3964" y="14939"/>
                      </a:cubicBezTo>
                      <a:cubicBezTo>
                        <a:pt x="4097" y="14939"/>
                        <a:pt x="4365" y="14815"/>
                        <a:pt x="4454" y="14815"/>
                      </a:cubicBezTo>
                      <a:cubicBezTo>
                        <a:pt x="4454" y="14255"/>
                        <a:pt x="4676" y="14068"/>
                        <a:pt x="4676" y="13570"/>
                      </a:cubicBezTo>
                      <a:cubicBezTo>
                        <a:pt x="4676" y="13446"/>
                        <a:pt x="4676" y="12948"/>
                        <a:pt x="4676" y="12823"/>
                      </a:cubicBezTo>
                      <a:cubicBezTo>
                        <a:pt x="4632" y="12823"/>
                        <a:pt x="4632" y="12823"/>
                        <a:pt x="4632" y="12823"/>
                      </a:cubicBezTo>
                      <a:cubicBezTo>
                        <a:pt x="4676" y="12761"/>
                        <a:pt x="4721" y="12512"/>
                        <a:pt x="4721" y="12450"/>
                      </a:cubicBezTo>
                      <a:cubicBezTo>
                        <a:pt x="4721" y="12201"/>
                        <a:pt x="4587" y="12263"/>
                        <a:pt x="4587" y="12014"/>
                      </a:cubicBezTo>
                      <a:cubicBezTo>
                        <a:pt x="4186" y="12014"/>
                        <a:pt x="4097" y="11516"/>
                        <a:pt x="4097" y="11080"/>
                      </a:cubicBezTo>
                      <a:cubicBezTo>
                        <a:pt x="3964" y="11080"/>
                        <a:pt x="3964" y="10893"/>
                        <a:pt x="3875" y="10893"/>
                      </a:cubicBezTo>
                      <a:cubicBezTo>
                        <a:pt x="3518" y="10769"/>
                        <a:pt x="2672" y="10520"/>
                        <a:pt x="2672" y="10146"/>
                      </a:cubicBezTo>
                      <a:cubicBezTo>
                        <a:pt x="2672" y="10146"/>
                        <a:pt x="2672" y="10022"/>
                        <a:pt x="2672" y="10022"/>
                      </a:cubicBezTo>
                      <a:cubicBezTo>
                        <a:pt x="2672" y="9773"/>
                        <a:pt x="3207" y="9586"/>
                        <a:pt x="3385" y="9524"/>
                      </a:cubicBezTo>
                      <a:cubicBezTo>
                        <a:pt x="3474" y="9711"/>
                        <a:pt x="3786" y="9773"/>
                        <a:pt x="3919" y="9773"/>
                      </a:cubicBezTo>
                      <a:cubicBezTo>
                        <a:pt x="4097" y="9773"/>
                        <a:pt x="4320" y="9711"/>
                        <a:pt x="4365" y="9648"/>
                      </a:cubicBezTo>
                      <a:cubicBezTo>
                        <a:pt x="4365" y="9462"/>
                        <a:pt x="4365" y="9462"/>
                        <a:pt x="4365" y="9462"/>
                      </a:cubicBezTo>
                      <a:cubicBezTo>
                        <a:pt x="4231" y="9399"/>
                        <a:pt x="4320" y="9026"/>
                        <a:pt x="4275" y="8901"/>
                      </a:cubicBezTo>
                      <a:cubicBezTo>
                        <a:pt x="4275" y="8715"/>
                        <a:pt x="4275" y="8715"/>
                        <a:pt x="4275" y="8715"/>
                      </a:cubicBezTo>
                      <a:cubicBezTo>
                        <a:pt x="4498" y="8715"/>
                        <a:pt x="4498" y="8715"/>
                        <a:pt x="4498" y="8715"/>
                      </a:cubicBezTo>
                      <a:cubicBezTo>
                        <a:pt x="4632" y="8901"/>
                        <a:pt x="4854" y="9026"/>
                        <a:pt x="5077" y="9026"/>
                      </a:cubicBezTo>
                      <a:cubicBezTo>
                        <a:pt x="5211" y="9026"/>
                        <a:pt x="5344" y="8839"/>
                        <a:pt x="5389" y="8652"/>
                      </a:cubicBezTo>
                      <a:cubicBezTo>
                        <a:pt x="6012" y="8652"/>
                        <a:pt x="6146" y="8030"/>
                        <a:pt x="6280" y="7407"/>
                      </a:cubicBezTo>
                      <a:cubicBezTo>
                        <a:pt x="6369" y="7407"/>
                        <a:pt x="6458" y="7345"/>
                        <a:pt x="6547" y="7345"/>
                      </a:cubicBezTo>
                      <a:cubicBezTo>
                        <a:pt x="6680" y="7283"/>
                        <a:pt x="7438" y="6847"/>
                        <a:pt x="7527" y="6723"/>
                      </a:cubicBezTo>
                      <a:cubicBezTo>
                        <a:pt x="7705" y="6474"/>
                        <a:pt x="7616" y="6163"/>
                        <a:pt x="7616" y="5851"/>
                      </a:cubicBezTo>
                      <a:cubicBezTo>
                        <a:pt x="7616" y="5727"/>
                        <a:pt x="7794" y="5540"/>
                        <a:pt x="7838" y="5540"/>
                      </a:cubicBezTo>
                      <a:cubicBezTo>
                        <a:pt x="8106" y="5167"/>
                        <a:pt x="8373" y="4731"/>
                        <a:pt x="8818" y="4731"/>
                      </a:cubicBezTo>
                      <a:cubicBezTo>
                        <a:pt x="9085" y="4731"/>
                        <a:pt x="8952" y="4793"/>
                        <a:pt x="9085" y="4731"/>
                      </a:cubicBezTo>
                      <a:cubicBezTo>
                        <a:pt x="9174" y="4793"/>
                        <a:pt x="9219" y="4606"/>
                        <a:pt x="9264" y="4544"/>
                      </a:cubicBezTo>
                      <a:cubicBezTo>
                        <a:pt x="9397" y="4357"/>
                        <a:pt x="9575" y="4482"/>
                        <a:pt x="9753" y="4482"/>
                      </a:cubicBezTo>
                      <a:cubicBezTo>
                        <a:pt x="9842" y="4482"/>
                        <a:pt x="10199" y="4233"/>
                        <a:pt x="10199" y="4046"/>
                      </a:cubicBezTo>
                      <a:cubicBezTo>
                        <a:pt x="10199" y="3922"/>
                        <a:pt x="10021" y="3361"/>
                        <a:pt x="10021" y="3361"/>
                      </a:cubicBezTo>
                      <a:cubicBezTo>
                        <a:pt x="9976" y="2614"/>
                        <a:pt x="9664" y="2365"/>
                        <a:pt x="9664" y="1743"/>
                      </a:cubicBezTo>
                      <a:cubicBezTo>
                        <a:pt x="9664" y="560"/>
                        <a:pt x="10421" y="498"/>
                        <a:pt x="10911" y="0"/>
                      </a:cubicBezTo>
                      <a:cubicBezTo>
                        <a:pt x="10911" y="311"/>
                        <a:pt x="10911" y="311"/>
                        <a:pt x="10911" y="311"/>
                      </a:cubicBezTo>
                      <a:cubicBezTo>
                        <a:pt x="10822" y="622"/>
                        <a:pt x="10778" y="747"/>
                        <a:pt x="10778" y="1058"/>
                      </a:cubicBezTo>
                      <a:cubicBezTo>
                        <a:pt x="10778" y="1307"/>
                        <a:pt x="11000" y="1369"/>
                        <a:pt x="11179" y="1369"/>
                      </a:cubicBezTo>
                      <a:cubicBezTo>
                        <a:pt x="11179" y="1432"/>
                        <a:pt x="11179" y="1494"/>
                        <a:pt x="11179" y="1556"/>
                      </a:cubicBezTo>
                      <a:cubicBezTo>
                        <a:pt x="11179" y="1681"/>
                        <a:pt x="11000" y="1743"/>
                        <a:pt x="10911" y="1805"/>
                      </a:cubicBezTo>
                      <a:cubicBezTo>
                        <a:pt x="10733" y="2116"/>
                        <a:pt x="10511" y="2365"/>
                        <a:pt x="10511" y="2863"/>
                      </a:cubicBezTo>
                      <a:cubicBezTo>
                        <a:pt x="10511" y="3112"/>
                        <a:pt x="10600" y="3299"/>
                        <a:pt x="10689" y="3361"/>
                      </a:cubicBezTo>
                      <a:cubicBezTo>
                        <a:pt x="10689" y="3486"/>
                        <a:pt x="10733" y="3548"/>
                        <a:pt x="10689" y="3673"/>
                      </a:cubicBezTo>
                      <a:cubicBezTo>
                        <a:pt x="10911" y="3673"/>
                        <a:pt x="11000" y="3735"/>
                        <a:pt x="11179" y="3735"/>
                      </a:cubicBezTo>
                      <a:cubicBezTo>
                        <a:pt x="11223" y="3922"/>
                        <a:pt x="11268" y="4108"/>
                        <a:pt x="11312" y="4108"/>
                      </a:cubicBezTo>
                      <a:cubicBezTo>
                        <a:pt x="11847" y="4108"/>
                        <a:pt x="12203" y="3486"/>
                        <a:pt x="12693" y="3548"/>
                      </a:cubicBezTo>
                      <a:cubicBezTo>
                        <a:pt x="12648" y="3673"/>
                        <a:pt x="12559" y="3735"/>
                        <a:pt x="12559" y="3859"/>
                      </a:cubicBezTo>
                      <a:cubicBezTo>
                        <a:pt x="12559" y="3922"/>
                        <a:pt x="12871" y="4233"/>
                        <a:pt x="12871" y="4233"/>
                      </a:cubicBezTo>
                      <a:cubicBezTo>
                        <a:pt x="13094" y="4233"/>
                        <a:pt x="13138" y="4046"/>
                        <a:pt x="13227" y="3984"/>
                      </a:cubicBezTo>
                      <a:cubicBezTo>
                        <a:pt x="13539" y="3735"/>
                        <a:pt x="13806" y="3859"/>
                        <a:pt x="14118" y="3673"/>
                      </a:cubicBezTo>
                      <a:cubicBezTo>
                        <a:pt x="14296" y="3548"/>
                        <a:pt x="14608" y="3112"/>
                        <a:pt x="14831" y="3112"/>
                      </a:cubicBezTo>
                      <a:cubicBezTo>
                        <a:pt x="15098" y="3112"/>
                        <a:pt x="15365" y="3175"/>
                        <a:pt x="15499" y="3237"/>
                      </a:cubicBezTo>
                      <a:cubicBezTo>
                        <a:pt x="15454" y="3361"/>
                        <a:pt x="15409" y="3486"/>
                        <a:pt x="15409" y="3548"/>
                      </a:cubicBezTo>
                      <a:cubicBezTo>
                        <a:pt x="15944" y="3548"/>
                        <a:pt x="16478" y="3424"/>
                        <a:pt x="16835" y="3424"/>
                      </a:cubicBezTo>
                      <a:cubicBezTo>
                        <a:pt x="17191" y="3424"/>
                        <a:pt x="17458" y="3361"/>
                        <a:pt x="17859" y="3361"/>
                      </a:cubicBezTo>
                      <a:cubicBezTo>
                        <a:pt x="18260" y="3361"/>
                        <a:pt x="18438" y="4357"/>
                        <a:pt x="18438" y="4980"/>
                      </a:cubicBezTo>
                      <a:cubicBezTo>
                        <a:pt x="18438" y="5353"/>
                        <a:pt x="18171" y="5540"/>
                        <a:pt x="18171" y="5914"/>
                      </a:cubicBezTo>
                      <a:cubicBezTo>
                        <a:pt x="18171" y="6474"/>
                        <a:pt x="18527" y="6847"/>
                        <a:pt x="18527" y="7345"/>
                      </a:cubicBezTo>
                      <a:cubicBezTo>
                        <a:pt x="18527" y="7656"/>
                        <a:pt x="18171" y="7781"/>
                        <a:pt x="18082" y="7968"/>
                      </a:cubicBezTo>
                      <a:cubicBezTo>
                        <a:pt x="17859" y="8466"/>
                        <a:pt x="17770" y="8901"/>
                        <a:pt x="17770" y="9524"/>
                      </a:cubicBezTo>
                      <a:cubicBezTo>
                        <a:pt x="17770" y="10333"/>
                        <a:pt x="18171" y="10146"/>
                        <a:pt x="18616" y="10146"/>
                      </a:cubicBezTo>
                      <a:cubicBezTo>
                        <a:pt x="19240" y="10146"/>
                        <a:pt x="19551" y="9773"/>
                        <a:pt x="20041" y="9773"/>
                      </a:cubicBezTo>
                      <a:cubicBezTo>
                        <a:pt x="20531" y="9773"/>
                        <a:pt x="20442" y="11205"/>
                        <a:pt x="20932" y="11205"/>
                      </a:cubicBezTo>
                      <a:cubicBezTo>
                        <a:pt x="20932" y="12325"/>
                        <a:pt x="20932" y="12325"/>
                        <a:pt x="20932" y="12325"/>
                      </a:cubicBezTo>
                      <a:cubicBezTo>
                        <a:pt x="20932" y="12450"/>
                        <a:pt x="20976" y="12512"/>
                        <a:pt x="21021" y="12512"/>
                      </a:cubicBezTo>
                      <a:cubicBezTo>
                        <a:pt x="21110" y="12699"/>
                        <a:pt x="21110" y="12699"/>
                        <a:pt x="21110" y="12699"/>
                      </a:cubicBezTo>
                      <a:cubicBezTo>
                        <a:pt x="21199" y="12699"/>
                        <a:pt x="21466" y="12574"/>
                        <a:pt x="21600" y="12512"/>
                      </a:cubicBezTo>
                      <a:cubicBezTo>
                        <a:pt x="21600" y="12699"/>
                        <a:pt x="21600" y="12823"/>
                        <a:pt x="21600" y="12948"/>
                      </a:cubicBezTo>
                      <a:cubicBezTo>
                        <a:pt x="21422" y="13010"/>
                        <a:pt x="21199" y="13134"/>
                        <a:pt x="21199" y="13446"/>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76" name="Freeform 25"/>
                <p:cNvSpPr/>
                <p:nvPr/>
              </p:nvSpPr>
              <p:spPr>
                <a:xfrm>
                  <a:off x="705833" y="953556"/>
                  <a:ext cx="1228512" cy="1218219"/>
                </a:xfrm>
                <a:custGeom>
                  <a:avLst/>
                  <a:gdLst/>
                  <a:ahLst/>
                  <a:cxnLst>
                    <a:cxn ang="0">
                      <a:pos x="wd2" y="hd2"/>
                    </a:cxn>
                    <a:cxn ang="5400000">
                      <a:pos x="wd2" y="hd2"/>
                    </a:cxn>
                    <a:cxn ang="10800000">
                      <a:pos x="wd2" y="hd2"/>
                    </a:cxn>
                    <a:cxn ang="16200000">
                      <a:pos x="wd2" y="hd2"/>
                    </a:cxn>
                  </a:cxnLst>
                  <a:rect l="0" t="0" r="r" b="b"/>
                  <a:pathLst>
                    <a:path w="21600" h="21464" extrusionOk="0">
                      <a:moveTo>
                        <a:pt x="5020" y="16641"/>
                      </a:moveTo>
                      <a:cubicBezTo>
                        <a:pt x="4624" y="16506"/>
                        <a:pt x="4558" y="16234"/>
                        <a:pt x="4360" y="15894"/>
                      </a:cubicBezTo>
                      <a:cubicBezTo>
                        <a:pt x="3765" y="16777"/>
                        <a:pt x="2840" y="17932"/>
                        <a:pt x="1585" y="17932"/>
                      </a:cubicBezTo>
                      <a:cubicBezTo>
                        <a:pt x="1453" y="17932"/>
                        <a:pt x="264" y="17253"/>
                        <a:pt x="264" y="17117"/>
                      </a:cubicBezTo>
                      <a:cubicBezTo>
                        <a:pt x="264" y="16845"/>
                        <a:pt x="661" y="16709"/>
                        <a:pt x="793" y="16641"/>
                      </a:cubicBezTo>
                      <a:cubicBezTo>
                        <a:pt x="793" y="16234"/>
                        <a:pt x="793" y="16234"/>
                        <a:pt x="793" y="16234"/>
                      </a:cubicBezTo>
                      <a:cubicBezTo>
                        <a:pt x="396" y="16234"/>
                        <a:pt x="396" y="16234"/>
                        <a:pt x="0" y="16370"/>
                      </a:cubicBezTo>
                      <a:cubicBezTo>
                        <a:pt x="0" y="16166"/>
                        <a:pt x="330" y="15758"/>
                        <a:pt x="528" y="15555"/>
                      </a:cubicBezTo>
                      <a:cubicBezTo>
                        <a:pt x="66" y="15011"/>
                        <a:pt x="0" y="14264"/>
                        <a:pt x="0" y="13449"/>
                      </a:cubicBezTo>
                      <a:cubicBezTo>
                        <a:pt x="0" y="12973"/>
                        <a:pt x="462" y="13041"/>
                        <a:pt x="661" y="12770"/>
                      </a:cubicBezTo>
                      <a:cubicBezTo>
                        <a:pt x="991" y="12226"/>
                        <a:pt x="1321" y="11887"/>
                        <a:pt x="1982" y="11683"/>
                      </a:cubicBezTo>
                      <a:cubicBezTo>
                        <a:pt x="2510" y="11547"/>
                        <a:pt x="2576" y="10868"/>
                        <a:pt x="3633" y="10936"/>
                      </a:cubicBezTo>
                      <a:cubicBezTo>
                        <a:pt x="3303" y="10868"/>
                        <a:pt x="3237" y="10800"/>
                        <a:pt x="2972" y="10732"/>
                      </a:cubicBezTo>
                      <a:cubicBezTo>
                        <a:pt x="4228" y="10392"/>
                        <a:pt x="4690" y="9373"/>
                        <a:pt x="5615" y="8626"/>
                      </a:cubicBezTo>
                      <a:cubicBezTo>
                        <a:pt x="5945" y="8422"/>
                        <a:pt x="5879" y="7472"/>
                        <a:pt x="6143" y="7472"/>
                      </a:cubicBezTo>
                      <a:cubicBezTo>
                        <a:pt x="6143" y="7472"/>
                        <a:pt x="6407" y="6792"/>
                        <a:pt x="6407" y="6792"/>
                      </a:cubicBezTo>
                      <a:cubicBezTo>
                        <a:pt x="6738" y="6181"/>
                        <a:pt x="7200" y="5773"/>
                        <a:pt x="7794" y="5502"/>
                      </a:cubicBezTo>
                      <a:cubicBezTo>
                        <a:pt x="8389" y="5298"/>
                        <a:pt x="9182" y="4279"/>
                        <a:pt x="9380" y="3600"/>
                      </a:cubicBezTo>
                      <a:cubicBezTo>
                        <a:pt x="8653" y="3804"/>
                        <a:pt x="8323" y="4143"/>
                        <a:pt x="7662" y="4143"/>
                      </a:cubicBezTo>
                      <a:cubicBezTo>
                        <a:pt x="7794" y="3939"/>
                        <a:pt x="8125" y="3804"/>
                        <a:pt x="8191" y="3736"/>
                      </a:cubicBezTo>
                      <a:cubicBezTo>
                        <a:pt x="8059" y="3736"/>
                        <a:pt x="7794" y="3668"/>
                        <a:pt x="7794" y="3668"/>
                      </a:cubicBezTo>
                      <a:cubicBezTo>
                        <a:pt x="7861" y="3328"/>
                        <a:pt x="7993" y="3192"/>
                        <a:pt x="8191" y="3192"/>
                      </a:cubicBezTo>
                      <a:cubicBezTo>
                        <a:pt x="8323" y="3192"/>
                        <a:pt x="8389" y="3260"/>
                        <a:pt x="8455" y="3260"/>
                      </a:cubicBezTo>
                      <a:cubicBezTo>
                        <a:pt x="8521" y="3056"/>
                        <a:pt x="8653" y="2989"/>
                        <a:pt x="8719" y="2853"/>
                      </a:cubicBezTo>
                      <a:cubicBezTo>
                        <a:pt x="8851" y="3056"/>
                        <a:pt x="8917" y="3192"/>
                        <a:pt x="8785" y="3396"/>
                      </a:cubicBezTo>
                      <a:cubicBezTo>
                        <a:pt x="9248" y="3396"/>
                        <a:pt x="9380" y="3736"/>
                        <a:pt x="9776" y="3736"/>
                      </a:cubicBezTo>
                      <a:cubicBezTo>
                        <a:pt x="9908" y="3736"/>
                        <a:pt x="10239" y="2989"/>
                        <a:pt x="10305" y="2989"/>
                      </a:cubicBezTo>
                      <a:cubicBezTo>
                        <a:pt x="10106" y="2921"/>
                        <a:pt x="10106" y="2853"/>
                        <a:pt x="9842" y="2921"/>
                      </a:cubicBezTo>
                      <a:cubicBezTo>
                        <a:pt x="9974" y="2649"/>
                        <a:pt x="10172" y="2445"/>
                        <a:pt x="10503" y="2445"/>
                      </a:cubicBezTo>
                      <a:cubicBezTo>
                        <a:pt x="10701" y="2445"/>
                        <a:pt x="10899" y="2513"/>
                        <a:pt x="11097" y="2377"/>
                      </a:cubicBezTo>
                      <a:cubicBezTo>
                        <a:pt x="10899" y="2241"/>
                        <a:pt x="10965" y="2241"/>
                        <a:pt x="10833" y="2106"/>
                      </a:cubicBezTo>
                      <a:cubicBezTo>
                        <a:pt x="11163" y="1834"/>
                        <a:pt x="11626" y="1834"/>
                        <a:pt x="12088" y="1766"/>
                      </a:cubicBezTo>
                      <a:cubicBezTo>
                        <a:pt x="12088" y="2106"/>
                        <a:pt x="12088" y="2106"/>
                        <a:pt x="12088" y="2106"/>
                      </a:cubicBezTo>
                      <a:cubicBezTo>
                        <a:pt x="12484" y="2038"/>
                        <a:pt x="12550" y="1358"/>
                        <a:pt x="13145" y="1290"/>
                      </a:cubicBezTo>
                      <a:cubicBezTo>
                        <a:pt x="13145" y="1834"/>
                        <a:pt x="13145" y="1834"/>
                        <a:pt x="13145" y="1834"/>
                      </a:cubicBezTo>
                      <a:cubicBezTo>
                        <a:pt x="13541" y="1087"/>
                        <a:pt x="14070" y="1290"/>
                        <a:pt x="14598" y="1019"/>
                      </a:cubicBezTo>
                      <a:cubicBezTo>
                        <a:pt x="14334" y="883"/>
                        <a:pt x="14136" y="815"/>
                        <a:pt x="14136" y="611"/>
                      </a:cubicBezTo>
                      <a:cubicBezTo>
                        <a:pt x="14136" y="475"/>
                        <a:pt x="14664" y="339"/>
                        <a:pt x="14730" y="204"/>
                      </a:cubicBezTo>
                      <a:cubicBezTo>
                        <a:pt x="14928" y="407"/>
                        <a:pt x="15061" y="611"/>
                        <a:pt x="15325" y="611"/>
                      </a:cubicBezTo>
                      <a:cubicBezTo>
                        <a:pt x="15787" y="611"/>
                        <a:pt x="16910" y="-136"/>
                        <a:pt x="16910" y="272"/>
                      </a:cubicBezTo>
                      <a:cubicBezTo>
                        <a:pt x="16910" y="679"/>
                        <a:pt x="16382" y="815"/>
                        <a:pt x="16316" y="1222"/>
                      </a:cubicBezTo>
                      <a:cubicBezTo>
                        <a:pt x="16844" y="1290"/>
                        <a:pt x="17042" y="611"/>
                        <a:pt x="17571" y="339"/>
                      </a:cubicBezTo>
                      <a:cubicBezTo>
                        <a:pt x="17637" y="543"/>
                        <a:pt x="17637" y="679"/>
                        <a:pt x="17703" y="883"/>
                      </a:cubicBezTo>
                      <a:cubicBezTo>
                        <a:pt x="18099" y="475"/>
                        <a:pt x="18297" y="339"/>
                        <a:pt x="18826" y="0"/>
                      </a:cubicBezTo>
                      <a:cubicBezTo>
                        <a:pt x="18826" y="407"/>
                        <a:pt x="18760" y="679"/>
                        <a:pt x="19090" y="747"/>
                      </a:cubicBezTo>
                      <a:cubicBezTo>
                        <a:pt x="19156" y="475"/>
                        <a:pt x="19288" y="272"/>
                        <a:pt x="19552" y="272"/>
                      </a:cubicBezTo>
                      <a:cubicBezTo>
                        <a:pt x="19684" y="272"/>
                        <a:pt x="20279" y="611"/>
                        <a:pt x="20543" y="747"/>
                      </a:cubicBezTo>
                      <a:cubicBezTo>
                        <a:pt x="20279" y="1494"/>
                        <a:pt x="20015" y="1222"/>
                        <a:pt x="19354" y="1494"/>
                      </a:cubicBezTo>
                      <a:cubicBezTo>
                        <a:pt x="19684" y="1698"/>
                        <a:pt x="19883" y="1766"/>
                        <a:pt x="19883" y="1902"/>
                      </a:cubicBezTo>
                      <a:cubicBezTo>
                        <a:pt x="20147" y="1970"/>
                        <a:pt x="20741" y="2038"/>
                        <a:pt x="20807" y="2038"/>
                      </a:cubicBezTo>
                      <a:cubicBezTo>
                        <a:pt x="20411" y="2309"/>
                        <a:pt x="19354" y="2853"/>
                        <a:pt x="19354" y="3600"/>
                      </a:cubicBezTo>
                      <a:cubicBezTo>
                        <a:pt x="19354" y="4143"/>
                        <a:pt x="20411" y="4075"/>
                        <a:pt x="20411" y="4755"/>
                      </a:cubicBezTo>
                      <a:cubicBezTo>
                        <a:pt x="20411" y="5298"/>
                        <a:pt x="19883" y="5502"/>
                        <a:pt x="19883" y="6045"/>
                      </a:cubicBezTo>
                      <a:cubicBezTo>
                        <a:pt x="19883" y="6589"/>
                        <a:pt x="20477" y="6928"/>
                        <a:pt x="20477" y="7539"/>
                      </a:cubicBezTo>
                      <a:cubicBezTo>
                        <a:pt x="20477" y="7879"/>
                        <a:pt x="20147" y="8083"/>
                        <a:pt x="20147" y="8422"/>
                      </a:cubicBezTo>
                      <a:cubicBezTo>
                        <a:pt x="20147" y="9102"/>
                        <a:pt x="21006" y="9238"/>
                        <a:pt x="21006" y="9917"/>
                      </a:cubicBezTo>
                      <a:cubicBezTo>
                        <a:pt x="21006" y="10121"/>
                        <a:pt x="20741" y="10256"/>
                        <a:pt x="20675" y="10324"/>
                      </a:cubicBezTo>
                      <a:cubicBezTo>
                        <a:pt x="20939" y="10800"/>
                        <a:pt x="21600" y="10936"/>
                        <a:pt x="21600" y="11547"/>
                      </a:cubicBezTo>
                      <a:cubicBezTo>
                        <a:pt x="21600" y="12566"/>
                        <a:pt x="19618" y="13653"/>
                        <a:pt x="19024" y="14468"/>
                      </a:cubicBezTo>
                      <a:cubicBezTo>
                        <a:pt x="18694" y="15079"/>
                        <a:pt x="17372" y="15215"/>
                        <a:pt x="16844" y="15079"/>
                      </a:cubicBezTo>
                      <a:cubicBezTo>
                        <a:pt x="16250" y="15283"/>
                        <a:pt x="15589" y="15555"/>
                        <a:pt x="15061" y="15555"/>
                      </a:cubicBezTo>
                      <a:cubicBezTo>
                        <a:pt x="14664" y="15555"/>
                        <a:pt x="14400" y="15487"/>
                        <a:pt x="14400" y="15147"/>
                      </a:cubicBezTo>
                      <a:cubicBezTo>
                        <a:pt x="13806" y="15147"/>
                        <a:pt x="13145" y="14739"/>
                        <a:pt x="13145" y="14128"/>
                      </a:cubicBezTo>
                      <a:cubicBezTo>
                        <a:pt x="13145" y="13789"/>
                        <a:pt x="13475" y="13585"/>
                        <a:pt x="13607" y="13449"/>
                      </a:cubicBezTo>
                      <a:cubicBezTo>
                        <a:pt x="13277" y="13313"/>
                        <a:pt x="13013" y="12634"/>
                        <a:pt x="13013" y="12294"/>
                      </a:cubicBezTo>
                      <a:cubicBezTo>
                        <a:pt x="13013" y="12090"/>
                        <a:pt x="13079" y="11955"/>
                        <a:pt x="13013" y="11683"/>
                      </a:cubicBezTo>
                      <a:cubicBezTo>
                        <a:pt x="14268" y="11683"/>
                        <a:pt x="14862" y="10053"/>
                        <a:pt x="15655" y="9645"/>
                      </a:cubicBezTo>
                      <a:cubicBezTo>
                        <a:pt x="16051" y="9373"/>
                        <a:pt x="16778" y="9238"/>
                        <a:pt x="16778" y="8694"/>
                      </a:cubicBezTo>
                      <a:cubicBezTo>
                        <a:pt x="16778" y="7947"/>
                        <a:pt x="15787" y="7811"/>
                        <a:pt x="15061" y="7811"/>
                      </a:cubicBezTo>
                      <a:cubicBezTo>
                        <a:pt x="14070" y="7811"/>
                        <a:pt x="13343" y="8151"/>
                        <a:pt x="13343" y="9034"/>
                      </a:cubicBezTo>
                      <a:cubicBezTo>
                        <a:pt x="13343" y="9373"/>
                        <a:pt x="13409" y="9509"/>
                        <a:pt x="13343" y="9713"/>
                      </a:cubicBezTo>
                      <a:cubicBezTo>
                        <a:pt x="13343" y="10392"/>
                        <a:pt x="11956" y="11004"/>
                        <a:pt x="11361" y="11343"/>
                      </a:cubicBezTo>
                      <a:cubicBezTo>
                        <a:pt x="10899" y="11683"/>
                        <a:pt x="10371" y="11751"/>
                        <a:pt x="10040" y="12294"/>
                      </a:cubicBezTo>
                      <a:cubicBezTo>
                        <a:pt x="9842" y="12702"/>
                        <a:pt x="10106" y="13313"/>
                        <a:pt x="9644" y="13517"/>
                      </a:cubicBezTo>
                      <a:cubicBezTo>
                        <a:pt x="9644" y="14128"/>
                        <a:pt x="9644" y="14128"/>
                        <a:pt x="9644" y="14128"/>
                      </a:cubicBezTo>
                      <a:cubicBezTo>
                        <a:pt x="9842" y="14264"/>
                        <a:pt x="9908" y="14468"/>
                        <a:pt x="9908" y="14672"/>
                      </a:cubicBezTo>
                      <a:cubicBezTo>
                        <a:pt x="10437" y="14739"/>
                        <a:pt x="11229" y="15283"/>
                        <a:pt x="11229" y="15826"/>
                      </a:cubicBezTo>
                      <a:cubicBezTo>
                        <a:pt x="11229" y="16302"/>
                        <a:pt x="10371" y="17049"/>
                        <a:pt x="10040" y="17049"/>
                      </a:cubicBezTo>
                      <a:cubicBezTo>
                        <a:pt x="9446" y="17049"/>
                        <a:pt x="9248" y="17932"/>
                        <a:pt x="9248" y="18543"/>
                      </a:cubicBezTo>
                      <a:cubicBezTo>
                        <a:pt x="9248" y="18883"/>
                        <a:pt x="9512" y="19019"/>
                        <a:pt x="9644" y="19087"/>
                      </a:cubicBezTo>
                      <a:cubicBezTo>
                        <a:pt x="9578" y="19834"/>
                        <a:pt x="8917" y="19902"/>
                        <a:pt x="8785" y="20513"/>
                      </a:cubicBezTo>
                      <a:cubicBezTo>
                        <a:pt x="8389" y="20513"/>
                        <a:pt x="8257" y="20513"/>
                        <a:pt x="7993" y="20513"/>
                      </a:cubicBezTo>
                      <a:cubicBezTo>
                        <a:pt x="7530" y="20513"/>
                        <a:pt x="7332" y="21464"/>
                        <a:pt x="6606" y="21464"/>
                      </a:cubicBezTo>
                      <a:cubicBezTo>
                        <a:pt x="6407" y="21464"/>
                        <a:pt x="5945" y="20173"/>
                        <a:pt x="5945" y="20038"/>
                      </a:cubicBezTo>
                      <a:cubicBezTo>
                        <a:pt x="5945" y="19970"/>
                        <a:pt x="6011" y="19834"/>
                        <a:pt x="6011" y="19766"/>
                      </a:cubicBezTo>
                      <a:cubicBezTo>
                        <a:pt x="5549" y="19222"/>
                        <a:pt x="5615" y="18815"/>
                        <a:pt x="5417" y="18136"/>
                      </a:cubicBezTo>
                      <a:cubicBezTo>
                        <a:pt x="5218" y="17728"/>
                        <a:pt x="4822" y="17592"/>
                        <a:pt x="4822" y="17049"/>
                      </a:cubicBezTo>
                      <a:cubicBezTo>
                        <a:pt x="4822" y="16845"/>
                        <a:pt x="4954" y="16573"/>
                        <a:pt x="5020" y="16506"/>
                      </a:cubicBezTo>
                      <a:lnTo>
                        <a:pt x="5020" y="16641"/>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77" name="Freeform 26"/>
                <p:cNvSpPr/>
                <p:nvPr/>
              </p:nvSpPr>
              <p:spPr>
                <a:xfrm>
                  <a:off x="956002" y="59690"/>
                  <a:ext cx="661163" cy="371914"/>
                </a:xfrm>
                <a:custGeom>
                  <a:avLst/>
                  <a:gdLst/>
                  <a:ahLst/>
                  <a:cxnLst>
                    <a:cxn ang="0">
                      <a:pos x="wd2" y="hd2"/>
                    </a:cxn>
                    <a:cxn ang="5400000">
                      <a:pos x="wd2" y="hd2"/>
                    </a:cxn>
                    <a:cxn ang="10800000">
                      <a:pos x="wd2" y="hd2"/>
                    </a:cxn>
                    <a:cxn ang="16200000">
                      <a:pos x="wd2" y="hd2"/>
                    </a:cxn>
                  </a:cxnLst>
                  <a:rect l="0" t="0" r="r" b="b"/>
                  <a:pathLst>
                    <a:path w="21600" h="21600" extrusionOk="0">
                      <a:moveTo>
                        <a:pt x="18164" y="17592"/>
                      </a:moveTo>
                      <a:cubicBezTo>
                        <a:pt x="18041" y="16924"/>
                        <a:pt x="18041" y="16478"/>
                        <a:pt x="18164" y="15810"/>
                      </a:cubicBezTo>
                      <a:cubicBezTo>
                        <a:pt x="17550" y="15810"/>
                        <a:pt x="16445" y="15810"/>
                        <a:pt x="15709" y="15810"/>
                      </a:cubicBezTo>
                      <a:cubicBezTo>
                        <a:pt x="15832" y="14029"/>
                        <a:pt x="16445" y="14474"/>
                        <a:pt x="16568" y="12915"/>
                      </a:cubicBezTo>
                      <a:cubicBezTo>
                        <a:pt x="16200" y="12693"/>
                        <a:pt x="15709" y="10911"/>
                        <a:pt x="15464" y="10243"/>
                      </a:cubicBezTo>
                      <a:cubicBezTo>
                        <a:pt x="15709" y="10021"/>
                        <a:pt x="15955" y="10021"/>
                        <a:pt x="16200" y="10021"/>
                      </a:cubicBezTo>
                      <a:cubicBezTo>
                        <a:pt x="15341" y="9798"/>
                        <a:pt x="14850" y="8462"/>
                        <a:pt x="14850" y="8462"/>
                      </a:cubicBezTo>
                      <a:cubicBezTo>
                        <a:pt x="13009" y="8462"/>
                        <a:pt x="12518" y="12915"/>
                        <a:pt x="11905" y="15365"/>
                      </a:cubicBezTo>
                      <a:cubicBezTo>
                        <a:pt x="11782" y="16033"/>
                        <a:pt x="11414" y="15810"/>
                        <a:pt x="11045" y="16256"/>
                      </a:cubicBezTo>
                      <a:cubicBezTo>
                        <a:pt x="10186" y="17592"/>
                        <a:pt x="10309" y="20264"/>
                        <a:pt x="9573" y="21600"/>
                      </a:cubicBezTo>
                      <a:cubicBezTo>
                        <a:pt x="8223" y="20041"/>
                        <a:pt x="5277" y="18705"/>
                        <a:pt x="5277" y="15365"/>
                      </a:cubicBezTo>
                      <a:cubicBezTo>
                        <a:pt x="6014" y="15142"/>
                        <a:pt x="7364" y="15588"/>
                        <a:pt x="7364" y="15588"/>
                      </a:cubicBezTo>
                      <a:cubicBezTo>
                        <a:pt x="7855" y="14697"/>
                        <a:pt x="8468" y="14920"/>
                        <a:pt x="9082" y="14697"/>
                      </a:cubicBezTo>
                      <a:cubicBezTo>
                        <a:pt x="8836" y="14252"/>
                        <a:pt x="6995" y="14252"/>
                        <a:pt x="6627" y="14252"/>
                      </a:cubicBezTo>
                      <a:cubicBezTo>
                        <a:pt x="6014" y="14252"/>
                        <a:pt x="4664" y="15365"/>
                        <a:pt x="4664" y="12915"/>
                      </a:cubicBezTo>
                      <a:cubicBezTo>
                        <a:pt x="4664" y="12025"/>
                        <a:pt x="5891" y="12025"/>
                        <a:pt x="6136" y="12025"/>
                      </a:cubicBezTo>
                      <a:cubicBezTo>
                        <a:pt x="6873" y="11579"/>
                        <a:pt x="8345" y="10466"/>
                        <a:pt x="8836" y="9575"/>
                      </a:cubicBezTo>
                      <a:cubicBezTo>
                        <a:pt x="8100" y="9575"/>
                        <a:pt x="7732" y="9575"/>
                        <a:pt x="7486" y="9575"/>
                      </a:cubicBezTo>
                      <a:cubicBezTo>
                        <a:pt x="7364" y="9575"/>
                        <a:pt x="6873" y="8907"/>
                        <a:pt x="6627" y="8685"/>
                      </a:cubicBezTo>
                      <a:cubicBezTo>
                        <a:pt x="6505" y="8685"/>
                        <a:pt x="6382" y="8685"/>
                        <a:pt x="6259" y="8685"/>
                      </a:cubicBezTo>
                      <a:cubicBezTo>
                        <a:pt x="5768" y="9130"/>
                        <a:pt x="5768" y="11357"/>
                        <a:pt x="4664" y="11357"/>
                      </a:cubicBezTo>
                      <a:cubicBezTo>
                        <a:pt x="3805" y="11357"/>
                        <a:pt x="3191" y="10689"/>
                        <a:pt x="2823" y="9798"/>
                      </a:cubicBezTo>
                      <a:cubicBezTo>
                        <a:pt x="3068" y="9575"/>
                        <a:pt x="3191" y="9575"/>
                        <a:pt x="3314" y="9575"/>
                      </a:cubicBezTo>
                      <a:cubicBezTo>
                        <a:pt x="2332" y="8685"/>
                        <a:pt x="1595" y="7794"/>
                        <a:pt x="1841" y="6235"/>
                      </a:cubicBezTo>
                      <a:cubicBezTo>
                        <a:pt x="1595" y="6235"/>
                        <a:pt x="1473" y="5790"/>
                        <a:pt x="1350" y="5790"/>
                      </a:cubicBezTo>
                      <a:cubicBezTo>
                        <a:pt x="982" y="5790"/>
                        <a:pt x="368" y="4231"/>
                        <a:pt x="0" y="3563"/>
                      </a:cubicBezTo>
                      <a:cubicBezTo>
                        <a:pt x="245" y="3118"/>
                        <a:pt x="1350" y="1113"/>
                        <a:pt x="1964" y="1113"/>
                      </a:cubicBezTo>
                      <a:cubicBezTo>
                        <a:pt x="2823" y="1113"/>
                        <a:pt x="3314" y="1113"/>
                        <a:pt x="4664" y="1559"/>
                      </a:cubicBezTo>
                      <a:cubicBezTo>
                        <a:pt x="4295" y="2227"/>
                        <a:pt x="4173" y="2449"/>
                        <a:pt x="3927" y="2895"/>
                      </a:cubicBezTo>
                      <a:cubicBezTo>
                        <a:pt x="4541" y="3786"/>
                        <a:pt x="5032" y="3786"/>
                        <a:pt x="5400" y="4454"/>
                      </a:cubicBezTo>
                      <a:cubicBezTo>
                        <a:pt x="5155" y="4231"/>
                        <a:pt x="5032" y="3786"/>
                        <a:pt x="5032" y="3118"/>
                      </a:cubicBezTo>
                      <a:cubicBezTo>
                        <a:pt x="5032" y="2227"/>
                        <a:pt x="5523" y="1559"/>
                        <a:pt x="6014" y="1559"/>
                      </a:cubicBezTo>
                      <a:cubicBezTo>
                        <a:pt x="7364" y="1559"/>
                        <a:pt x="6995" y="4899"/>
                        <a:pt x="8345" y="5790"/>
                      </a:cubicBezTo>
                      <a:cubicBezTo>
                        <a:pt x="8100" y="4231"/>
                        <a:pt x="7732" y="3340"/>
                        <a:pt x="7732" y="1559"/>
                      </a:cubicBezTo>
                      <a:cubicBezTo>
                        <a:pt x="7732" y="0"/>
                        <a:pt x="8100" y="0"/>
                        <a:pt x="8836" y="0"/>
                      </a:cubicBezTo>
                      <a:cubicBezTo>
                        <a:pt x="9573" y="0"/>
                        <a:pt x="11045" y="891"/>
                        <a:pt x="11045" y="2004"/>
                      </a:cubicBezTo>
                      <a:cubicBezTo>
                        <a:pt x="11045" y="2672"/>
                        <a:pt x="10800" y="3340"/>
                        <a:pt x="10800" y="4008"/>
                      </a:cubicBezTo>
                      <a:cubicBezTo>
                        <a:pt x="11291" y="3563"/>
                        <a:pt x="11414" y="2672"/>
                        <a:pt x="11782" y="2672"/>
                      </a:cubicBezTo>
                      <a:cubicBezTo>
                        <a:pt x="12641" y="2672"/>
                        <a:pt x="12518" y="4231"/>
                        <a:pt x="12518" y="5122"/>
                      </a:cubicBezTo>
                      <a:cubicBezTo>
                        <a:pt x="12641" y="5122"/>
                        <a:pt x="12886" y="5122"/>
                        <a:pt x="13009" y="5122"/>
                      </a:cubicBezTo>
                      <a:cubicBezTo>
                        <a:pt x="13868" y="5122"/>
                        <a:pt x="16814" y="8016"/>
                        <a:pt x="17305" y="9130"/>
                      </a:cubicBezTo>
                      <a:cubicBezTo>
                        <a:pt x="17182" y="9353"/>
                        <a:pt x="16936" y="9353"/>
                        <a:pt x="16814" y="9353"/>
                      </a:cubicBezTo>
                      <a:cubicBezTo>
                        <a:pt x="17182" y="9575"/>
                        <a:pt x="17427" y="9353"/>
                        <a:pt x="17795" y="9353"/>
                      </a:cubicBezTo>
                      <a:cubicBezTo>
                        <a:pt x="17918" y="9798"/>
                        <a:pt x="17918" y="10466"/>
                        <a:pt x="17795" y="10911"/>
                      </a:cubicBezTo>
                      <a:cubicBezTo>
                        <a:pt x="18532" y="10911"/>
                        <a:pt x="18900" y="10911"/>
                        <a:pt x="19514" y="10911"/>
                      </a:cubicBezTo>
                      <a:cubicBezTo>
                        <a:pt x="19514" y="13806"/>
                        <a:pt x="21109" y="13138"/>
                        <a:pt x="21600" y="14252"/>
                      </a:cubicBezTo>
                      <a:cubicBezTo>
                        <a:pt x="20127" y="15142"/>
                        <a:pt x="19514" y="16924"/>
                        <a:pt x="18164" y="17592"/>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78" name="Freeform 27"/>
                <p:cNvSpPr/>
                <p:nvPr/>
              </p:nvSpPr>
              <p:spPr>
                <a:xfrm>
                  <a:off x="1304451" y="0"/>
                  <a:ext cx="424398" cy="160705"/>
                </a:xfrm>
                <a:custGeom>
                  <a:avLst/>
                  <a:gdLst/>
                  <a:ahLst/>
                  <a:cxnLst>
                    <a:cxn ang="0">
                      <a:pos x="wd2" y="hd2"/>
                    </a:cxn>
                    <a:cxn ang="5400000">
                      <a:pos x="wd2" y="hd2"/>
                    </a:cxn>
                    <a:cxn ang="10800000">
                      <a:pos x="wd2" y="hd2"/>
                    </a:cxn>
                    <a:cxn ang="16200000">
                      <a:pos x="wd2" y="hd2"/>
                    </a:cxn>
                  </a:cxnLst>
                  <a:rect l="0" t="0" r="r" b="b"/>
                  <a:pathLst>
                    <a:path w="21600" h="21600" extrusionOk="0">
                      <a:moveTo>
                        <a:pt x="21600" y="10010"/>
                      </a:moveTo>
                      <a:cubicBezTo>
                        <a:pt x="19705" y="13698"/>
                        <a:pt x="15537" y="21600"/>
                        <a:pt x="13074" y="21600"/>
                      </a:cubicBezTo>
                      <a:cubicBezTo>
                        <a:pt x="11558" y="21600"/>
                        <a:pt x="10800" y="20546"/>
                        <a:pt x="10232" y="17912"/>
                      </a:cubicBezTo>
                      <a:cubicBezTo>
                        <a:pt x="5305" y="17912"/>
                        <a:pt x="5305" y="17912"/>
                        <a:pt x="5305" y="17912"/>
                      </a:cubicBezTo>
                      <a:cubicBezTo>
                        <a:pt x="4737" y="16859"/>
                        <a:pt x="4358" y="15805"/>
                        <a:pt x="4358" y="13698"/>
                      </a:cubicBezTo>
                      <a:cubicBezTo>
                        <a:pt x="4926" y="13698"/>
                        <a:pt x="5874" y="13698"/>
                        <a:pt x="6063" y="13698"/>
                      </a:cubicBezTo>
                      <a:cubicBezTo>
                        <a:pt x="6821" y="13171"/>
                        <a:pt x="7579" y="13171"/>
                        <a:pt x="8147" y="12644"/>
                      </a:cubicBezTo>
                      <a:cubicBezTo>
                        <a:pt x="7768" y="12644"/>
                        <a:pt x="4358" y="12117"/>
                        <a:pt x="4168" y="12117"/>
                      </a:cubicBezTo>
                      <a:cubicBezTo>
                        <a:pt x="2653" y="12117"/>
                        <a:pt x="1137" y="14751"/>
                        <a:pt x="1137" y="9483"/>
                      </a:cubicBezTo>
                      <a:cubicBezTo>
                        <a:pt x="568" y="7902"/>
                        <a:pt x="0" y="6322"/>
                        <a:pt x="0" y="3688"/>
                      </a:cubicBezTo>
                      <a:cubicBezTo>
                        <a:pt x="1137" y="3688"/>
                        <a:pt x="1137" y="3688"/>
                        <a:pt x="1137" y="3688"/>
                      </a:cubicBezTo>
                      <a:cubicBezTo>
                        <a:pt x="1705" y="4741"/>
                        <a:pt x="2463" y="5268"/>
                        <a:pt x="2842" y="4215"/>
                      </a:cubicBezTo>
                      <a:cubicBezTo>
                        <a:pt x="2842" y="3161"/>
                        <a:pt x="2842" y="3161"/>
                        <a:pt x="2842" y="3161"/>
                      </a:cubicBezTo>
                      <a:cubicBezTo>
                        <a:pt x="4358" y="3161"/>
                        <a:pt x="4358" y="3161"/>
                        <a:pt x="4358" y="3161"/>
                      </a:cubicBezTo>
                      <a:cubicBezTo>
                        <a:pt x="3979" y="1054"/>
                        <a:pt x="3979" y="1054"/>
                        <a:pt x="3979" y="1054"/>
                      </a:cubicBezTo>
                      <a:cubicBezTo>
                        <a:pt x="6253" y="1054"/>
                        <a:pt x="6253" y="1054"/>
                        <a:pt x="6253" y="1054"/>
                      </a:cubicBezTo>
                      <a:cubicBezTo>
                        <a:pt x="6821" y="2107"/>
                        <a:pt x="9095" y="5795"/>
                        <a:pt x="9663" y="5795"/>
                      </a:cubicBezTo>
                      <a:cubicBezTo>
                        <a:pt x="10611" y="5795"/>
                        <a:pt x="11179" y="1054"/>
                        <a:pt x="11747" y="0"/>
                      </a:cubicBezTo>
                      <a:cubicBezTo>
                        <a:pt x="12695" y="0"/>
                        <a:pt x="12695" y="0"/>
                        <a:pt x="12695" y="0"/>
                      </a:cubicBezTo>
                      <a:cubicBezTo>
                        <a:pt x="12695" y="3161"/>
                        <a:pt x="12505" y="4215"/>
                        <a:pt x="12695" y="6322"/>
                      </a:cubicBezTo>
                      <a:cubicBezTo>
                        <a:pt x="13453" y="6322"/>
                        <a:pt x="13832" y="3688"/>
                        <a:pt x="15158" y="3688"/>
                      </a:cubicBezTo>
                      <a:cubicBezTo>
                        <a:pt x="17242" y="3688"/>
                        <a:pt x="16674" y="3688"/>
                        <a:pt x="18000" y="3688"/>
                      </a:cubicBezTo>
                      <a:cubicBezTo>
                        <a:pt x="19516" y="3688"/>
                        <a:pt x="21221" y="7376"/>
                        <a:pt x="21600" y="1001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79" name="Freeform 28"/>
                <p:cNvSpPr/>
                <p:nvPr/>
              </p:nvSpPr>
              <p:spPr>
                <a:xfrm>
                  <a:off x="-1" y="2176363"/>
                  <a:ext cx="205498" cy="252536"/>
                </a:xfrm>
                <a:custGeom>
                  <a:avLst/>
                  <a:gdLst/>
                  <a:ahLst/>
                  <a:cxnLst>
                    <a:cxn ang="0">
                      <a:pos x="wd2" y="hd2"/>
                    </a:cxn>
                    <a:cxn ang="5400000">
                      <a:pos x="wd2" y="hd2"/>
                    </a:cxn>
                    <a:cxn ang="10800000">
                      <a:pos x="wd2" y="hd2"/>
                    </a:cxn>
                    <a:cxn ang="16200000">
                      <a:pos x="wd2" y="hd2"/>
                    </a:cxn>
                  </a:cxnLst>
                  <a:rect l="0" t="0" r="r" b="b"/>
                  <a:pathLst>
                    <a:path w="21600" h="21600" extrusionOk="0">
                      <a:moveTo>
                        <a:pt x="3535" y="6314"/>
                      </a:moveTo>
                      <a:cubicBezTo>
                        <a:pt x="4713" y="6314"/>
                        <a:pt x="7462" y="5317"/>
                        <a:pt x="8640" y="4652"/>
                      </a:cubicBezTo>
                      <a:cubicBezTo>
                        <a:pt x="7855" y="3655"/>
                        <a:pt x="7462" y="3323"/>
                        <a:pt x="7462" y="2658"/>
                      </a:cubicBezTo>
                      <a:cubicBezTo>
                        <a:pt x="7462" y="1662"/>
                        <a:pt x="10996" y="0"/>
                        <a:pt x="12567" y="0"/>
                      </a:cubicBezTo>
                      <a:cubicBezTo>
                        <a:pt x="13745" y="0"/>
                        <a:pt x="14531" y="0"/>
                        <a:pt x="15709" y="0"/>
                      </a:cubicBezTo>
                      <a:cubicBezTo>
                        <a:pt x="19636" y="0"/>
                        <a:pt x="21600" y="3323"/>
                        <a:pt x="21600" y="5982"/>
                      </a:cubicBezTo>
                      <a:cubicBezTo>
                        <a:pt x="21600" y="6978"/>
                        <a:pt x="18458" y="6978"/>
                        <a:pt x="18458" y="7975"/>
                      </a:cubicBezTo>
                      <a:cubicBezTo>
                        <a:pt x="18458" y="8972"/>
                        <a:pt x="18458" y="12960"/>
                        <a:pt x="18458" y="12960"/>
                      </a:cubicBezTo>
                      <a:cubicBezTo>
                        <a:pt x="18458" y="14289"/>
                        <a:pt x="19636" y="15951"/>
                        <a:pt x="18458" y="17280"/>
                      </a:cubicBezTo>
                      <a:cubicBezTo>
                        <a:pt x="17280" y="17945"/>
                        <a:pt x="15709" y="17945"/>
                        <a:pt x="13745" y="17945"/>
                      </a:cubicBezTo>
                      <a:cubicBezTo>
                        <a:pt x="10996" y="17945"/>
                        <a:pt x="9033" y="20271"/>
                        <a:pt x="7462" y="21268"/>
                      </a:cubicBezTo>
                      <a:cubicBezTo>
                        <a:pt x="6676" y="21600"/>
                        <a:pt x="5105" y="21600"/>
                        <a:pt x="4320" y="21600"/>
                      </a:cubicBezTo>
                      <a:cubicBezTo>
                        <a:pt x="2356" y="21600"/>
                        <a:pt x="0" y="19938"/>
                        <a:pt x="0" y="18277"/>
                      </a:cubicBezTo>
                      <a:cubicBezTo>
                        <a:pt x="0" y="14622"/>
                        <a:pt x="4320" y="14289"/>
                        <a:pt x="5105" y="10966"/>
                      </a:cubicBezTo>
                      <a:cubicBezTo>
                        <a:pt x="3142" y="9969"/>
                        <a:pt x="1571" y="9305"/>
                        <a:pt x="1571" y="7643"/>
                      </a:cubicBezTo>
                      <a:cubicBezTo>
                        <a:pt x="1571" y="5982"/>
                        <a:pt x="3142" y="6314"/>
                        <a:pt x="3535" y="6314"/>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80" name="Freeform 29"/>
                <p:cNvSpPr/>
                <p:nvPr/>
              </p:nvSpPr>
              <p:spPr>
                <a:xfrm>
                  <a:off x="160822" y="1937606"/>
                  <a:ext cx="393124" cy="587712"/>
                </a:xfrm>
                <a:custGeom>
                  <a:avLst/>
                  <a:gdLst/>
                  <a:ahLst/>
                  <a:cxnLst>
                    <a:cxn ang="0">
                      <a:pos x="wd2" y="hd2"/>
                    </a:cxn>
                    <a:cxn ang="5400000">
                      <a:pos x="wd2" y="hd2"/>
                    </a:cxn>
                    <a:cxn ang="10800000">
                      <a:pos x="wd2" y="hd2"/>
                    </a:cxn>
                    <a:cxn ang="16200000">
                      <a:pos x="wd2" y="hd2"/>
                    </a:cxn>
                  </a:cxnLst>
                  <a:rect l="0" t="0" r="r" b="b"/>
                  <a:pathLst>
                    <a:path w="21600" h="21600" extrusionOk="0">
                      <a:moveTo>
                        <a:pt x="18514" y="14637"/>
                      </a:moveTo>
                      <a:cubicBezTo>
                        <a:pt x="19131" y="14353"/>
                        <a:pt x="18926" y="14495"/>
                        <a:pt x="19749" y="14495"/>
                      </a:cubicBezTo>
                      <a:cubicBezTo>
                        <a:pt x="20777" y="14495"/>
                        <a:pt x="21600" y="15063"/>
                        <a:pt x="21600" y="15632"/>
                      </a:cubicBezTo>
                      <a:cubicBezTo>
                        <a:pt x="21600" y="16768"/>
                        <a:pt x="19337" y="17337"/>
                        <a:pt x="18720" y="18189"/>
                      </a:cubicBezTo>
                      <a:cubicBezTo>
                        <a:pt x="19543" y="18332"/>
                        <a:pt x="19954" y="18474"/>
                        <a:pt x="20571" y="18474"/>
                      </a:cubicBezTo>
                      <a:cubicBezTo>
                        <a:pt x="20571" y="18900"/>
                        <a:pt x="20571" y="18900"/>
                        <a:pt x="20571" y="18900"/>
                      </a:cubicBezTo>
                      <a:cubicBezTo>
                        <a:pt x="19749" y="19468"/>
                        <a:pt x="19131" y="19753"/>
                        <a:pt x="17897" y="19753"/>
                      </a:cubicBezTo>
                      <a:cubicBezTo>
                        <a:pt x="16869" y="19753"/>
                        <a:pt x="14811" y="19753"/>
                        <a:pt x="14400" y="19753"/>
                      </a:cubicBezTo>
                      <a:cubicBezTo>
                        <a:pt x="13371" y="19753"/>
                        <a:pt x="10903" y="20321"/>
                        <a:pt x="9669" y="20321"/>
                      </a:cubicBezTo>
                      <a:cubicBezTo>
                        <a:pt x="9051" y="20321"/>
                        <a:pt x="8640" y="20037"/>
                        <a:pt x="8023" y="20037"/>
                      </a:cubicBezTo>
                      <a:cubicBezTo>
                        <a:pt x="6994" y="20037"/>
                        <a:pt x="6583" y="20463"/>
                        <a:pt x="6583" y="21032"/>
                      </a:cubicBezTo>
                      <a:cubicBezTo>
                        <a:pt x="5349" y="21032"/>
                        <a:pt x="5349" y="21032"/>
                        <a:pt x="5349" y="21032"/>
                      </a:cubicBezTo>
                      <a:cubicBezTo>
                        <a:pt x="4731" y="21032"/>
                        <a:pt x="4320" y="21316"/>
                        <a:pt x="3909" y="21600"/>
                      </a:cubicBezTo>
                      <a:cubicBezTo>
                        <a:pt x="3291" y="21600"/>
                        <a:pt x="3291" y="21600"/>
                        <a:pt x="3291" y="21600"/>
                      </a:cubicBezTo>
                      <a:cubicBezTo>
                        <a:pt x="3291" y="21174"/>
                        <a:pt x="3291" y="21174"/>
                        <a:pt x="3291" y="21174"/>
                      </a:cubicBezTo>
                      <a:cubicBezTo>
                        <a:pt x="3497" y="20889"/>
                        <a:pt x="6171" y="18900"/>
                        <a:pt x="6583" y="18900"/>
                      </a:cubicBezTo>
                      <a:cubicBezTo>
                        <a:pt x="7817" y="18616"/>
                        <a:pt x="9669" y="18900"/>
                        <a:pt x="9669" y="18047"/>
                      </a:cubicBezTo>
                      <a:cubicBezTo>
                        <a:pt x="9669" y="17905"/>
                        <a:pt x="9463" y="17763"/>
                        <a:pt x="9463" y="17621"/>
                      </a:cubicBezTo>
                      <a:cubicBezTo>
                        <a:pt x="9051" y="17905"/>
                        <a:pt x="8434" y="18189"/>
                        <a:pt x="7817" y="18189"/>
                      </a:cubicBezTo>
                      <a:cubicBezTo>
                        <a:pt x="6583" y="18189"/>
                        <a:pt x="6171" y="17479"/>
                        <a:pt x="5349" y="17479"/>
                      </a:cubicBezTo>
                      <a:cubicBezTo>
                        <a:pt x="4731" y="17479"/>
                        <a:pt x="4731" y="17763"/>
                        <a:pt x="4320" y="17763"/>
                      </a:cubicBezTo>
                      <a:cubicBezTo>
                        <a:pt x="4114" y="17763"/>
                        <a:pt x="3909" y="17621"/>
                        <a:pt x="3909" y="17479"/>
                      </a:cubicBezTo>
                      <a:cubicBezTo>
                        <a:pt x="3909" y="16484"/>
                        <a:pt x="6377" y="16484"/>
                        <a:pt x="6377" y="15489"/>
                      </a:cubicBezTo>
                      <a:cubicBezTo>
                        <a:pt x="6377" y="14637"/>
                        <a:pt x="5760" y="14353"/>
                        <a:pt x="5760" y="13642"/>
                      </a:cubicBezTo>
                      <a:cubicBezTo>
                        <a:pt x="7406" y="13642"/>
                        <a:pt x="9257" y="13074"/>
                        <a:pt x="9874" y="12505"/>
                      </a:cubicBezTo>
                      <a:cubicBezTo>
                        <a:pt x="9874" y="11511"/>
                        <a:pt x="9874" y="11511"/>
                        <a:pt x="9874" y="11511"/>
                      </a:cubicBezTo>
                      <a:cubicBezTo>
                        <a:pt x="8846" y="11653"/>
                        <a:pt x="7611" y="11511"/>
                        <a:pt x="7611" y="10942"/>
                      </a:cubicBezTo>
                      <a:cubicBezTo>
                        <a:pt x="7611" y="10374"/>
                        <a:pt x="8023" y="10232"/>
                        <a:pt x="8229" y="9947"/>
                      </a:cubicBezTo>
                      <a:cubicBezTo>
                        <a:pt x="8023" y="9947"/>
                        <a:pt x="7817" y="9947"/>
                        <a:pt x="7406" y="9947"/>
                      </a:cubicBezTo>
                      <a:cubicBezTo>
                        <a:pt x="6583" y="9947"/>
                        <a:pt x="6171" y="10232"/>
                        <a:pt x="5349" y="10232"/>
                      </a:cubicBezTo>
                      <a:cubicBezTo>
                        <a:pt x="4526" y="10232"/>
                        <a:pt x="3909" y="10232"/>
                        <a:pt x="3909" y="9805"/>
                      </a:cubicBezTo>
                      <a:cubicBezTo>
                        <a:pt x="3909" y="9237"/>
                        <a:pt x="4731" y="8953"/>
                        <a:pt x="4731" y="8384"/>
                      </a:cubicBezTo>
                      <a:cubicBezTo>
                        <a:pt x="4731" y="7816"/>
                        <a:pt x="4526" y="7816"/>
                        <a:pt x="4731" y="7247"/>
                      </a:cubicBezTo>
                      <a:cubicBezTo>
                        <a:pt x="4114" y="7247"/>
                        <a:pt x="3497" y="7105"/>
                        <a:pt x="3291" y="6963"/>
                      </a:cubicBezTo>
                      <a:cubicBezTo>
                        <a:pt x="2880" y="7389"/>
                        <a:pt x="3086" y="7674"/>
                        <a:pt x="3291" y="7816"/>
                      </a:cubicBezTo>
                      <a:cubicBezTo>
                        <a:pt x="2469" y="7816"/>
                        <a:pt x="2469" y="7816"/>
                        <a:pt x="2469" y="7816"/>
                      </a:cubicBezTo>
                      <a:cubicBezTo>
                        <a:pt x="2469" y="7389"/>
                        <a:pt x="2469" y="7247"/>
                        <a:pt x="2469" y="6821"/>
                      </a:cubicBezTo>
                      <a:cubicBezTo>
                        <a:pt x="2469" y="6679"/>
                        <a:pt x="2674" y="6537"/>
                        <a:pt x="2880" y="6395"/>
                      </a:cubicBezTo>
                      <a:cubicBezTo>
                        <a:pt x="2880" y="5826"/>
                        <a:pt x="2880" y="5826"/>
                        <a:pt x="2880" y="5826"/>
                      </a:cubicBezTo>
                      <a:cubicBezTo>
                        <a:pt x="2469" y="5826"/>
                        <a:pt x="1646" y="5684"/>
                        <a:pt x="1646" y="5400"/>
                      </a:cubicBezTo>
                      <a:cubicBezTo>
                        <a:pt x="1646" y="5116"/>
                        <a:pt x="2263" y="4547"/>
                        <a:pt x="2263" y="4547"/>
                      </a:cubicBezTo>
                      <a:cubicBezTo>
                        <a:pt x="2263" y="4121"/>
                        <a:pt x="2263" y="4121"/>
                        <a:pt x="2263" y="4121"/>
                      </a:cubicBezTo>
                      <a:cubicBezTo>
                        <a:pt x="823" y="3837"/>
                        <a:pt x="0" y="3695"/>
                        <a:pt x="0" y="2842"/>
                      </a:cubicBezTo>
                      <a:cubicBezTo>
                        <a:pt x="1646" y="2842"/>
                        <a:pt x="1646" y="2842"/>
                        <a:pt x="1646" y="2842"/>
                      </a:cubicBezTo>
                      <a:cubicBezTo>
                        <a:pt x="1646" y="3268"/>
                        <a:pt x="2057" y="3411"/>
                        <a:pt x="2263" y="3411"/>
                      </a:cubicBezTo>
                      <a:cubicBezTo>
                        <a:pt x="2469" y="3411"/>
                        <a:pt x="2469" y="3126"/>
                        <a:pt x="2469" y="2984"/>
                      </a:cubicBezTo>
                      <a:cubicBezTo>
                        <a:pt x="2469" y="2984"/>
                        <a:pt x="2057" y="2842"/>
                        <a:pt x="2057" y="2700"/>
                      </a:cubicBezTo>
                      <a:cubicBezTo>
                        <a:pt x="2057" y="2132"/>
                        <a:pt x="2674" y="1989"/>
                        <a:pt x="3291" y="1989"/>
                      </a:cubicBezTo>
                      <a:cubicBezTo>
                        <a:pt x="3291" y="1421"/>
                        <a:pt x="3703" y="1137"/>
                        <a:pt x="3703" y="853"/>
                      </a:cubicBezTo>
                      <a:cubicBezTo>
                        <a:pt x="3703" y="568"/>
                        <a:pt x="4731" y="0"/>
                        <a:pt x="5143" y="0"/>
                      </a:cubicBezTo>
                      <a:cubicBezTo>
                        <a:pt x="6171" y="0"/>
                        <a:pt x="7200" y="0"/>
                        <a:pt x="7817" y="0"/>
                      </a:cubicBezTo>
                      <a:cubicBezTo>
                        <a:pt x="8229" y="0"/>
                        <a:pt x="8640" y="426"/>
                        <a:pt x="8640" y="568"/>
                      </a:cubicBezTo>
                      <a:cubicBezTo>
                        <a:pt x="8640" y="1421"/>
                        <a:pt x="6789" y="1421"/>
                        <a:pt x="6377" y="2274"/>
                      </a:cubicBezTo>
                      <a:cubicBezTo>
                        <a:pt x="6377" y="2416"/>
                        <a:pt x="6583" y="2558"/>
                        <a:pt x="6789" y="2700"/>
                      </a:cubicBezTo>
                      <a:cubicBezTo>
                        <a:pt x="12137" y="2700"/>
                        <a:pt x="12137" y="2700"/>
                        <a:pt x="12137" y="2700"/>
                      </a:cubicBezTo>
                      <a:cubicBezTo>
                        <a:pt x="12343" y="4547"/>
                        <a:pt x="9669" y="5258"/>
                        <a:pt x="9669" y="6537"/>
                      </a:cubicBezTo>
                      <a:cubicBezTo>
                        <a:pt x="9257" y="6679"/>
                        <a:pt x="9051" y="6821"/>
                        <a:pt x="8846" y="7105"/>
                      </a:cubicBezTo>
                      <a:cubicBezTo>
                        <a:pt x="9874" y="7247"/>
                        <a:pt x="10286" y="6963"/>
                        <a:pt x="10903" y="7105"/>
                      </a:cubicBezTo>
                      <a:cubicBezTo>
                        <a:pt x="12754" y="7532"/>
                        <a:pt x="12343" y="8953"/>
                        <a:pt x="13577" y="9805"/>
                      </a:cubicBezTo>
                      <a:cubicBezTo>
                        <a:pt x="15017" y="10800"/>
                        <a:pt x="17280" y="11226"/>
                        <a:pt x="17280" y="12647"/>
                      </a:cubicBezTo>
                      <a:cubicBezTo>
                        <a:pt x="17280" y="13216"/>
                        <a:pt x="18309" y="13500"/>
                        <a:pt x="18309" y="14068"/>
                      </a:cubicBezTo>
                      <a:cubicBezTo>
                        <a:pt x="18309" y="14211"/>
                        <a:pt x="18103" y="14353"/>
                        <a:pt x="17897" y="14495"/>
                      </a:cubicBezTo>
                      <a:cubicBezTo>
                        <a:pt x="17897" y="14921"/>
                        <a:pt x="17897" y="14921"/>
                        <a:pt x="17897" y="14921"/>
                      </a:cubicBezTo>
                      <a:cubicBezTo>
                        <a:pt x="18514" y="14779"/>
                        <a:pt x="18514" y="14637"/>
                        <a:pt x="18926" y="14495"/>
                      </a:cubicBezTo>
                      <a:lnTo>
                        <a:pt x="18514" y="14637"/>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81" name="Freeform 31"/>
                <p:cNvSpPr/>
                <p:nvPr/>
              </p:nvSpPr>
              <p:spPr>
                <a:xfrm>
                  <a:off x="1049817" y="3233990"/>
                  <a:ext cx="129555" cy="76474"/>
                </a:xfrm>
                <a:custGeom>
                  <a:avLst/>
                  <a:gdLst/>
                  <a:ahLst/>
                  <a:cxnLst>
                    <a:cxn ang="0">
                      <a:pos x="wd2" y="hd2"/>
                    </a:cxn>
                    <a:cxn ang="5400000">
                      <a:pos x="wd2" y="hd2"/>
                    </a:cxn>
                    <a:cxn ang="10800000">
                      <a:pos x="wd2" y="hd2"/>
                    </a:cxn>
                    <a:cxn ang="16200000">
                      <a:pos x="wd2" y="hd2"/>
                    </a:cxn>
                  </a:cxnLst>
                  <a:rect l="0" t="0" r="r" b="b"/>
                  <a:pathLst>
                    <a:path w="21600" h="18934" extrusionOk="0">
                      <a:moveTo>
                        <a:pt x="0" y="2030"/>
                      </a:moveTo>
                      <a:cubicBezTo>
                        <a:pt x="0" y="4847"/>
                        <a:pt x="0" y="4847"/>
                        <a:pt x="0" y="4847"/>
                      </a:cubicBezTo>
                      <a:cubicBezTo>
                        <a:pt x="1234" y="6725"/>
                        <a:pt x="3086" y="6725"/>
                        <a:pt x="4320" y="6725"/>
                      </a:cubicBezTo>
                      <a:cubicBezTo>
                        <a:pt x="8640" y="8604"/>
                        <a:pt x="11726" y="16117"/>
                        <a:pt x="16663" y="17056"/>
                      </a:cubicBezTo>
                      <a:cubicBezTo>
                        <a:pt x="16663" y="18934"/>
                        <a:pt x="17897" y="18934"/>
                        <a:pt x="18514" y="18934"/>
                      </a:cubicBezTo>
                      <a:cubicBezTo>
                        <a:pt x="19749" y="18934"/>
                        <a:pt x="20366" y="17056"/>
                        <a:pt x="20366" y="16117"/>
                      </a:cubicBezTo>
                      <a:cubicBezTo>
                        <a:pt x="20366" y="13299"/>
                        <a:pt x="19131" y="12360"/>
                        <a:pt x="19131" y="9543"/>
                      </a:cubicBezTo>
                      <a:cubicBezTo>
                        <a:pt x="19131" y="7664"/>
                        <a:pt x="20366" y="4847"/>
                        <a:pt x="20366" y="4847"/>
                      </a:cubicBezTo>
                      <a:cubicBezTo>
                        <a:pt x="21600" y="151"/>
                        <a:pt x="21600" y="151"/>
                        <a:pt x="21600" y="151"/>
                      </a:cubicBezTo>
                      <a:cubicBezTo>
                        <a:pt x="17280" y="-788"/>
                        <a:pt x="15429" y="2969"/>
                        <a:pt x="12343" y="2969"/>
                      </a:cubicBezTo>
                      <a:cubicBezTo>
                        <a:pt x="8640" y="2969"/>
                        <a:pt x="6171" y="-2666"/>
                        <a:pt x="0" y="203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82" name="Freeform 32"/>
                <p:cNvSpPr/>
                <p:nvPr/>
              </p:nvSpPr>
              <p:spPr>
                <a:xfrm>
                  <a:off x="866656" y="2956916"/>
                  <a:ext cx="44675" cy="87242"/>
                </a:xfrm>
                <a:custGeom>
                  <a:avLst/>
                  <a:gdLst/>
                  <a:ahLst/>
                  <a:cxnLst>
                    <a:cxn ang="0">
                      <a:pos x="wd2" y="hd2"/>
                    </a:cxn>
                    <a:cxn ang="5400000">
                      <a:pos x="wd2" y="hd2"/>
                    </a:cxn>
                    <a:cxn ang="10800000">
                      <a:pos x="wd2" y="hd2"/>
                    </a:cxn>
                    <a:cxn ang="16200000">
                      <a:pos x="wd2" y="hd2"/>
                    </a:cxn>
                  </a:cxnLst>
                  <a:rect l="0" t="0" r="r" b="b"/>
                  <a:pathLst>
                    <a:path w="21600" h="21600" extrusionOk="0">
                      <a:moveTo>
                        <a:pt x="5400" y="4696"/>
                      </a:moveTo>
                      <a:cubicBezTo>
                        <a:pt x="10800" y="4696"/>
                        <a:pt x="14400" y="939"/>
                        <a:pt x="18000" y="0"/>
                      </a:cubicBezTo>
                      <a:cubicBezTo>
                        <a:pt x="18000" y="2817"/>
                        <a:pt x="19800" y="4696"/>
                        <a:pt x="21600" y="4696"/>
                      </a:cubicBezTo>
                      <a:cubicBezTo>
                        <a:pt x="19800" y="10330"/>
                        <a:pt x="18000" y="18783"/>
                        <a:pt x="14400" y="21600"/>
                      </a:cubicBezTo>
                      <a:cubicBezTo>
                        <a:pt x="7200" y="20661"/>
                        <a:pt x="3600" y="8452"/>
                        <a:pt x="0" y="5635"/>
                      </a:cubicBezTo>
                      <a:cubicBezTo>
                        <a:pt x="1800" y="5635"/>
                        <a:pt x="3600" y="4696"/>
                        <a:pt x="5400" y="4696"/>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83" name="Freeform 33"/>
                <p:cNvSpPr/>
                <p:nvPr/>
              </p:nvSpPr>
              <p:spPr>
                <a:xfrm>
                  <a:off x="857722" y="3053339"/>
                  <a:ext cx="68136" cy="128563"/>
                </a:xfrm>
                <a:custGeom>
                  <a:avLst/>
                  <a:gdLst/>
                  <a:ahLst/>
                  <a:cxnLst>
                    <a:cxn ang="0">
                      <a:pos x="wd2" y="hd2"/>
                    </a:cxn>
                    <a:cxn ang="5400000">
                      <a:pos x="wd2" y="hd2"/>
                    </a:cxn>
                    <a:cxn ang="10800000">
                      <a:pos x="wd2" y="hd2"/>
                    </a:cxn>
                    <a:cxn ang="16200000">
                      <a:pos x="wd2" y="hd2"/>
                    </a:cxn>
                  </a:cxnLst>
                  <a:rect l="0" t="0" r="r" b="b"/>
                  <a:pathLst>
                    <a:path w="20589" h="21600" extrusionOk="0">
                      <a:moveTo>
                        <a:pt x="5684" y="9818"/>
                      </a:moveTo>
                      <a:cubicBezTo>
                        <a:pt x="5684" y="7855"/>
                        <a:pt x="1137" y="5891"/>
                        <a:pt x="0" y="3927"/>
                      </a:cubicBezTo>
                      <a:cubicBezTo>
                        <a:pt x="5684" y="2618"/>
                        <a:pt x="5684" y="0"/>
                        <a:pt x="10232" y="0"/>
                      </a:cubicBezTo>
                      <a:cubicBezTo>
                        <a:pt x="14779" y="0"/>
                        <a:pt x="15916" y="1964"/>
                        <a:pt x="17053" y="1964"/>
                      </a:cubicBezTo>
                      <a:cubicBezTo>
                        <a:pt x="21600" y="6545"/>
                        <a:pt x="20463" y="9164"/>
                        <a:pt x="20463" y="13745"/>
                      </a:cubicBezTo>
                      <a:cubicBezTo>
                        <a:pt x="20463" y="17673"/>
                        <a:pt x="11368" y="21600"/>
                        <a:pt x="6821" y="21600"/>
                      </a:cubicBezTo>
                      <a:cubicBezTo>
                        <a:pt x="2274" y="21600"/>
                        <a:pt x="2274" y="17673"/>
                        <a:pt x="2274" y="15709"/>
                      </a:cubicBezTo>
                      <a:cubicBezTo>
                        <a:pt x="2274" y="13091"/>
                        <a:pt x="5684" y="11782"/>
                        <a:pt x="5684" y="9818"/>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84" name="Freeform 34"/>
                <p:cNvSpPr/>
                <p:nvPr/>
              </p:nvSpPr>
              <p:spPr>
                <a:xfrm>
                  <a:off x="589683" y="3131393"/>
                  <a:ext cx="35740" cy="27551"/>
                </a:xfrm>
                <a:custGeom>
                  <a:avLst/>
                  <a:gdLst/>
                  <a:ahLst/>
                  <a:cxnLst>
                    <a:cxn ang="0">
                      <a:pos x="wd2" y="hd2"/>
                    </a:cxn>
                    <a:cxn ang="5400000">
                      <a:pos x="wd2" y="hd2"/>
                    </a:cxn>
                    <a:cxn ang="10800000">
                      <a:pos x="wd2" y="hd2"/>
                    </a:cxn>
                    <a:cxn ang="16200000">
                      <a:pos x="wd2" y="hd2"/>
                    </a:cxn>
                  </a:cxnLst>
                  <a:rect l="0" t="0" r="r" b="b"/>
                  <a:pathLst>
                    <a:path w="21600" h="21600" extrusionOk="0">
                      <a:moveTo>
                        <a:pt x="21600" y="15429"/>
                      </a:moveTo>
                      <a:cubicBezTo>
                        <a:pt x="21600" y="18514"/>
                        <a:pt x="16800" y="21600"/>
                        <a:pt x="14400" y="21600"/>
                      </a:cubicBezTo>
                      <a:cubicBezTo>
                        <a:pt x="9600" y="21600"/>
                        <a:pt x="2400" y="9257"/>
                        <a:pt x="0" y="9257"/>
                      </a:cubicBezTo>
                      <a:cubicBezTo>
                        <a:pt x="7200" y="6171"/>
                        <a:pt x="12000" y="0"/>
                        <a:pt x="16800" y="0"/>
                      </a:cubicBezTo>
                      <a:cubicBezTo>
                        <a:pt x="16800" y="3086"/>
                        <a:pt x="21600" y="9257"/>
                        <a:pt x="21600" y="15429"/>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85" name="Freeform 35"/>
                <p:cNvSpPr/>
                <p:nvPr/>
              </p:nvSpPr>
              <p:spPr>
                <a:xfrm>
                  <a:off x="933667" y="2153407"/>
                  <a:ext cx="44675" cy="55100"/>
                </a:xfrm>
                <a:custGeom>
                  <a:avLst/>
                  <a:gdLst/>
                  <a:ahLst/>
                  <a:cxnLst>
                    <a:cxn ang="0">
                      <a:pos x="wd2" y="hd2"/>
                    </a:cxn>
                    <a:cxn ang="5400000">
                      <a:pos x="wd2" y="hd2"/>
                    </a:cxn>
                    <a:cxn ang="10800000">
                      <a:pos x="wd2" y="hd2"/>
                    </a:cxn>
                    <a:cxn ang="16200000">
                      <a:pos x="wd2" y="hd2"/>
                    </a:cxn>
                  </a:cxnLst>
                  <a:rect l="0" t="0" r="r" b="b"/>
                  <a:pathLst>
                    <a:path w="21600" h="21600" extrusionOk="0">
                      <a:moveTo>
                        <a:pt x="19800" y="15429"/>
                      </a:moveTo>
                      <a:cubicBezTo>
                        <a:pt x="9000" y="15429"/>
                        <a:pt x="0" y="13886"/>
                        <a:pt x="0" y="7714"/>
                      </a:cubicBezTo>
                      <a:cubicBezTo>
                        <a:pt x="0" y="4629"/>
                        <a:pt x="0" y="3086"/>
                        <a:pt x="0" y="0"/>
                      </a:cubicBezTo>
                      <a:cubicBezTo>
                        <a:pt x="16200" y="0"/>
                        <a:pt x="16200" y="0"/>
                        <a:pt x="16200" y="0"/>
                      </a:cubicBezTo>
                      <a:cubicBezTo>
                        <a:pt x="16200" y="9257"/>
                        <a:pt x="21600" y="7714"/>
                        <a:pt x="21600" y="13886"/>
                      </a:cubicBezTo>
                      <a:cubicBezTo>
                        <a:pt x="21600" y="20057"/>
                        <a:pt x="19800" y="18514"/>
                        <a:pt x="19800" y="21600"/>
                      </a:cubicBezTo>
                      <a:cubicBezTo>
                        <a:pt x="19800" y="20057"/>
                        <a:pt x="19800" y="18514"/>
                        <a:pt x="19800" y="15429"/>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86" name="Freeform 37"/>
                <p:cNvSpPr/>
                <p:nvPr/>
              </p:nvSpPr>
              <p:spPr>
                <a:xfrm>
                  <a:off x="1311176" y="1978931"/>
                  <a:ext cx="42419" cy="68875"/>
                </a:xfrm>
                <a:custGeom>
                  <a:avLst/>
                  <a:gdLst/>
                  <a:ahLst/>
                  <a:cxnLst>
                    <a:cxn ang="0">
                      <a:pos x="wd2" y="hd2"/>
                    </a:cxn>
                    <a:cxn ang="5400000">
                      <a:pos x="wd2" y="hd2"/>
                    </a:cxn>
                    <a:cxn ang="10800000">
                      <a:pos x="wd2" y="hd2"/>
                    </a:cxn>
                    <a:cxn ang="16200000">
                      <a:pos x="wd2" y="hd2"/>
                    </a:cxn>
                  </a:cxnLst>
                  <a:rect l="0" t="0" r="r" b="b"/>
                  <a:pathLst>
                    <a:path w="20509" h="21600" extrusionOk="0">
                      <a:moveTo>
                        <a:pt x="14618" y="7624"/>
                      </a:moveTo>
                      <a:cubicBezTo>
                        <a:pt x="14618" y="13976"/>
                        <a:pt x="6764" y="16518"/>
                        <a:pt x="873" y="21600"/>
                      </a:cubicBezTo>
                      <a:cubicBezTo>
                        <a:pt x="-1091" y="19059"/>
                        <a:pt x="873" y="17788"/>
                        <a:pt x="873" y="13976"/>
                      </a:cubicBezTo>
                      <a:cubicBezTo>
                        <a:pt x="873" y="11435"/>
                        <a:pt x="4800" y="1271"/>
                        <a:pt x="20509" y="0"/>
                      </a:cubicBezTo>
                      <a:cubicBezTo>
                        <a:pt x="18545" y="2541"/>
                        <a:pt x="14618" y="5082"/>
                        <a:pt x="14618" y="7624"/>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87" name="Freeform 38"/>
                <p:cNvSpPr/>
                <p:nvPr/>
              </p:nvSpPr>
              <p:spPr>
                <a:xfrm>
                  <a:off x="1483143" y="1896284"/>
                  <a:ext cx="58079" cy="78059"/>
                </a:xfrm>
                <a:custGeom>
                  <a:avLst/>
                  <a:gdLst/>
                  <a:ahLst/>
                  <a:cxnLst>
                    <a:cxn ang="0">
                      <a:pos x="wd2" y="hd2"/>
                    </a:cxn>
                    <a:cxn ang="5400000">
                      <a:pos x="wd2" y="hd2"/>
                    </a:cxn>
                    <a:cxn ang="10800000">
                      <a:pos x="wd2" y="hd2"/>
                    </a:cxn>
                    <a:cxn ang="16200000">
                      <a:pos x="wd2" y="hd2"/>
                    </a:cxn>
                  </a:cxnLst>
                  <a:rect l="0" t="0" r="r" b="b"/>
                  <a:pathLst>
                    <a:path w="21600" h="21600" extrusionOk="0">
                      <a:moveTo>
                        <a:pt x="16200" y="10800"/>
                      </a:moveTo>
                      <a:cubicBezTo>
                        <a:pt x="16200" y="12960"/>
                        <a:pt x="16200" y="15120"/>
                        <a:pt x="16200" y="17280"/>
                      </a:cubicBezTo>
                      <a:cubicBezTo>
                        <a:pt x="16200" y="18360"/>
                        <a:pt x="8100" y="21600"/>
                        <a:pt x="6750" y="21600"/>
                      </a:cubicBezTo>
                      <a:cubicBezTo>
                        <a:pt x="1350" y="21600"/>
                        <a:pt x="0" y="17280"/>
                        <a:pt x="0" y="14040"/>
                      </a:cubicBezTo>
                      <a:cubicBezTo>
                        <a:pt x="5400" y="14040"/>
                        <a:pt x="8100" y="10800"/>
                        <a:pt x="13500" y="10800"/>
                      </a:cubicBezTo>
                      <a:cubicBezTo>
                        <a:pt x="12150" y="8640"/>
                        <a:pt x="9450" y="7560"/>
                        <a:pt x="9450" y="5400"/>
                      </a:cubicBezTo>
                      <a:cubicBezTo>
                        <a:pt x="9450" y="2160"/>
                        <a:pt x="14850" y="0"/>
                        <a:pt x="14850" y="0"/>
                      </a:cubicBezTo>
                      <a:cubicBezTo>
                        <a:pt x="17550" y="3240"/>
                        <a:pt x="18900" y="4320"/>
                        <a:pt x="21600" y="5400"/>
                      </a:cubicBezTo>
                      <a:cubicBezTo>
                        <a:pt x="20250" y="7560"/>
                        <a:pt x="17550" y="10800"/>
                        <a:pt x="16200" y="1080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grpSp>
        </p:grpSp>
        <p:grpSp>
          <p:nvGrpSpPr>
            <p:cNvPr id="508" name="Group 363"/>
            <p:cNvGrpSpPr/>
            <p:nvPr/>
          </p:nvGrpSpPr>
          <p:grpSpPr>
            <a:xfrm>
              <a:off x="13202714" y="5551064"/>
              <a:ext cx="2714202" cy="2442649"/>
              <a:chOff x="-21" y="0"/>
              <a:chExt cx="2714201" cy="2442648"/>
            </a:xfrm>
          </p:grpSpPr>
          <p:sp>
            <p:nvSpPr>
              <p:cNvPr id="490" name="Freeform 9"/>
              <p:cNvSpPr/>
              <p:nvPr/>
            </p:nvSpPr>
            <p:spPr>
              <a:xfrm>
                <a:off x="815570" y="-1"/>
                <a:ext cx="956006" cy="509653"/>
              </a:xfrm>
              <a:custGeom>
                <a:avLst/>
                <a:gdLst/>
                <a:ahLst/>
                <a:cxnLst>
                  <a:cxn ang="0">
                    <a:pos x="wd2" y="hd2"/>
                  </a:cxn>
                  <a:cxn ang="5400000">
                    <a:pos x="wd2" y="hd2"/>
                  </a:cxn>
                  <a:cxn ang="10800000">
                    <a:pos x="wd2" y="hd2"/>
                  </a:cxn>
                  <a:cxn ang="16200000">
                    <a:pos x="wd2" y="hd2"/>
                  </a:cxn>
                </a:cxnLst>
                <a:rect l="0" t="0" r="r" b="b"/>
                <a:pathLst>
                  <a:path w="21600" h="21600" extrusionOk="0">
                    <a:moveTo>
                      <a:pt x="10842" y="4547"/>
                    </a:moveTo>
                    <a:cubicBezTo>
                      <a:pt x="11266" y="5359"/>
                      <a:pt x="12621" y="6334"/>
                      <a:pt x="13553" y="6334"/>
                    </a:cubicBezTo>
                    <a:cubicBezTo>
                      <a:pt x="13976" y="6334"/>
                      <a:pt x="14231" y="7308"/>
                      <a:pt x="14654" y="7308"/>
                    </a:cubicBezTo>
                    <a:cubicBezTo>
                      <a:pt x="14654" y="7795"/>
                      <a:pt x="14908" y="7958"/>
                      <a:pt x="15162" y="7958"/>
                    </a:cubicBezTo>
                    <a:cubicBezTo>
                      <a:pt x="16348" y="8770"/>
                      <a:pt x="16264" y="10719"/>
                      <a:pt x="17195" y="11531"/>
                    </a:cubicBezTo>
                    <a:cubicBezTo>
                      <a:pt x="17534" y="11856"/>
                      <a:pt x="18381" y="11044"/>
                      <a:pt x="18381" y="12668"/>
                    </a:cubicBezTo>
                    <a:cubicBezTo>
                      <a:pt x="18381" y="13480"/>
                      <a:pt x="17619" y="13155"/>
                      <a:pt x="17619" y="13805"/>
                    </a:cubicBezTo>
                    <a:cubicBezTo>
                      <a:pt x="17619" y="14129"/>
                      <a:pt x="18296" y="15429"/>
                      <a:pt x="18381" y="15591"/>
                    </a:cubicBezTo>
                    <a:cubicBezTo>
                      <a:pt x="18720" y="16241"/>
                      <a:pt x="18635" y="16728"/>
                      <a:pt x="18974" y="17540"/>
                    </a:cubicBezTo>
                    <a:cubicBezTo>
                      <a:pt x="19059" y="18027"/>
                      <a:pt x="19482" y="18352"/>
                      <a:pt x="19736" y="18352"/>
                    </a:cubicBezTo>
                    <a:cubicBezTo>
                      <a:pt x="19906" y="18352"/>
                      <a:pt x="19991" y="18839"/>
                      <a:pt x="20075" y="19164"/>
                    </a:cubicBezTo>
                    <a:cubicBezTo>
                      <a:pt x="20160" y="19489"/>
                      <a:pt x="20329" y="19164"/>
                      <a:pt x="20499" y="19326"/>
                    </a:cubicBezTo>
                    <a:cubicBezTo>
                      <a:pt x="20753" y="19326"/>
                      <a:pt x="20838" y="19814"/>
                      <a:pt x="20922" y="20138"/>
                    </a:cubicBezTo>
                    <a:cubicBezTo>
                      <a:pt x="20922" y="20463"/>
                      <a:pt x="21515" y="20301"/>
                      <a:pt x="21600" y="20463"/>
                    </a:cubicBezTo>
                    <a:cubicBezTo>
                      <a:pt x="21431" y="20626"/>
                      <a:pt x="21176" y="21113"/>
                      <a:pt x="21176" y="21600"/>
                    </a:cubicBezTo>
                    <a:cubicBezTo>
                      <a:pt x="21092" y="21600"/>
                      <a:pt x="21007" y="21600"/>
                      <a:pt x="20922" y="21600"/>
                    </a:cubicBezTo>
                    <a:cubicBezTo>
                      <a:pt x="20838" y="21600"/>
                      <a:pt x="20329" y="20788"/>
                      <a:pt x="20245" y="20626"/>
                    </a:cubicBezTo>
                    <a:cubicBezTo>
                      <a:pt x="19228" y="20626"/>
                      <a:pt x="19228" y="20626"/>
                      <a:pt x="19228" y="20626"/>
                    </a:cubicBezTo>
                    <a:cubicBezTo>
                      <a:pt x="18720" y="20463"/>
                      <a:pt x="17788" y="19651"/>
                      <a:pt x="17788" y="18839"/>
                    </a:cubicBezTo>
                    <a:cubicBezTo>
                      <a:pt x="17788" y="18677"/>
                      <a:pt x="17534" y="18514"/>
                      <a:pt x="17449" y="18352"/>
                    </a:cubicBezTo>
                    <a:cubicBezTo>
                      <a:pt x="16687" y="16890"/>
                      <a:pt x="16009" y="14941"/>
                      <a:pt x="14824" y="14941"/>
                    </a:cubicBezTo>
                    <a:cubicBezTo>
                      <a:pt x="13892" y="14941"/>
                      <a:pt x="13976" y="16241"/>
                      <a:pt x="13384" y="16728"/>
                    </a:cubicBezTo>
                    <a:cubicBezTo>
                      <a:pt x="13553" y="17540"/>
                      <a:pt x="13214" y="17865"/>
                      <a:pt x="13214" y="18352"/>
                    </a:cubicBezTo>
                    <a:cubicBezTo>
                      <a:pt x="12367" y="18352"/>
                      <a:pt x="12198" y="18352"/>
                      <a:pt x="11774" y="18352"/>
                    </a:cubicBezTo>
                    <a:cubicBezTo>
                      <a:pt x="10842" y="18352"/>
                      <a:pt x="10588" y="16241"/>
                      <a:pt x="9572" y="16241"/>
                    </a:cubicBezTo>
                    <a:cubicBezTo>
                      <a:pt x="9487" y="16241"/>
                      <a:pt x="9064" y="16241"/>
                      <a:pt x="9064" y="16565"/>
                    </a:cubicBezTo>
                    <a:cubicBezTo>
                      <a:pt x="8301" y="16565"/>
                      <a:pt x="8301" y="16565"/>
                      <a:pt x="8301" y="16565"/>
                    </a:cubicBezTo>
                    <a:cubicBezTo>
                      <a:pt x="7962" y="16565"/>
                      <a:pt x="7624" y="16565"/>
                      <a:pt x="7624" y="16078"/>
                    </a:cubicBezTo>
                    <a:cubicBezTo>
                      <a:pt x="7624" y="15104"/>
                      <a:pt x="8386" y="14779"/>
                      <a:pt x="8555" y="14617"/>
                    </a:cubicBezTo>
                    <a:cubicBezTo>
                      <a:pt x="8047" y="13642"/>
                      <a:pt x="8301" y="12668"/>
                      <a:pt x="8132" y="11531"/>
                    </a:cubicBezTo>
                    <a:cubicBezTo>
                      <a:pt x="7962" y="10719"/>
                      <a:pt x="6946" y="9907"/>
                      <a:pt x="6522" y="9582"/>
                    </a:cubicBezTo>
                    <a:cubicBezTo>
                      <a:pt x="6099" y="9095"/>
                      <a:pt x="5082" y="8770"/>
                      <a:pt x="4489" y="8770"/>
                    </a:cubicBezTo>
                    <a:cubicBezTo>
                      <a:pt x="3981" y="8770"/>
                      <a:pt x="3727" y="6983"/>
                      <a:pt x="3134" y="7308"/>
                    </a:cubicBezTo>
                    <a:cubicBezTo>
                      <a:pt x="3134" y="6659"/>
                      <a:pt x="3134" y="6659"/>
                      <a:pt x="3134" y="6659"/>
                    </a:cubicBezTo>
                    <a:cubicBezTo>
                      <a:pt x="3049" y="7146"/>
                      <a:pt x="2880" y="7958"/>
                      <a:pt x="2541" y="7958"/>
                    </a:cubicBezTo>
                    <a:cubicBezTo>
                      <a:pt x="2456" y="7958"/>
                      <a:pt x="2202" y="7958"/>
                      <a:pt x="2202" y="7795"/>
                    </a:cubicBezTo>
                    <a:cubicBezTo>
                      <a:pt x="2033" y="6983"/>
                      <a:pt x="2202" y="6659"/>
                      <a:pt x="2033" y="6171"/>
                    </a:cubicBezTo>
                    <a:cubicBezTo>
                      <a:pt x="1864" y="5522"/>
                      <a:pt x="1440" y="5847"/>
                      <a:pt x="1355" y="5359"/>
                    </a:cubicBezTo>
                    <a:cubicBezTo>
                      <a:pt x="1864" y="4710"/>
                      <a:pt x="2965" y="4872"/>
                      <a:pt x="3219" y="4060"/>
                    </a:cubicBezTo>
                    <a:cubicBezTo>
                      <a:pt x="2965" y="4060"/>
                      <a:pt x="2965" y="4060"/>
                      <a:pt x="2965" y="4060"/>
                    </a:cubicBezTo>
                    <a:cubicBezTo>
                      <a:pt x="2541" y="4223"/>
                      <a:pt x="2287" y="4385"/>
                      <a:pt x="1948" y="4385"/>
                    </a:cubicBezTo>
                    <a:cubicBezTo>
                      <a:pt x="1694" y="4385"/>
                      <a:pt x="1609" y="4223"/>
                      <a:pt x="1355" y="4223"/>
                    </a:cubicBezTo>
                    <a:cubicBezTo>
                      <a:pt x="1271" y="4060"/>
                      <a:pt x="1186" y="3735"/>
                      <a:pt x="1186" y="3573"/>
                    </a:cubicBezTo>
                    <a:cubicBezTo>
                      <a:pt x="932" y="2436"/>
                      <a:pt x="0" y="2923"/>
                      <a:pt x="0" y="1949"/>
                    </a:cubicBezTo>
                    <a:cubicBezTo>
                      <a:pt x="0" y="1462"/>
                      <a:pt x="339" y="1299"/>
                      <a:pt x="508" y="1299"/>
                    </a:cubicBezTo>
                    <a:cubicBezTo>
                      <a:pt x="1016" y="1299"/>
                      <a:pt x="1271" y="0"/>
                      <a:pt x="1948" y="0"/>
                    </a:cubicBezTo>
                    <a:cubicBezTo>
                      <a:pt x="2541" y="0"/>
                      <a:pt x="3049" y="1137"/>
                      <a:pt x="3727" y="1462"/>
                    </a:cubicBezTo>
                    <a:cubicBezTo>
                      <a:pt x="3727" y="2436"/>
                      <a:pt x="3727" y="3573"/>
                      <a:pt x="3727" y="4060"/>
                    </a:cubicBezTo>
                    <a:cubicBezTo>
                      <a:pt x="3727" y="4385"/>
                      <a:pt x="3896" y="4710"/>
                      <a:pt x="4235" y="4710"/>
                    </a:cubicBezTo>
                    <a:cubicBezTo>
                      <a:pt x="4235" y="5035"/>
                      <a:pt x="4744" y="6171"/>
                      <a:pt x="4998" y="6171"/>
                    </a:cubicBezTo>
                    <a:cubicBezTo>
                      <a:pt x="5252" y="6171"/>
                      <a:pt x="5591" y="5035"/>
                      <a:pt x="5675" y="4872"/>
                    </a:cubicBezTo>
                    <a:cubicBezTo>
                      <a:pt x="6014" y="4385"/>
                      <a:pt x="6014" y="4223"/>
                      <a:pt x="6607" y="4060"/>
                    </a:cubicBezTo>
                    <a:cubicBezTo>
                      <a:pt x="6946" y="3735"/>
                      <a:pt x="7369" y="2436"/>
                      <a:pt x="7793" y="2274"/>
                    </a:cubicBezTo>
                    <a:cubicBezTo>
                      <a:pt x="7878" y="2761"/>
                      <a:pt x="8132" y="2598"/>
                      <a:pt x="8301" y="2761"/>
                    </a:cubicBezTo>
                    <a:cubicBezTo>
                      <a:pt x="8725" y="2923"/>
                      <a:pt x="8979" y="3898"/>
                      <a:pt x="9233" y="4060"/>
                    </a:cubicBezTo>
                    <a:cubicBezTo>
                      <a:pt x="10249" y="4060"/>
                      <a:pt x="10249" y="4060"/>
                      <a:pt x="10249" y="4060"/>
                    </a:cubicBezTo>
                    <a:cubicBezTo>
                      <a:pt x="10419" y="4385"/>
                      <a:pt x="10842" y="4710"/>
                      <a:pt x="11012" y="4710"/>
                    </a:cubicBezTo>
                    <a:cubicBezTo>
                      <a:pt x="11012" y="4872"/>
                      <a:pt x="11012" y="4872"/>
                      <a:pt x="11012" y="4872"/>
                    </a:cubicBezTo>
                    <a:lnTo>
                      <a:pt x="10842" y="4547"/>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grpSp>
            <p:nvGrpSpPr>
              <p:cNvPr id="507" name="Group 361"/>
              <p:cNvGrpSpPr/>
              <p:nvPr/>
            </p:nvGrpSpPr>
            <p:grpSpPr>
              <a:xfrm>
                <a:off x="-22" y="110194"/>
                <a:ext cx="2714202" cy="2332455"/>
                <a:chOff x="-21" y="0"/>
                <a:chExt cx="2714201" cy="2332454"/>
              </a:xfrm>
            </p:grpSpPr>
            <p:sp>
              <p:nvSpPr>
                <p:cNvPr id="491" name="Freeform 7"/>
                <p:cNvSpPr/>
                <p:nvPr/>
              </p:nvSpPr>
              <p:spPr>
                <a:xfrm>
                  <a:off x="971925" y="146925"/>
                  <a:ext cx="31275" cy="73465"/>
                </a:xfrm>
                <a:custGeom>
                  <a:avLst/>
                  <a:gdLst/>
                  <a:ahLst/>
                  <a:cxnLst>
                    <a:cxn ang="0">
                      <a:pos x="wd2" y="hd2"/>
                    </a:cxn>
                    <a:cxn ang="5400000">
                      <a:pos x="wd2" y="hd2"/>
                    </a:cxn>
                    <a:cxn ang="10800000">
                      <a:pos x="wd2" y="hd2"/>
                    </a:cxn>
                    <a:cxn ang="16200000">
                      <a:pos x="wd2" y="hd2"/>
                    </a:cxn>
                  </a:cxnLst>
                  <a:rect l="0" t="0" r="r" b="b"/>
                  <a:pathLst>
                    <a:path w="21600" h="21600" extrusionOk="0">
                      <a:moveTo>
                        <a:pt x="18900" y="0"/>
                      </a:moveTo>
                      <a:cubicBezTo>
                        <a:pt x="18900" y="4547"/>
                        <a:pt x="21600" y="2274"/>
                        <a:pt x="21600" y="5684"/>
                      </a:cubicBezTo>
                      <a:cubicBezTo>
                        <a:pt x="21600" y="9095"/>
                        <a:pt x="18900" y="10232"/>
                        <a:pt x="13500" y="10232"/>
                      </a:cubicBezTo>
                      <a:cubicBezTo>
                        <a:pt x="13500" y="15916"/>
                        <a:pt x="16200" y="21600"/>
                        <a:pt x="5400" y="21600"/>
                      </a:cubicBezTo>
                      <a:cubicBezTo>
                        <a:pt x="2700" y="21600"/>
                        <a:pt x="0" y="18189"/>
                        <a:pt x="0" y="17053"/>
                      </a:cubicBezTo>
                      <a:cubicBezTo>
                        <a:pt x="0" y="12505"/>
                        <a:pt x="10800" y="11368"/>
                        <a:pt x="10800" y="9095"/>
                      </a:cubicBezTo>
                      <a:cubicBezTo>
                        <a:pt x="10800" y="4547"/>
                        <a:pt x="8100" y="0"/>
                        <a:pt x="18900" y="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92" name="Freeform 8"/>
                <p:cNvSpPr/>
                <p:nvPr/>
              </p:nvSpPr>
              <p:spPr>
                <a:xfrm>
                  <a:off x="1659891" y="78055"/>
                  <a:ext cx="183163" cy="110197"/>
                </a:xfrm>
                <a:custGeom>
                  <a:avLst/>
                  <a:gdLst/>
                  <a:ahLst/>
                  <a:cxnLst>
                    <a:cxn ang="0">
                      <a:pos x="wd2" y="hd2"/>
                    </a:cxn>
                    <a:cxn ang="5400000">
                      <a:pos x="wd2" y="hd2"/>
                    </a:cxn>
                    <a:cxn ang="10800000">
                      <a:pos x="wd2" y="hd2"/>
                    </a:cxn>
                    <a:cxn ang="16200000">
                      <a:pos x="wd2" y="hd2"/>
                    </a:cxn>
                  </a:cxnLst>
                  <a:rect l="0" t="0" r="r" b="b"/>
                  <a:pathLst>
                    <a:path w="21600" h="21600" extrusionOk="0">
                      <a:moveTo>
                        <a:pt x="5731" y="20110"/>
                      </a:moveTo>
                      <a:cubicBezTo>
                        <a:pt x="3967" y="16386"/>
                        <a:pt x="441" y="17876"/>
                        <a:pt x="0" y="13407"/>
                      </a:cubicBezTo>
                      <a:cubicBezTo>
                        <a:pt x="5731" y="13407"/>
                        <a:pt x="5731" y="13407"/>
                        <a:pt x="5731" y="13407"/>
                      </a:cubicBezTo>
                      <a:cubicBezTo>
                        <a:pt x="6171" y="13407"/>
                        <a:pt x="7935" y="12662"/>
                        <a:pt x="7935" y="12662"/>
                      </a:cubicBezTo>
                      <a:cubicBezTo>
                        <a:pt x="11020" y="10428"/>
                        <a:pt x="13665" y="11172"/>
                        <a:pt x="15429" y="9683"/>
                      </a:cubicBezTo>
                      <a:cubicBezTo>
                        <a:pt x="18073" y="7448"/>
                        <a:pt x="17192" y="0"/>
                        <a:pt x="19837" y="0"/>
                      </a:cubicBezTo>
                      <a:cubicBezTo>
                        <a:pt x="21159" y="0"/>
                        <a:pt x="21600" y="2979"/>
                        <a:pt x="21600" y="5214"/>
                      </a:cubicBezTo>
                      <a:cubicBezTo>
                        <a:pt x="21600" y="11917"/>
                        <a:pt x="17633" y="10428"/>
                        <a:pt x="17633" y="16386"/>
                      </a:cubicBezTo>
                      <a:cubicBezTo>
                        <a:pt x="14106" y="17876"/>
                        <a:pt x="12343" y="21600"/>
                        <a:pt x="8376" y="21600"/>
                      </a:cubicBezTo>
                      <a:cubicBezTo>
                        <a:pt x="7494" y="21600"/>
                        <a:pt x="4849" y="19366"/>
                        <a:pt x="4849" y="18621"/>
                      </a:cubicBezTo>
                      <a:lnTo>
                        <a:pt x="5731" y="20110"/>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93" name="Freeform 10"/>
                <p:cNvSpPr/>
                <p:nvPr/>
              </p:nvSpPr>
              <p:spPr>
                <a:xfrm>
                  <a:off x="1784975" y="0"/>
                  <a:ext cx="98283" cy="98856"/>
                </a:xfrm>
                <a:custGeom>
                  <a:avLst/>
                  <a:gdLst/>
                  <a:ahLst/>
                  <a:cxnLst>
                    <a:cxn ang="0">
                      <a:pos x="wd2" y="hd2"/>
                    </a:cxn>
                    <a:cxn ang="5400000">
                      <a:pos x="wd2" y="hd2"/>
                    </a:cxn>
                    <a:cxn ang="10800000">
                      <a:pos x="wd2" y="hd2"/>
                    </a:cxn>
                    <a:cxn ang="16200000">
                      <a:pos x="wd2" y="hd2"/>
                    </a:cxn>
                  </a:cxnLst>
                  <a:rect l="0" t="0" r="r" b="b"/>
                  <a:pathLst>
                    <a:path w="21600" h="21138" extrusionOk="0">
                      <a:moveTo>
                        <a:pt x="19108" y="20769"/>
                      </a:moveTo>
                      <a:cubicBezTo>
                        <a:pt x="14954" y="19938"/>
                        <a:pt x="14954" y="17446"/>
                        <a:pt x="15785" y="14123"/>
                      </a:cubicBezTo>
                      <a:cubicBezTo>
                        <a:pt x="10800" y="11631"/>
                        <a:pt x="11631" y="7477"/>
                        <a:pt x="6646" y="4985"/>
                      </a:cubicBezTo>
                      <a:cubicBezTo>
                        <a:pt x="4154" y="3323"/>
                        <a:pt x="1662" y="3323"/>
                        <a:pt x="0" y="0"/>
                      </a:cubicBezTo>
                      <a:cubicBezTo>
                        <a:pt x="7477" y="2492"/>
                        <a:pt x="10800" y="6646"/>
                        <a:pt x="14954" y="10800"/>
                      </a:cubicBezTo>
                      <a:cubicBezTo>
                        <a:pt x="17446" y="14123"/>
                        <a:pt x="21600" y="13292"/>
                        <a:pt x="21600" y="18277"/>
                      </a:cubicBezTo>
                      <a:cubicBezTo>
                        <a:pt x="21600" y="19108"/>
                        <a:pt x="21600" y="19938"/>
                        <a:pt x="21600" y="20769"/>
                      </a:cubicBezTo>
                      <a:cubicBezTo>
                        <a:pt x="20769" y="20769"/>
                        <a:pt x="19938" y="21600"/>
                        <a:pt x="19108" y="20769"/>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94" name="Freeform 11"/>
                <p:cNvSpPr/>
                <p:nvPr/>
              </p:nvSpPr>
              <p:spPr>
                <a:xfrm>
                  <a:off x="1957570" y="142335"/>
                  <a:ext cx="46308" cy="59692"/>
                </a:xfrm>
                <a:custGeom>
                  <a:avLst/>
                  <a:gdLst/>
                  <a:ahLst/>
                  <a:cxnLst>
                    <a:cxn ang="0">
                      <a:pos x="wd2" y="hd2"/>
                    </a:cxn>
                    <a:cxn ang="5400000">
                      <a:pos x="wd2" y="hd2"/>
                    </a:cxn>
                    <a:cxn ang="10800000">
                      <a:pos x="wd2" y="hd2"/>
                    </a:cxn>
                    <a:cxn ang="16200000">
                      <a:pos x="wd2" y="hd2"/>
                    </a:cxn>
                  </a:cxnLst>
                  <a:rect l="0" t="0" r="r" b="b"/>
                  <a:pathLst>
                    <a:path w="20354" h="21600" extrusionOk="0">
                      <a:moveTo>
                        <a:pt x="10385" y="12150"/>
                      </a:moveTo>
                      <a:cubicBezTo>
                        <a:pt x="2077" y="12150"/>
                        <a:pt x="-1246" y="5400"/>
                        <a:pt x="416" y="0"/>
                      </a:cubicBezTo>
                      <a:cubicBezTo>
                        <a:pt x="5400" y="1350"/>
                        <a:pt x="20354" y="14850"/>
                        <a:pt x="20354" y="16200"/>
                      </a:cubicBezTo>
                      <a:cubicBezTo>
                        <a:pt x="20354" y="18900"/>
                        <a:pt x="17031" y="21600"/>
                        <a:pt x="15369" y="21600"/>
                      </a:cubicBezTo>
                      <a:cubicBezTo>
                        <a:pt x="13708" y="21600"/>
                        <a:pt x="10385" y="18900"/>
                        <a:pt x="10385" y="17550"/>
                      </a:cubicBezTo>
                      <a:cubicBezTo>
                        <a:pt x="10385" y="16200"/>
                        <a:pt x="10385" y="14850"/>
                        <a:pt x="10385" y="1215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95" name="Freeform 12"/>
                <p:cNvSpPr/>
                <p:nvPr/>
              </p:nvSpPr>
              <p:spPr>
                <a:xfrm>
                  <a:off x="2276379" y="371907"/>
                  <a:ext cx="26806" cy="32143"/>
                </a:xfrm>
                <a:custGeom>
                  <a:avLst/>
                  <a:gdLst/>
                  <a:ahLst/>
                  <a:cxnLst>
                    <a:cxn ang="0">
                      <a:pos x="wd2" y="hd2"/>
                    </a:cxn>
                    <a:cxn ang="5400000">
                      <a:pos x="wd2" y="hd2"/>
                    </a:cxn>
                    <a:cxn ang="10800000">
                      <a:pos x="wd2" y="hd2"/>
                    </a:cxn>
                    <a:cxn ang="16200000">
                      <a:pos x="wd2" y="hd2"/>
                    </a:cxn>
                  </a:cxnLst>
                  <a:rect l="0" t="0" r="r" b="b"/>
                  <a:pathLst>
                    <a:path w="21600" h="21600" extrusionOk="0">
                      <a:moveTo>
                        <a:pt x="21600" y="14400"/>
                      </a:moveTo>
                      <a:cubicBezTo>
                        <a:pt x="21600" y="16800"/>
                        <a:pt x="21600" y="19200"/>
                        <a:pt x="21600" y="21600"/>
                      </a:cubicBezTo>
                      <a:cubicBezTo>
                        <a:pt x="9257" y="21600"/>
                        <a:pt x="0" y="4800"/>
                        <a:pt x="0" y="0"/>
                      </a:cubicBezTo>
                      <a:cubicBezTo>
                        <a:pt x="12343" y="4800"/>
                        <a:pt x="21600" y="7200"/>
                        <a:pt x="21600" y="1440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96" name="Freeform 13"/>
                <p:cNvSpPr/>
                <p:nvPr/>
              </p:nvSpPr>
              <p:spPr>
                <a:xfrm>
                  <a:off x="2204903" y="344358"/>
                  <a:ext cx="58078" cy="27551"/>
                </a:xfrm>
                <a:custGeom>
                  <a:avLst/>
                  <a:gdLst/>
                  <a:ahLst/>
                  <a:cxnLst>
                    <a:cxn ang="0">
                      <a:pos x="wd2" y="hd2"/>
                    </a:cxn>
                    <a:cxn ang="5400000">
                      <a:pos x="wd2" y="hd2"/>
                    </a:cxn>
                    <a:cxn ang="10800000">
                      <a:pos x="wd2" y="hd2"/>
                    </a:cxn>
                    <a:cxn ang="16200000">
                      <a:pos x="wd2" y="hd2"/>
                    </a:cxn>
                  </a:cxnLst>
                  <a:rect l="0" t="0" r="r" b="b"/>
                  <a:pathLst>
                    <a:path w="21600" h="21600" extrusionOk="0">
                      <a:moveTo>
                        <a:pt x="21600" y="18514"/>
                      </a:moveTo>
                      <a:cubicBezTo>
                        <a:pt x="20160" y="18514"/>
                        <a:pt x="18720" y="21600"/>
                        <a:pt x="17280" y="21600"/>
                      </a:cubicBezTo>
                      <a:cubicBezTo>
                        <a:pt x="10080" y="21600"/>
                        <a:pt x="0" y="15429"/>
                        <a:pt x="0" y="0"/>
                      </a:cubicBezTo>
                      <a:cubicBezTo>
                        <a:pt x="10080" y="0"/>
                        <a:pt x="15840" y="3086"/>
                        <a:pt x="21600" y="18514"/>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97" name="Freeform 14"/>
                <p:cNvSpPr/>
                <p:nvPr/>
              </p:nvSpPr>
              <p:spPr>
                <a:xfrm>
                  <a:off x="2213837" y="275485"/>
                  <a:ext cx="49144" cy="551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954" y="21600"/>
                        <a:pt x="1662" y="4629"/>
                        <a:pt x="0" y="0"/>
                      </a:cubicBezTo>
                      <a:cubicBezTo>
                        <a:pt x="9969" y="4629"/>
                        <a:pt x="18277" y="10800"/>
                        <a:pt x="21600" y="2160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98" name="Freeform 15"/>
                <p:cNvSpPr/>
                <p:nvPr/>
              </p:nvSpPr>
              <p:spPr>
                <a:xfrm>
                  <a:off x="2111091" y="234164"/>
                  <a:ext cx="67013" cy="41326"/>
                </a:xfrm>
                <a:custGeom>
                  <a:avLst/>
                  <a:gdLst/>
                  <a:ahLst/>
                  <a:cxnLst>
                    <a:cxn ang="0">
                      <a:pos x="wd2" y="hd2"/>
                    </a:cxn>
                    <a:cxn ang="5400000">
                      <a:pos x="wd2" y="hd2"/>
                    </a:cxn>
                    <a:cxn ang="10800000">
                      <a:pos x="wd2" y="hd2"/>
                    </a:cxn>
                    <a:cxn ang="16200000">
                      <a:pos x="wd2" y="hd2"/>
                    </a:cxn>
                  </a:cxnLst>
                  <a:rect l="0" t="0" r="r" b="b"/>
                  <a:pathLst>
                    <a:path w="21600" h="21600" extrusionOk="0">
                      <a:moveTo>
                        <a:pt x="2541" y="0"/>
                      </a:moveTo>
                      <a:cubicBezTo>
                        <a:pt x="7624" y="4320"/>
                        <a:pt x="19059" y="10800"/>
                        <a:pt x="21600" y="19440"/>
                      </a:cubicBezTo>
                      <a:cubicBezTo>
                        <a:pt x="21600" y="19440"/>
                        <a:pt x="19059" y="21600"/>
                        <a:pt x="17788" y="21600"/>
                      </a:cubicBezTo>
                      <a:cubicBezTo>
                        <a:pt x="12706" y="21600"/>
                        <a:pt x="0" y="12960"/>
                        <a:pt x="0" y="2160"/>
                      </a:cubicBezTo>
                      <a:cubicBezTo>
                        <a:pt x="1271" y="2160"/>
                        <a:pt x="1271" y="2160"/>
                        <a:pt x="1271" y="2160"/>
                      </a:cubicBezTo>
                      <a:lnTo>
                        <a:pt x="2541" y="0"/>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499" name="Freeform 16"/>
                <p:cNvSpPr/>
                <p:nvPr/>
              </p:nvSpPr>
              <p:spPr>
                <a:xfrm>
                  <a:off x="2039614" y="191619"/>
                  <a:ext cx="40209" cy="254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9818" y="10800"/>
                        <a:pt x="15709" y="7200"/>
                        <a:pt x="21600" y="21600"/>
                      </a:cubicBezTo>
                      <a:cubicBezTo>
                        <a:pt x="13745" y="21600"/>
                        <a:pt x="13745" y="21600"/>
                        <a:pt x="13745" y="21600"/>
                      </a:cubicBezTo>
                      <a:cubicBezTo>
                        <a:pt x="0" y="7200"/>
                        <a:pt x="0" y="7200"/>
                        <a:pt x="0" y="7200"/>
                      </a:cubicBezTo>
                      <a:cubicBezTo>
                        <a:pt x="1964" y="7200"/>
                        <a:pt x="5891" y="7200"/>
                        <a:pt x="5891" y="3600"/>
                      </a:cubicBezTo>
                      <a:lnTo>
                        <a:pt x="0" y="0"/>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00" name="Freeform 17"/>
                <p:cNvSpPr/>
                <p:nvPr/>
              </p:nvSpPr>
              <p:spPr>
                <a:xfrm>
                  <a:off x="1472264" y="1967478"/>
                  <a:ext cx="178694" cy="176727"/>
                </a:xfrm>
                <a:custGeom>
                  <a:avLst/>
                  <a:gdLst/>
                  <a:ahLst/>
                  <a:cxnLst>
                    <a:cxn ang="0">
                      <a:pos x="wd2" y="hd2"/>
                    </a:cxn>
                    <a:cxn ang="5400000">
                      <a:pos x="wd2" y="hd2"/>
                    </a:cxn>
                    <a:cxn ang="10800000">
                      <a:pos x="wd2" y="hd2"/>
                    </a:cxn>
                    <a:cxn ang="16200000">
                      <a:pos x="wd2" y="hd2"/>
                    </a:cxn>
                  </a:cxnLst>
                  <a:rect l="0" t="0" r="r" b="b"/>
                  <a:pathLst>
                    <a:path w="21600" h="20278" extrusionOk="0">
                      <a:moveTo>
                        <a:pt x="10800" y="1764"/>
                      </a:moveTo>
                      <a:cubicBezTo>
                        <a:pt x="13500" y="1764"/>
                        <a:pt x="16650" y="882"/>
                        <a:pt x="19350" y="0"/>
                      </a:cubicBezTo>
                      <a:cubicBezTo>
                        <a:pt x="20250" y="2205"/>
                        <a:pt x="21600" y="3527"/>
                        <a:pt x="21600" y="5731"/>
                      </a:cubicBezTo>
                      <a:cubicBezTo>
                        <a:pt x="21600" y="10139"/>
                        <a:pt x="16200" y="20278"/>
                        <a:pt x="12150" y="20278"/>
                      </a:cubicBezTo>
                      <a:cubicBezTo>
                        <a:pt x="6300" y="20278"/>
                        <a:pt x="0" y="5731"/>
                        <a:pt x="0" y="1764"/>
                      </a:cubicBezTo>
                      <a:cubicBezTo>
                        <a:pt x="0" y="-1322"/>
                        <a:pt x="10800" y="1764"/>
                        <a:pt x="10800" y="1764"/>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01" name="Freeform 18"/>
                <p:cNvSpPr/>
                <p:nvPr/>
              </p:nvSpPr>
              <p:spPr>
                <a:xfrm>
                  <a:off x="-22" y="404045"/>
                  <a:ext cx="1896683" cy="1473856"/>
                </a:xfrm>
                <a:custGeom>
                  <a:avLst/>
                  <a:gdLst/>
                  <a:ahLst/>
                  <a:cxnLst>
                    <a:cxn ang="0">
                      <a:pos x="wd2" y="hd2"/>
                    </a:cxn>
                    <a:cxn ang="5400000">
                      <a:pos x="wd2" y="hd2"/>
                    </a:cxn>
                    <a:cxn ang="10800000">
                      <a:pos x="wd2" y="hd2"/>
                    </a:cxn>
                    <a:cxn ang="16200000">
                      <a:pos x="wd2" y="hd2"/>
                    </a:cxn>
                  </a:cxnLst>
                  <a:rect l="0" t="0" r="r" b="b"/>
                  <a:pathLst>
                    <a:path w="21527" h="21600" extrusionOk="0">
                      <a:moveTo>
                        <a:pt x="21017" y="10490"/>
                      </a:moveTo>
                      <a:cubicBezTo>
                        <a:pt x="21314" y="10997"/>
                        <a:pt x="21527" y="12351"/>
                        <a:pt x="21527" y="13084"/>
                      </a:cubicBezTo>
                      <a:cubicBezTo>
                        <a:pt x="21527" y="13648"/>
                        <a:pt x="21399" y="14438"/>
                        <a:pt x="21229" y="14663"/>
                      </a:cubicBezTo>
                      <a:cubicBezTo>
                        <a:pt x="21229" y="15340"/>
                        <a:pt x="21229" y="15340"/>
                        <a:pt x="21229" y="15340"/>
                      </a:cubicBezTo>
                      <a:cubicBezTo>
                        <a:pt x="21144" y="15566"/>
                        <a:pt x="21187" y="15622"/>
                        <a:pt x="21102" y="15848"/>
                      </a:cubicBezTo>
                      <a:cubicBezTo>
                        <a:pt x="20762" y="16524"/>
                        <a:pt x="20421" y="16806"/>
                        <a:pt x="20251" y="17596"/>
                      </a:cubicBezTo>
                      <a:cubicBezTo>
                        <a:pt x="20081" y="18160"/>
                        <a:pt x="19699" y="18949"/>
                        <a:pt x="19699" y="19852"/>
                      </a:cubicBezTo>
                      <a:cubicBezTo>
                        <a:pt x="19699" y="19795"/>
                        <a:pt x="19699" y="19795"/>
                        <a:pt x="19699" y="19795"/>
                      </a:cubicBezTo>
                      <a:cubicBezTo>
                        <a:pt x="19486" y="20923"/>
                        <a:pt x="17955" y="20416"/>
                        <a:pt x="17785" y="21600"/>
                      </a:cubicBezTo>
                      <a:cubicBezTo>
                        <a:pt x="17658" y="21544"/>
                        <a:pt x="16892" y="20980"/>
                        <a:pt x="16850" y="20867"/>
                      </a:cubicBezTo>
                      <a:cubicBezTo>
                        <a:pt x="16425" y="20923"/>
                        <a:pt x="16595" y="21374"/>
                        <a:pt x="16127" y="21374"/>
                      </a:cubicBezTo>
                      <a:cubicBezTo>
                        <a:pt x="15362" y="21374"/>
                        <a:pt x="14171" y="20754"/>
                        <a:pt x="14171" y="19739"/>
                      </a:cubicBezTo>
                      <a:cubicBezTo>
                        <a:pt x="14171" y="19344"/>
                        <a:pt x="13916" y="19062"/>
                        <a:pt x="13916" y="18724"/>
                      </a:cubicBezTo>
                      <a:cubicBezTo>
                        <a:pt x="13916" y="18724"/>
                        <a:pt x="13916" y="18611"/>
                        <a:pt x="13916" y="18611"/>
                      </a:cubicBezTo>
                      <a:cubicBezTo>
                        <a:pt x="13746" y="18724"/>
                        <a:pt x="13661" y="18724"/>
                        <a:pt x="13533" y="18780"/>
                      </a:cubicBezTo>
                      <a:cubicBezTo>
                        <a:pt x="13278" y="18780"/>
                        <a:pt x="13278" y="18780"/>
                        <a:pt x="13278" y="18780"/>
                      </a:cubicBezTo>
                      <a:cubicBezTo>
                        <a:pt x="13363" y="18611"/>
                        <a:pt x="13448" y="18498"/>
                        <a:pt x="13448" y="18216"/>
                      </a:cubicBezTo>
                      <a:cubicBezTo>
                        <a:pt x="13448" y="17934"/>
                        <a:pt x="13321" y="17821"/>
                        <a:pt x="13236" y="17765"/>
                      </a:cubicBezTo>
                      <a:cubicBezTo>
                        <a:pt x="13236" y="17821"/>
                        <a:pt x="13193" y="17934"/>
                        <a:pt x="13193" y="17991"/>
                      </a:cubicBezTo>
                      <a:cubicBezTo>
                        <a:pt x="13023" y="18103"/>
                        <a:pt x="13023" y="18555"/>
                        <a:pt x="12725" y="18555"/>
                      </a:cubicBezTo>
                      <a:cubicBezTo>
                        <a:pt x="12640" y="18555"/>
                        <a:pt x="12555" y="18385"/>
                        <a:pt x="12555" y="18273"/>
                      </a:cubicBezTo>
                      <a:cubicBezTo>
                        <a:pt x="13023" y="18160"/>
                        <a:pt x="13108" y="16863"/>
                        <a:pt x="13108" y="16468"/>
                      </a:cubicBezTo>
                      <a:cubicBezTo>
                        <a:pt x="12768" y="16919"/>
                        <a:pt x="12300" y="18216"/>
                        <a:pt x="11875" y="18216"/>
                      </a:cubicBezTo>
                      <a:cubicBezTo>
                        <a:pt x="11662" y="18216"/>
                        <a:pt x="11747" y="17765"/>
                        <a:pt x="11747" y="17765"/>
                      </a:cubicBezTo>
                      <a:cubicBezTo>
                        <a:pt x="11620" y="17765"/>
                        <a:pt x="11195" y="16581"/>
                        <a:pt x="11067" y="16299"/>
                      </a:cubicBezTo>
                      <a:cubicBezTo>
                        <a:pt x="10727" y="15791"/>
                        <a:pt x="9621" y="15566"/>
                        <a:pt x="9026" y="15566"/>
                      </a:cubicBezTo>
                      <a:cubicBezTo>
                        <a:pt x="8346" y="15566"/>
                        <a:pt x="8218" y="15960"/>
                        <a:pt x="7793" y="16130"/>
                      </a:cubicBezTo>
                      <a:cubicBezTo>
                        <a:pt x="6858" y="16524"/>
                        <a:pt x="5667" y="16073"/>
                        <a:pt x="5497" y="17370"/>
                      </a:cubicBezTo>
                      <a:cubicBezTo>
                        <a:pt x="5114" y="17427"/>
                        <a:pt x="4817" y="17539"/>
                        <a:pt x="4392" y="17539"/>
                      </a:cubicBezTo>
                      <a:cubicBezTo>
                        <a:pt x="4094" y="17314"/>
                        <a:pt x="4094" y="17539"/>
                        <a:pt x="3881" y="17539"/>
                      </a:cubicBezTo>
                      <a:cubicBezTo>
                        <a:pt x="3201" y="17539"/>
                        <a:pt x="2946" y="18385"/>
                        <a:pt x="2096" y="18385"/>
                      </a:cubicBezTo>
                      <a:cubicBezTo>
                        <a:pt x="1755" y="18385"/>
                        <a:pt x="862" y="17821"/>
                        <a:pt x="862" y="17483"/>
                      </a:cubicBezTo>
                      <a:cubicBezTo>
                        <a:pt x="862" y="17088"/>
                        <a:pt x="1288" y="16919"/>
                        <a:pt x="1288" y="16355"/>
                      </a:cubicBezTo>
                      <a:cubicBezTo>
                        <a:pt x="1288" y="15622"/>
                        <a:pt x="1033" y="15227"/>
                        <a:pt x="905" y="14776"/>
                      </a:cubicBezTo>
                      <a:cubicBezTo>
                        <a:pt x="692" y="13704"/>
                        <a:pt x="650" y="13366"/>
                        <a:pt x="395" y="12407"/>
                      </a:cubicBezTo>
                      <a:cubicBezTo>
                        <a:pt x="310" y="12013"/>
                        <a:pt x="-73" y="11900"/>
                        <a:pt x="12" y="11505"/>
                      </a:cubicBezTo>
                      <a:cubicBezTo>
                        <a:pt x="55" y="11392"/>
                        <a:pt x="55" y="11336"/>
                        <a:pt x="140" y="11167"/>
                      </a:cubicBezTo>
                      <a:cubicBezTo>
                        <a:pt x="182" y="11336"/>
                        <a:pt x="225" y="11449"/>
                        <a:pt x="310" y="11505"/>
                      </a:cubicBezTo>
                      <a:cubicBezTo>
                        <a:pt x="352" y="11392"/>
                        <a:pt x="310" y="11336"/>
                        <a:pt x="310" y="11167"/>
                      </a:cubicBezTo>
                      <a:cubicBezTo>
                        <a:pt x="310" y="10828"/>
                        <a:pt x="55" y="10546"/>
                        <a:pt x="55" y="9926"/>
                      </a:cubicBezTo>
                      <a:cubicBezTo>
                        <a:pt x="55" y="9136"/>
                        <a:pt x="55" y="9080"/>
                        <a:pt x="55" y="8460"/>
                      </a:cubicBezTo>
                      <a:cubicBezTo>
                        <a:pt x="55" y="8234"/>
                        <a:pt x="225" y="8234"/>
                        <a:pt x="267" y="8178"/>
                      </a:cubicBezTo>
                      <a:cubicBezTo>
                        <a:pt x="310" y="8234"/>
                        <a:pt x="310" y="8347"/>
                        <a:pt x="310" y="8403"/>
                      </a:cubicBezTo>
                      <a:cubicBezTo>
                        <a:pt x="650" y="8347"/>
                        <a:pt x="1075" y="7726"/>
                        <a:pt x="1288" y="7444"/>
                      </a:cubicBezTo>
                      <a:cubicBezTo>
                        <a:pt x="1500" y="7162"/>
                        <a:pt x="2181" y="7106"/>
                        <a:pt x="2563" y="7050"/>
                      </a:cubicBezTo>
                      <a:cubicBezTo>
                        <a:pt x="3244" y="6880"/>
                        <a:pt x="4774" y="6204"/>
                        <a:pt x="4774" y="5358"/>
                      </a:cubicBezTo>
                      <a:cubicBezTo>
                        <a:pt x="4774" y="5189"/>
                        <a:pt x="4774" y="5076"/>
                        <a:pt x="4774" y="4907"/>
                      </a:cubicBezTo>
                      <a:cubicBezTo>
                        <a:pt x="4774" y="4681"/>
                        <a:pt x="4817" y="4455"/>
                        <a:pt x="4987" y="4286"/>
                      </a:cubicBezTo>
                      <a:cubicBezTo>
                        <a:pt x="5114" y="4512"/>
                        <a:pt x="5199" y="4625"/>
                        <a:pt x="5284" y="4794"/>
                      </a:cubicBezTo>
                      <a:cubicBezTo>
                        <a:pt x="5497" y="4625"/>
                        <a:pt x="5412" y="4230"/>
                        <a:pt x="5497" y="4004"/>
                      </a:cubicBezTo>
                      <a:cubicBezTo>
                        <a:pt x="5625" y="4061"/>
                        <a:pt x="5752" y="4173"/>
                        <a:pt x="5880" y="4173"/>
                      </a:cubicBezTo>
                      <a:cubicBezTo>
                        <a:pt x="5880" y="3497"/>
                        <a:pt x="6262" y="3384"/>
                        <a:pt x="6305" y="2820"/>
                      </a:cubicBezTo>
                      <a:cubicBezTo>
                        <a:pt x="6815" y="2820"/>
                        <a:pt x="6900" y="2312"/>
                        <a:pt x="7283" y="2312"/>
                      </a:cubicBezTo>
                      <a:cubicBezTo>
                        <a:pt x="7623" y="2312"/>
                        <a:pt x="7836" y="2820"/>
                        <a:pt x="7878" y="3271"/>
                      </a:cubicBezTo>
                      <a:cubicBezTo>
                        <a:pt x="7963" y="3102"/>
                        <a:pt x="8091" y="2989"/>
                        <a:pt x="8261" y="2989"/>
                      </a:cubicBezTo>
                      <a:cubicBezTo>
                        <a:pt x="8346" y="2989"/>
                        <a:pt x="8516" y="3158"/>
                        <a:pt x="8558" y="3158"/>
                      </a:cubicBezTo>
                      <a:cubicBezTo>
                        <a:pt x="8644" y="2933"/>
                        <a:pt x="8601" y="2763"/>
                        <a:pt x="8601" y="2538"/>
                      </a:cubicBezTo>
                      <a:cubicBezTo>
                        <a:pt x="8601" y="2199"/>
                        <a:pt x="8899" y="2030"/>
                        <a:pt x="8899" y="1692"/>
                      </a:cubicBezTo>
                      <a:cubicBezTo>
                        <a:pt x="8899" y="1354"/>
                        <a:pt x="9621" y="1128"/>
                        <a:pt x="9962" y="1128"/>
                      </a:cubicBezTo>
                      <a:cubicBezTo>
                        <a:pt x="10089" y="1128"/>
                        <a:pt x="10259" y="959"/>
                        <a:pt x="10302" y="959"/>
                      </a:cubicBezTo>
                      <a:cubicBezTo>
                        <a:pt x="10174" y="733"/>
                        <a:pt x="10004" y="620"/>
                        <a:pt x="9962" y="395"/>
                      </a:cubicBezTo>
                      <a:cubicBezTo>
                        <a:pt x="10599" y="733"/>
                        <a:pt x="10982" y="1072"/>
                        <a:pt x="11662" y="1072"/>
                      </a:cubicBezTo>
                      <a:cubicBezTo>
                        <a:pt x="11875" y="1072"/>
                        <a:pt x="11960" y="846"/>
                        <a:pt x="12173" y="846"/>
                      </a:cubicBezTo>
                      <a:cubicBezTo>
                        <a:pt x="12300" y="846"/>
                        <a:pt x="12555" y="1128"/>
                        <a:pt x="12555" y="1297"/>
                      </a:cubicBezTo>
                      <a:cubicBezTo>
                        <a:pt x="12555" y="1636"/>
                        <a:pt x="12258" y="1692"/>
                        <a:pt x="12130" y="1805"/>
                      </a:cubicBezTo>
                      <a:cubicBezTo>
                        <a:pt x="11875" y="3045"/>
                        <a:pt x="11875" y="3045"/>
                        <a:pt x="11875" y="3045"/>
                      </a:cubicBezTo>
                      <a:cubicBezTo>
                        <a:pt x="11875" y="3271"/>
                        <a:pt x="12173" y="3215"/>
                        <a:pt x="12258" y="3327"/>
                      </a:cubicBezTo>
                      <a:cubicBezTo>
                        <a:pt x="12385" y="3384"/>
                        <a:pt x="12385" y="3779"/>
                        <a:pt x="12470" y="3835"/>
                      </a:cubicBezTo>
                      <a:cubicBezTo>
                        <a:pt x="12938" y="4061"/>
                        <a:pt x="13236" y="4173"/>
                        <a:pt x="13703" y="4455"/>
                      </a:cubicBezTo>
                      <a:cubicBezTo>
                        <a:pt x="13958" y="4568"/>
                        <a:pt x="14086" y="5076"/>
                        <a:pt x="14426" y="5076"/>
                      </a:cubicBezTo>
                      <a:cubicBezTo>
                        <a:pt x="15021" y="5076"/>
                        <a:pt x="15107" y="3609"/>
                        <a:pt x="15192" y="3045"/>
                      </a:cubicBezTo>
                      <a:cubicBezTo>
                        <a:pt x="15192" y="846"/>
                        <a:pt x="15192" y="846"/>
                        <a:pt x="15192" y="846"/>
                      </a:cubicBezTo>
                      <a:cubicBezTo>
                        <a:pt x="15489" y="508"/>
                        <a:pt x="15404" y="226"/>
                        <a:pt x="15744" y="0"/>
                      </a:cubicBezTo>
                      <a:cubicBezTo>
                        <a:pt x="15787" y="620"/>
                        <a:pt x="16042" y="1072"/>
                        <a:pt x="16127" y="1579"/>
                      </a:cubicBezTo>
                      <a:cubicBezTo>
                        <a:pt x="16212" y="1917"/>
                        <a:pt x="16127" y="2369"/>
                        <a:pt x="16340" y="2538"/>
                      </a:cubicBezTo>
                      <a:cubicBezTo>
                        <a:pt x="16510" y="2651"/>
                        <a:pt x="16892" y="2763"/>
                        <a:pt x="16935" y="2820"/>
                      </a:cubicBezTo>
                      <a:cubicBezTo>
                        <a:pt x="17190" y="3045"/>
                        <a:pt x="17190" y="3835"/>
                        <a:pt x="17275" y="4230"/>
                      </a:cubicBezTo>
                      <a:cubicBezTo>
                        <a:pt x="17445" y="4907"/>
                        <a:pt x="17573" y="5245"/>
                        <a:pt x="17743" y="5865"/>
                      </a:cubicBezTo>
                      <a:cubicBezTo>
                        <a:pt x="17870" y="6429"/>
                        <a:pt x="18678" y="6655"/>
                        <a:pt x="19018" y="7106"/>
                      </a:cubicBezTo>
                      <a:cubicBezTo>
                        <a:pt x="19231" y="7388"/>
                        <a:pt x="19273" y="7839"/>
                        <a:pt x="19358" y="8234"/>
                      </a:cubicBezTo>
                      <a:cubicBezTo>
                        <a:pt x="19444" y="8516"/>
                        <a:pt x="19741" y="8516"/>
                        <a:pt x="19954" y="8516"/>
                      </a:cubicBezTo>
                      <a:cubicBezTo>
                        <a:pt x="19954" y="9531"/>
                        <a:pt x="20677" y="9926"/>
                        <a:pt x="21059" y="10433"/>
                      </a:cubicBezTo>
                      <a:lnTo>
                        <a:pt x="21017" y="10490"/>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02" name="Freeform 19"/>
                <p:cNvSpPr/>
                <p:nvPr/>
              </p:nvSpPr>
              <p:spPr>
                <a:xfrm>
                  <a:off x="2155764" y="1969728"/>
                  <a:ext cx="357386" cy="362727"/>
                </a:xfrm>
                <a:custGeom>
                  <a:avLst/>
                  <a:gdLst/>
                  <a:ahLst/>
                  <a:cxnLst>
                    <a:cxn ang="0">
                      <a:pos x="wd2" y="hd2"/>
                    </a:cxn>
                    <a:cxn ang="5400000">
                      <a:pos x="wd2" y="hd2"/>
                    </a:cxn>
                    <a:cxn ang="10800000">
                      <a:pos x="wd2" y="hd2"/>
                    </a:cxn>
                    <a:cxn ang="16200000">
                      <a:pos x="wd2" y="hd2"/>
                    </a:cxn>
                  </a:cxnLst>
                  <a:rect l="0" t="0" r="r" b="b"/>
                  <a:pathLst>
                    <a:path w="21600" h="21600" extrusionOk="0">
                      <a:moveTo>
                        <a:pt x="13050" y="5974"/>
                      </a:moveTo>
                      <a:cubicBezTo>
                        <a:pt x="13050" y="5974"/>
                        <a:pt x="13050" y="5285"/>
                        <a:pt x="13275" y="5055"/>
                      </a:cubicBezTo>
                      <a:cubicBezTo>
                        <a:pt x="13500" y="4136"/>
                        <a:pt x="14175" y="3906"/>
                        <a:pt x="15075" y="3906"/>
                      </a:cubicBezTo>
                      <a:cubicBezTo>
                        <a:pt x="15075" y="3677"/>
                        <a:pt x="15075" y="3447"/>
                        <a:pt x="15075" y="3217"/>
                      </a:cubicBezTo>
                      <a:cubicBezTo>
                        <a:pt x="15075" y="1838"/>
                        <a:pt x="16650" y="460"/>
                        <a:pt x="17550" y="0"/>
                      </a:cubicBezTo>
                      <a:cubicBezTo>
                        <a:pt x="17550" y="689"/>
                        <a:pt x="17775" y="919"/>
                        <a:pt x="18225" y="919"/>
                      </a:cubicBezTo>
                      <a:cubicBezTo>
                        <a:pt x="18225" y="1609"/>
                        <a:pt x="18000" y="2298"/>
                        <a:pt x="18675" y="2298"/>
                      </a:cubicBezTo>
                      <a:cubicBezTo>
                        <a:pt x="19350" y="2298"/>
                        <a:pt x="19800" y="1609"/>
                        <a:pt x="20250" y="1379"/>
                      </a:cubicBezTo>
                      <a:cubicBezTo>
                        <a:pt x="20475" y="1838"/>
                        <a:pt x="20700" y="1838"/>
                        <a:pt x="21150" y="1838"/>
                      </a:cubicBezTo>
                      <a:cubicBezTo>
                        <a:pt x="21150" y="2757"/>
                        <a:pt x="21150" y="3217"/>
                        <a:pt x="21600" y="3447"/>
                      </a:cubicBezTo>
                      <a:cubicBezTo>
                        <a:pt x="21375" y="4826"/>
                        <a:pt x="19350" y="8502"/>
                        <a:pt x="17775" y="8502"/>
                      </a:cubicBezTo>
                      <a:cubicBezTo>
                        <a:pt x="17550" y="9881"/>
                        <a:pt x="18000" y="10340"/>
                        <a:pt x="17775" y="11489"/>
                      </a:cubicBezTo>
                      <a:cubicBezTo>
                        <a:pt x="17325" y="11489"/>
                        <a:pt x="14850" y="12179"/>
                        <a:pt x="14175" y="12179"/>
                      </a:cubicBezTo>
                      <a:cubicBezTo>
                        <a:pt x="13725" y="13328"/>
                        <a:pt x="11025" y="19302"/>
                        <a:pt x="11025" y="19302"/>
                      </a:cubicBezTo>
                      <a:cubicBezTo>
                        <a:pt x="10125" y="20221"/>
                        <a:pt x="8325" y="21600"/>
                        <a:pt x="7200" y="21600"/>
                      </a:cubicBezTo>
                      <a:cubicBezTo>
                        <a:pt x="6750" y="21600"/>
                        <a:pt x="5625" y="21140"/>
                        <a:pt x="5175" y="21140"/>
                      </a:cubicBezTo>
                      <a:cubicBezTo>
                        <a:pt x="4500" y="21140"/>
                        <a:pt x="675" y="19532"/>
                        <a:pt x="675" y="19072"/>
                      </a:cubicBezTo>
                      <a:cubicBezTo>
                        <a:pt x="450" y="19072"/>
                        <a:pt x="0" y="18843"/>
                        <a:pt x="0" y="18613"/>
                      </a:cubicBezTo>
                      <a:cubicBezTo>
                        <a:pt x="0" y="16085"/>
                        <a:pt x="3150" y="14706"/>
                        <a:pt x="4050" y="13098"/>
                      </a:cubicBezTo>
                      <a:cubicBezTo>
                        <a:pt x="4500" y="12409"/>
                        <a:pt x="4950" y="11719"/>
                        <a:pt x="5625" y="11719"/>
                      </a:cubicBezTo>
                      <a:cubicBezTo>
                        <a:pt x="8100" y="11719"/>
                        <a:pt x="9450" y="9191"/>
                        <a:pt x="11250" y="8502"/>
                      </a:cubicBezTo>
                      <a:cubicBezTo>
                        <a:pt x="11700" y="8272"/>
                        <a:pt x="13050" y="5974"/>
                        <a:pt x="13050" y="5974"/>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03" name="Freeform 20"/>
                <p:cNvSpPr/>
                <p:nvPr/>
              </p:nvSpPr>
              <p:spPr>
                <a:xfrm>
                  <a:off x="2450606" y="1616186"/>
                  <a:ext cx="263575" cy="404048"/>
                </a:xfrm>
                <a:custGeom>
                  <a:avLst/>
                  <a:gdLst/>
                  <a:ahLst/>
                  <a:cxnLst>
                    <a:cxn ang="0">
                      <a:pos x="wd2" y="hd2"/>
                    </a:cxn>
                    <a:cxn ang="5400000">
                      <a:pos x="wd2" y="hd2"/>
                    </a:cxn>
                    <a:cxn ang="10800000">
                      <a:pos x="wd2" y="hd2"/>
                    </a:cxn>
                    <a:cxn ang="16200000">
                      <a:pos x="wd2" y="hd2"/>
                    </a:cxn>
                  </a:cxnLst>
                  <a:rect l="0" t="0" r="r" b="b"/>
                  <a:pathLst>
                    <a:path w="21600" h="21600" extrusionOk="0">
                      <a:moveTo>
                        <a:pt x="6693" y="8308"/>
                      </a:moveTo>
                      <a:cubicBezTo>
                        <a:pt x="6389" y="7477"/>
                        <a:pt x="5172" y="7269"/>
                        <a:pt x="5172" y="6438"/>
                      </a:cubicBezTo>
                      <a:cubicBezTo>
                        <a:pt x="5172" y="6231"/>
                        <a:pt x="5476" y="5815"/>
                        <a:pt x="5780" y="5608"/>
                      </a:cubicBezTo>
                      <a:cubicBezTo>
                        <a:pt x="2434" y="5192"/>
                        <a:pt x="608" y="2285"/>
                        <a:pt x="0" y="0"/>
                      </a:cubicBezTo>
                      <a:cubicBezTo>
                        <a:pt x="1217" y="1454"/>
                        <a:pt x="3651" y="1662"/>
                        <a:pt x="4868" y="2492"/>
                      </a:cubicBezTo>
                      <a:cubicBezTo>
                        <a:pt x="5780" y="3115"/>
                        <a:pt x="5780" y="3738"/>
                        <a:pt x="6693" y="3946"/>
                      </a:cubicBezTo>
                      <a:cubicBezTo>
                        <a:pt x="6389" y="4362"/>
                        <a:pt x="6085" y="4362"/>
                        <a:pt x="6085" y="4569"/>
                      </a:cubicBezTo>
                      <a:cubicBezTo>
                        <a:pt x="6085" y="5192"/>
                        <a:pt x="7606" y="7062"/>
                        <a:pt x="8214" y="7685"/>
                      </a:cubicBezTo>
                      <a:cubicBezTo>
                        <a:pt x="9127" y="7685"/>
                        <a:pt x="9127" y="7685"/>
                        <a:pt x="9127" y="7685"/>
                      </a:cubicBezTo>
                      <a:cubicBezTo>
                        <a:pt x="9127" y="7062"/>
                        <a:pt x="9735" y="6646"/>
                        <a:pt x="10344" y="6646"/>
                      </a:cubicBezTo>
                      <a:cubicBezTo>
                        <a:pt x="10648" y="6646"/>
                        <a:pt x="10952" y="6646"/>
                        <a:pt x="11256" y="6646"/>
                      </a:cubicBezTo>
                      <a:cubicBezTo>
                        <a:pt x="11256" y="9138"/>
                        <a:pt x="12777" y="10385"/>
                        <a:pt x="16124" y="10385"/>
                      </a:cubicBezTo>
                      <a:cubicBezTo>
                        <a:pt x="18558" y="10385"/>
                        <a:pt x="18558" y="9554"/>
                        <a:pt x="20687" y="9554"/>
                      </a:cubicBezTo>
                      <a:cubicBezTo>
                        <a:pt x="20992" y="9554"/>
                        <a:pt x="21600" y="9762"/>
                        <a:pt x="21600" y="9969"/>
                      </a:cubicBezTo>
                      <a:cubicBezTo>
                        <a:pt x="19775" y="11423"/>
                        <a:pt x="20383" y="13292"/>
                        <a:pt x="19166" y="14746"/>
                      </a:cubicBezTo>
                      <a:cubicBezTo>
                        <a:pt x="18558" y="14123"/>
                        <a:pt x="18558" y="14123"/>
                        <a:pt x="18558" y="14123"/>
                      </a:cubicBezTo>
                      <a:cubicBezTo>
                        <a:pt x="18254" y="14123"/>
                        <a:pt x="18254" y="14538"/>
                        <a:pt x="18254" y="14538"/>
                      </a:cubicBezTo>
                      <a:cubicBezTo>
                        <a:pt x="16732" y="14746"/>
                        <a:pt x="15515" y="14954"/>
                        <a:pt x="15515" y="15577"/>
                      </a:cubicBezTo>
                      <a:cubicBezTo>
                        <a:pt x="15515" y="15992"/>
                        <a:pt x="15820" y="16200"/>
                        <a:pt x="15820" y="16615"/>
                      </a:cubicBezTo>
                      <a:cubicBezTo>
                        <a:pt x="15820" y="17238"/>
                        <a:pt x="14299" y="18069"/>
                        <a:pt x="13994" y="18485"/>
                      </a:cubicBezTo>
                      <a:cubicBezTo>
                        <a:pt x="12777" y="19731"/>
                        <a:pt x="11865" y="21600"/>
                        <a:pt x="9127" y="21600"/>
                      </a:cubicBezTo>
                      <a:cubicBezTo>
                        <a:pt x="7910" y="21600"/>
                        <a:pt x="6997" y="21185"/>
                        <a:pt x="6997" y="20354"/>
                      </a:cubicBezTo>
                      <a:cubicBezTo>
                        <a:pt x="6997" y="19315"/>
                        <a:pt x="8823" y="18900"/>
                        <a:pt x="8823" y="17862"/>
                      </a:cubicBezTo>
                      <a:cubicBezTo>
                        <a:pt x="8823" y="15992"/>
                        <a:pt x="3651" y="16615"/>
                        <a:pt x="3651" y="14954"/>
                      </a:cubicBezTo>
                      <a:cubicBezTo>
                        <a:pt x="3651" y="14123"/>
                        <a:pt x="4868" y="13915"/>
                        <a:pt x="5780" y="13500"/>
                      </a:cubicBezTo>
                      <a:cubicBezTo>
                        <a:pt x="6997" y="12669"/>
                        <a:pt x="7301" y="11423"/>
                        <a:pt x="7301" y="9969"/>
                      </a:cubicBezTo>
                      <a:cubicBezTo>
                        <a:pt x="7301" y="9138"/>
                        <a:pt x="6693" y="8308"/>
                        <a:pt x="6693" y="7892"/>
                      </a:cubicBezTo>
                      <a:cubicBezTo>
                        <a:pt x="6693" y="7892"/>
                        <a:pt x="6693" y="7892"/>
                        <a:pt x="6693" y="7892"/>
                      </a:cubicBezTo>
                      <a:lnTo>
                        <a:pt x="6693" y="8308"/>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04" name="Freeform 116"/>
                <p:cNvSpPr/>
                <p:nvPr/>
              </p:nvSpPr>
              <p:spPr>
                <a:xfrm>
                  <a:off x="1624856" y="1923813"/>
                  <a:ext cx="25402" cy="275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2343"/>
                        <a:pt x="17280" y="15429"/>
                        <a:pt x="17280" y="21600"/>
                      </a:cubicBezTo>
                      <a:cubicBezTo>
                        <a:pt x="0" y="18514"/>
                        <a:pt x="0" y="9257"/>
                        <a:pt x="0" y="0"/>
                      </a:cubicBezTo>
                      <a:cubicBezTo>
                        <a:pt x="8640" y="0"/>
                        <a:pt x="17280" y="0"/>
                        <a:pt x="21600" y="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05" name="Freeform 117"/>
                <p:cNvSpPr/>
                <p:nvPr/>
              </p:nvSpPr>
              <p:spPr>
                <a:xfrm>
                  <a:off x="1088075" y="1687703"/>
                  <a:ext cx="62544" cy="25402"/>
                </a:xfrm>
                <a:custGeom>
                  <a:avLst/>
                  <a:gdLst/>
                  <a:ahLst/>
                  <a:cxnLst>
                    <a:cxn ang="0">
                      <a:pos x="wd2" y="hd2"/>
                    </a:cxn>
                    <a:cxn ang="5400000">
                      <a:pos x="wd2" y="hd2"/>
                    </a:cxn>
                    <a:cxn ang="10800000">
                      <a:pos x="wd2" y="hd2"/>
                    </a:cxn>
                    <a:cxn ang="16200000">
                      <a:pos x="wd2" y="hd2"/>
                    </a:cxn>
                  </a:cxnLst>
                  <a:rect l="0" t="0" r="r" b="b"/>
                  <a:pathLst>
                    <a:path w="21600" h="15223" extrusionOk="0">
                      <a:moveTo>
                        <a:pt x="21600" y="8100"/>
                      </a:moveTo>
                      <a:cubicBezTo>
                        <a:pt x="14850" y="16200"/>
                        <a:pt x="5400" y="18900"/>
                        <a:pt x="0" y="8100"/>
                      </a:cubicBezTo>
                      <a:cubicBezTo>
                        <a:pt x="12150" y="-2700"/>
                        <a:pt x="13500" y="-2700"/>
                        <a:pt x="21600" y="810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06" name="Freeform 118"/>
                <p:cNvSpPr/>
                <p:nvPr/>
              </p:nvSpPr>
              <p:spPr>
                <a:xfrm>
                  <a:off x="784298" y="429275"/>
                  <a:ext cx="62545" cy="25401"/>
                </a:xfrm>
                <a:custGeom>
                  <a:avLst/>
                  <a:gdLst/>
                  <a:ahLst/>
                  <a:cxnLst>
                    <a:cxn ang="0">
                      <a:pos x="wd2" y="hd2"/>
                    </a:cxn>
                    <a:cxn ang="5400000">
                      <a:pos x="wd2" y="hd2"/>
                    </a:cxn>
                    <a:cxn ang="10800000">
                      <a:pos x="wd2" y="hd2"/>
                    </a:cxn>
                    <a:cxn ang="16200000">
                      <a:pos x="wd2" y="hd2"/>
                    </a:cxn>
                  </a:cxnLst>
                  <a:rect l="0" t="0" r="r" b="b"/>
                  <a:pathLst>
                    <a:path w="21600" h="19725" extrusionOk="0">
                      <a:moveTo>
                        <a:pt x="21600" y="1211"/>
                      </a:moveTo>
                      <a:cubicBezTo>
                        <a:pt x="21600" y="19725"/>
                        <a:pt x="21600" y="19725"/>
                        <a:pt x="21600" y="19725"/>
                      </a:cubicBezTo>
                      <a:cubicBezTo>
                        <a:pt x="20329" y="19725"/>
                        <a:pt x="17788" y="19725"/>
                        <a:pt x="16518" y="19725"/>
                      </a:cubicBezTo>
                      <a:cubicBezTo>
                        <a:pt x="10165" y="19725"/>
                        <a:pt x="2541" y="13554"/>
                        <a:pt x="0" y="7382"/>
                      </a:cubicBezTo>
                      <a:cubicBezTo>
                        <a:pt x="10165" y="1211"/>
                        <a:pt x="13976" y="-1875"/>
                        <a:pt x="21600" y="1211"/>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grpSp>
        </p:grpSp>
        <p:grpSp>
          <p:nvGrpSpPr>
            <p:cNvPr id="576" name="Group 383"/>
            <p:cNvGrpSpPr/>
            <p:nvPr/>
          </p:nvGrpSpPr>
          <p:grpSpPr>
            <a:xfrm>
              <a:off x="8800470" y="225022"/>
              <a:ext cx="8014333" cy="5821954"/>
              <a:chOff x="-1" y="0"/>
              <a:chExt cx="8014332" cy="5821953"/>
            </a:xfrm>
          </p:grpSpPr>
          <p:sp>
            <p:nvSpPr>
              <p:cNvPr id="509" name="Freeform 101"/>
              <p:cNvSpPr/>
              <p:nvPr/>
            </p:nvSpPr>
            <p:spPr>
              <a:xfrm>
                <a:off x="294841" y="3149730"/>
                <a:ext cx="1751182" cy="1556504"/>
              </a:xfrm>
              <a:custGeom>
                <a:avLst/>
                <a:gdLst/>
                <a:ahLst/>
                <a:cxnLst>
                  <a:cxn ang="0">
                    <a:pos x="wd2" y="hd2"/>
                  </a:cxn>
                  <a:cxn ang="5400000">
                    <a:pos x="wd2" y="hd2"/>
                  </a:cxn>
                  <a:cxn ang="10800000">
                    <a:pos x="wd2" y="hd2"/>
                  </a:cxn>
                  <a:cxn ang="16200000">
                    <a:pos x="wd2" y="hd2"/>
                  </a:cxn>
                </a:cxnLst>
                <a:rect l="0" t="0" r="r" b="b"/>
                <a:pathLst>
                  <a:path w="21600" h="21600" extrusionOk="0">
                    <a:moveTo>
                      <a:pt x="5180" y="9440"/>
                    </a:moveTo>
                    <a:cubicBezTo>
                      <a:pt x="4718" y="8213"/>
                      <a:pt x="4718" y="8213"/>
                      <a:pt x="4718" y="8213"/>
                    </a:cubicBezTo>
                    <a:cubicBezTo>
                      <a:pt x="4718" y="8053"/>
                      <a:pt x="4857" y="8053"/>
                      <a:pt x="4903" y="7947"/>
                    </a:cubicBezTo>
                    <a:cubicBezTo>
                      <a:pt x="5042" y="7413"/>
                      <a:pt x="5088" y="7147"/>
                      <a:pt x="5227" y="6720"/>
                    </a:cubicBezTo>
                    <a:cubicBezTo>
                      <a:pt x="5319" y="6240"/>
                      <a:pt x="5735" y="6133"/>
                      <a:pt x="5735" y="5547"/>
                    </a:cubicBezTo>
                    <a:cubicBezTo>
                      <a:pt x="5735" y="5173"/>
                      <a:pt x="5643" y="4853"/>
                      <a:pt x="5643" y="4587"/>
                    </a:cubicBezTo>
                    <a:cubicBezTo>
                      <a:pt x="5643" y="4427"/>
                      <a:pt x="5735" y="4373"/>
                      <a:pt x="5782" y="4320"/>
                    </a:cubicBezTo>
                    <a:cubicBezTo>
                      <a:pt x="5782" y="4107"/>
                      <a:pt x="5782" y="4107"/>
                      <a:pt x="5782" y="4107"/>
                    </a:cubicBezTo>
                    <a:cubicBezTo>
                      <a:pt x="5597" y="4160"/>
                      <a:pt x="5550" y="4320"/>
                      <a:pt x="5412" y="4320"/>
                    </a:cubicBezTo>
                    <a:cubicBezTo>
                      <a:pt x="5180" y="4320"/>
                      <a:pt x="5088" y="4213"/>
                      <a:pt x="4995" y="4107"/>
                    </a:cubicBezTo>
                    <a:cubicBezTo>
                      <a:pt x="4672" y="4373"/>
                      <a:pt x="4533" y="4693"/>
                      <a:pt x="3978" y="4693"/>
                    </a:cubicBezTo>
                    <a:cubicBezTo>
                      <a:pt x="3515" y="4693"/>
                      <a:pt x="3376" y="4107"/>
                      <a:pt x="2960" y="4107"/>
                    </a:cubicBezTo>
                    <a:cubicBezTo>
                      <a:pt x="2498" y="4107"/>
                      <a:pt x="2590" y="4640"/>
                      <a:pt x="2220" y="4640"/>
                    </a:cubicBezTo>
                    <a:cubicBezTo>
                      <a:pt x="1850" y="4640"/>
                      <a:pt x="1619" y="4000"/>
                      <a:pt x="1249" y="4213"/>
                    </a:cubicBezTo>
                    <a:cubicBezTo>
                      <a:pt x="1018" y="4213"/>
                      <a:pt x="1018" y="4213"/>
                      <a:pt x="1018" y="4213"/>
                    </a:cubicBezTo>
                    <a:cubicBezTo>
                      <a:pt x="1110" y="4213"/>
                      <a:pt x="1156" y="4160"/>
                      <a:pt x="1203" y="4107"/>
                    </a:cubicBezTo>
                    <a:cubicBezTo>
                      <a:pt x="1064" y="3947"/>
                      <a:pt x="463" y="3573"/>
                      <a:pt x="694" y="3360"/>
                    </a:cubicBezTo>
                    <a:cubicBezTo>
                      <a:pt x="509" y="3040"/>
                      <a:pt x="278" y="3093"/>
                      <a:pt x="0" y="2933"/>
                    </a:cubicBezTo>
                    <a:cubicBezTo>
                      <a:pt x="185" y="2667"/>
                      <a:pt x="416" y="2720"/>
                      <a:pt x="416" y="2293"/>
                    </a:cubicBezTo>
                    <a:cubicBezTo>
                      <a:pt x="416" y="2133"/>
                      <a:pt x="370" y="2133"/>
                      <a:pt x="416" y="1973"/>
                    </a:cubicBezTo>
                    <a:cubicBezTo>
                      <a:pt x="278" y="1973"/>
                      <a:pt x="46" y="2027"/>
                      <a:pt x="46" y="1867"/>
                    </a:cubicBezTo>
                    <a:cubicBezTo>
                      <a:pt x="46" y="1173"/>
                      <a:pt x="1526" y="1280"/>
                      <a:pt x="1896" y="1067"/>
                    </a:cubicBezTo>
                    <a:cubicBezTo>
                      <a:pt x="1850" y="907"/>
                      <a:pt x="1758" y="960"/>
                      <a:pt x="1758" y="800"/>
                    </a:cubicBezTo>
                    <a:cubicBezTo>
                      <a:pt x="1758" y="587"/>
                      <a:pt x="2128" y="693"/>
                      <a:pt x="2220" y="693"/>
                    </a:cubicBezTo>
                    <a:cubicBezTo>
                      <a:pt x="2451" y="693"/>
                      <a:pt x="2868" y="693"/>
                      <a:pt x="2868" y="693"/>
                    </a:cubicBezTo>
                    <a:cubicBezTo>
                      <a:pt x="3099" y="693"/>
                      <a:pt x="3469" y="373"/>
                      <a:pt x="3700" y="213"/>
                    </a:cubicBezTo>
                    <a:cubicBezTo>
                      <a:pt x="3978" y="0"/>
                      <a:pt x="4533" y="0"/>
                      <a:pt x="4903" y="0"/>
                    </a:cubicBezTo>
                    <a:cubicBezTo>
                      <a:pt x="5412" y="0"/>
                      <a:pt x="5412" y="373"/>
                      <a:pt x="5874" y="373"/>
                    </a:cubicBezTo>
                    <a:cubicBezTo>
                      <a:pt x="5874" y="640"/>
                      <a:pt x="6660" y="800"/>
                      <a:pt x="6892" y="800"/>
                    </a:cubicBezTo>
                    <a:cubicBezTo>
                      <a:pt x="7493" y="800"/>
                      <a:pt x="7863" y="800"/>
                      <a:pt x="8048" y="800"/>
                    </a:cubicBezTo>
                    <a:cubicBezTo>
                      <a:pt x="8603" y="800"/>
                      <a:pt x="8881" y="160"/>
                      <a:pt x="9482" y="160"/>
                    </a:cubicBezTo>
                    <a:cubicBezTo>
                      <a:pt x="10129" y="160"/>
                      <a:pt x="10083" y="640"/>
                      <a:pt x="10314" y="1120"/>
                    </a:cubicBezTo>
                    <a:cubicBezTo>
                      <a:pt x="10361" y="1227"/>
                      <a:pt x="10777" y="1493"/>
                      <a:pt x="10777" y="1493"/>
                    </a:cubicBezTo>
                    <a:cubicBezTo>
                      <a:pt x="11147" y="1653"/>
                      <a:pt x="11239" y="2347"/>
                      <a:pt x="11841" y="2347"/>
                    </a:cubicBezTo>
                    <a:cubicBezTo>
                      <a:pt x="12257" y="2347"/>
                      <a:pt x="12257" y="1920"/>
                      <a:pt x="12534" y="1813"/>
                    </a:cubicBezTo>
                    <a:cubicBezTo>
                      <a:pt x="12719" y="1760"/>
                      <a:pt x="12673" y="1760"/>
                      <a:pt x="12858" y="1760"/>
                    </a:cubicBezTo>
                    <a:cubicBezTo>
                      <a:pt x="12904" y="1867"/>
                      <a:pt x="12904" y="2080"/>
                      <a:pt x="12997" y="2187"/>
                    </a:cubicBezTo>
                    <a:cubicBezTo>
                      <a:pt x="12951" y="2187"/>
                      <a:pt x="12997" y="2240"/>
                      <a:pt x="12997" y="2293"/>
                    </a:cubicBezTo>
                    <a:cubicBezTo>
                      <a:pt x="12997" y="2560"/>
                      <a:pt x="13136" y="2507"/>
                      <a:pt x="13228" y="2720"/>
                    </a:cubicBezTo>
                    <a:cubicBezTo>
                      <a:pt x="13413" y="2987"/>
                      <a:pt x="13228" y="3147"/>
                      <a:pt x="13367" y="3467"/>
                    </a:cubicBezTo>
                    <a:cubicBezTo>
                      <a:pt x="13460" y="3733"/>
                      <a:pt x="13737" y="3573"/>
                      <a:pt x="13922" y="3627"/>
                    </a:cubicBezTo>
                    <a:cubicBezTo>
                      <a:pt x="14107" y="3680"/>
                      <a:pt x="14153" y="3893"/>
                      <a:pt x="14292" y="4053"/>
                    </a:cubicBezTo>
                    <a:cubicBezTo>
                      <a:pt x="14431" y="4213"/>
                      <a:pt x="14940" y="4160"/>
                      <a:pt x="15217" y="4160"/>
                    </a:cubicBezTo>
                    <a:cubicBezTo>
                      <a:pt x="15587" y="4160"/>
                      <a:pt x="15957" y="4107"/>
                      <a:pt x="16188" y="4053"/>
                    </a:cubicBezTo>
                    <a:cubicBezTo>
                      <a:pt x="16188" y="3840"/>
                      <a:pt x="16188" y="3787"/>
                      <a:pt x="16188" y="3627"/>
                    </a:cubicBezTo>
                    <a:cubicBezTo>
                      <a:pt x="16188" y="3413"/>
                      <a:pt x="16420" y="3413"/>
                      <a:pt x="16605" y="3360"/>
                    </a:cubicBezTo>
                    <a:cubicBezTo>
                      <a:pt x="16836" y="3253"/>
                      <a:pt x="16790" y="3147"/>
                      <a:pt x="17021" y="3040"/>
                    </a:cubicBezTo>
                    <a:cubicBezTo>
                      <a:pt x="17391" y="2880"/>
                      <a:pt x="17622" y="2987"/>
                      <a:pt x="17900" y="2720"/>
                    </a:cubicBezTo>
                    <a:cubicBezTo>
                      <a:pt x="18362" y="3040"/>
                      <a:pt x="18640" y="3040"/>
                      <a:pt x="19056" y="3200"/>
                    </a:cubicBezTo>
                    <a:cubicBezTo>
                      <a:pt x="19565" y="3413"/>
                      <a:pt x="19704" y="3947"/>
                      <a:pt x="20305" y="3947"/>
                    </a:cubicBezTo>
                    <a:cubicBezTo>
                      <a:pt x="20305" y="4053"/>
                      <a:pt x="20444" y="4107"/>
                      <a:pt x="20490" y="4213"/>
                    </a:cubicBezTo>
                    <a:cubicBezTo>
                      <a:pt x="20582" y="4587"/>
                      <a:pt x="20444" y="4907"/>
                      <a:pt x="20582" y="5120"/>
                    </a:cubicBezTo>
                    <a:cubicBezTo>
                      <a:pt x="20444" y="5227"/>
                      <a:pt x="20120" y="6080"/>
                      <a:pt x="20120" y="6133"/>
                    </a:cubicBezTo>
                    <a:cubicBezTo>
                      <a:pt x="20120" y="6187"/>
                      <a:pt x="20166" y="6293"/>
                      <a:pt x="20120" y="6347"/>
                    </a:cubicBezTo>
                    <a:cubicBezTo>
                      <a:pt x="20166" y="6453"/>
                      <a:pt x="20120" y="6507"/>
                      <a:pt x="20166" y="6613"/>
                    </a:cubicBezTo>
                    <a:cubicBezTo>
                      <a:pt x="20166" y="7360"/>
                      <a:pt x="20166" y="7360"/>
                      <a:pt x="20166" y="7360"/>
                    </a:cubicBezTo>
                    <a:cubicBezTo>
                      <a:pt x="20259" y="7573"/>
                      <a:pt x="20212" y="7733"/>
                      <a:pt x="20305" y="7947"/>
                    </a:cubicBezTo>
                    <a:cubicBezTo>
                      <a:pt x="20351" y="8160"/>
                      <a:pt x="20767" y="7947"/>
                      <a:pt x="20767" y="8320"/>
                    </a:cubicBezTo>
                    <a:cubicBezTo>
                      <a:pt x="20767" y="8800"/>
                      <a:pt x="20305" y="8747"/>
                      <a:pt x="20305" y="9120"/>
                    </a:cubicBezTo>
                    <a:cubicBezTo>
                      <a:pt x="20305" y="9440"/>
                      <a:pt x="20490" y="9440"/>
                      <a:pt x="20582" y="9547"/>
                    </a:cubicBezTo>
                    <a:cubicBezTo>
                      <a:pt x="20906" y="10347"/>
                      <a:pt x="21600" y="10453"/>
                      <a:pt x="21600" y="11467"/>
                    </a:cubicBezTo>
                    <a:cubicBezTo>
                      <a:pt x="21091" y="11627"/>
                      <a:pt x="20721" y="11733"/>
                      <a:pt x="20721" y="12373"/>
                    </a:cubicBezTo>
                    <a:cubicBezTo>
                      <a:pt x="20721" y="12533"/>
                      <a:pt x="20814" y="12693"/>
                      <a:pt x="20814" y="12800"/>
                    </a:cubicBezTo>
                    <a:cubicBezTo>
                      <a:pt x="20814" y="12800"/>
                      <a:pt x="20721" y="12800"/>
                      <a:pt x="20721" y="12800"/>
                    </a:cubicBezTo>
                    <a:cubicBezTo>
                      <a:pt x="20305" y="12800"/>
                      <a:pt x="19426" y="12533"/>
                      <a:pt x="18871" y="12533"/>
                    </a:cubicBezTo>
                    <a:cubicBezTo>
                      <a:pt x="18779" y="12533"/>
                      <a:pt x="18177" y="12320"/>
                      <a:pt x="18177" y="12320"/>
                    </a:cubicBezTo>
                    <a:cubicBezTo>
                      <a:pt x="17946" y="12053"/>
                      <a:pt x="17946" y="11360"/>
                      <a:pt x="17530" y="11360"/>
                    </a:cubicBezTo>
                    <a:cubicBezTo>
                      <a:pt x="17299" y="11360"/>
                      <a:pt x="17206" y="11573"/>
                      <a:pt x="17113" y="11733"/>
                    </a:cubicBezTo>
                    <a:cubicBezTo>
                      <a:pt x="16096" y="11733"/>
                      <a:pt x="16096" y="11733"/>
                      <a:pt x="16096" y="11733"/>
                    </a:cubicBezTo>
                    <a:cubicBezTo>
                      <a:pt x="15772" y="11573"/>
                      <a:pt x="15587" y="11307"/>
                      <a:pt x="15402" y="11040"/>
                    </a:cubicBezTo>
                    <a:cubicBezTo>
                      <a:pt x="15125" y="10773"/>
                      <a:pt x="14801" y="10933"/>
                      <a:pt x="14570" y="10667"/>
                    </a:cubicBezTo>
                    <a:cubicBezTo>
                      <a:pt x="14477" y="10507"/>
                      <a:pt x="14523" y="10347"/>
                      <a:pt x="14477" y="10240"/>
                    </a:cubicBezTo>
                    <a:cubicBezTo>
                      <a:pt x="14246" y="9707"/>
                      <a:pt x="13830" y="8960"/>
                      <a:pt x="13228" y="8960"/>
                    </a:cubicBezTo>
                    <a:cubicBezTo>
                      <a:pt x="12951" y="8960"/>
                      <a:pt x="12858" y="9387"/>
                      <a:pt x="12858" y="9760"/>
                    </a:cubicBezTo>
                    <a:cubicBezTo>
                      <a:pt x="12858" y="9973"/>
                      <a:pt x="12858" y="10080"/>
                      <a:pt x="12858" y="10293"/>
                    </a:cubicBezTo>
                    <a:cubicBezTo>
                      <a:pt x="12997" y="10827"/>
                      <a:pt x="13552" y="11840"/>
                      <a:pt x="14061" y="11947"/>
                    </a:cubicBezTo>
                    <a:cubicBezTo>
                      <a:pt x="14061" y="12213"/>
                      <a:pt x="14153" y="12320"/>
                      <a:pt x="14200" y="12533"/>
                    </a:cubicBezTo>
                    <a:cubicBezTo>
                      <a:pt x="14431" y="12427"/>
                      <a:pt x="14385" y="12160"/>
                      <a:pt x="14570" y="12107"/>
                    </a:cubicBezTo>
                    <a:cubicBezTo>
                      <a:pt x="14616" y="12160"/>
                      <a:pt x="14616" y="12267"/>
                      <a:pt x="14616" y="12320"/>
                    </a:cubicBezTo>
                    <a:cubicBezTo>
                      <a:pt x="14616" y="12640"/>
                      <a:pt x="14477" y="12800"/>
                      <a:pt x="14477" y="13120"/>
                    </a:cubicBezTo>
                    <a:cubicBezTo>
                      <a:pt x="14477" y="13440"/>
                      <a:pt x="14986" y="13600"/>
                      <a:pt x="15310" y="13600"/>
                    </a:cubicBezTo>
                    <a:cubicBezTo>
                      <a:pt x="16651" y="13600"/>
                      <a:pt x="16790" y="12640"/>
                      <a:pt x="17530" y="12000"/>
                    </a:cubicBezTo>
                    <a:cubicBezTo>
                      <a:pt x="17530" y="12853"/>
                      <a:pt x="17530" y="12853"/>
                      <a:pt x="17530" y="12853"/>
                    </a:cubicBezTo>
                    <a:cubicBezTo>
                      <a:pt x="17807" y="13547"/>
                      <a:pt x="18177" y="13653"/>
                      <a:pt x="18779" y="13867"/>
                    </a:cubicBezTo>
                    <a:cubicBezTo>
                      <a:pt x="19010" y="13920"/>
                      <a:pt x="19010" y="14347"/>
                      <a:pt x="19149" y="14453"/>
                    </a:cubicBezTo>
                    <a:cubicBezTo>
                      <a:pt x="19149" y="14400"/>
                      <a:pt x="19149" y="14400"/>
                      <a:pt x="19149" y="14400"/>
                    </a:cubicBezTo>
                    <a:cubicBezTo>
                      <a:pt x="19241" y="14613"/>
                      <a:pt x="19565" y="14560"/>
                      <a:pt x="19565" y="14773"/>
                    </a:cubicBezTo>
                    <a:cubicBezTo>
                      <a:pt x="19565" y="15360"/>
                      <a:pt x="18964" y="15520"/>
                      <a:pt x="18964" y="16107"/>
                    </a:cubicBezTo>
                    <a:cubicBezTo>
                      <a:pt x="18640" y="16107"/>
                      <a:pt x="18455" y="16160"/>
                      <a:pt x="18362" y="16480"/>
                    </a:cubicBezTo>
                    <a:cubicBezTo>
                      <a:pt x="18270" y="16747"/>
                      <a:pt x="18316" y="17120"/>
                      <a:pt x="18039" y="17120"/>
                    </a:cubicBezTo>
                    <a:cubicBezTo>
                      <a:pt x="17761" y="17120"/>
                      <a:pt x="17761" y="17813"/>
                      <a:pt x="17484" y="17813"/>
                    </a:cubicBezTo>
                    <a:cubicBezTo>
                      <a:pt x="17299" y="17813"/>
                      <a:pt x="16882" y="18240"/>
                      <a:pt x="16882" y="18507"/>
                    </a:cubicBezTo>
                    <a:cubicBezTo>
                      <a:pt x="16327" y="18613"/>
                      <a:pt x="15125" y="18880"/>
                      <a:pt x="15125" y="19413"/>
                    </a:cubicBezTo>
                    <a:cubicBezTo>
                      <a:pt x="15125" y="19467"/>
                      <a:pt x="15125" y="19573"/>
                      <a:pt x="15171" y="19627"/>
                    </a:cubicBezTo>
                    <a:cubicBezTo>
                      <a:pt x="14708" y="19893"/>
                      <a:pt x="14061" y="20053"/>
                      <a:pt x="13598" y="20160"/>
                    </a:cubicBezTo>
                    <a:cubicBezTo>
                      <a:pt x="13367" y="20267"/>
                      <a:pt x="12534" y="20907"/>
                      <a:pt x="12257" y="21067"/>
                    </a:cubicBezTo>
                    <a:cubicBezTo>
                      <a:pt x="11656" y="21067"/>
                      <a:pt x="11656" y="21067"/>
                      <a:pt x="11656" y="21067"/>
                    </a:cubicBezTo>
                    <a:cubicBezTo>
                      <a:pt x="11286" y="21333"/>
                      <a:pt x="11239" y="21547"/>
                      <a:pt x="10823" y="21547"/>
                    </a:cubicBezTo>
                    <a:cubicBezTo>
                      <a:pt x="10684" y="21600"/>
                      <a:pt x="10684" y="21600"/>
                      <a:pt x="10684" y="21600"/>
                    </a:cubicBezTo>
                    <a:cubicBezTo>
                      <a:pt x="10592" y="21600"/>
                      <a:pt x="10083" y="21333"/>
                      <a:pt x="10037" y="21280"/>
                    </a:cubicBezTo>
                    <a:cubicBezTo>
                      <a:pt x="9991" y="21280"/>
                      <a:pt x="10129" y="21280"/>
                      <a:pt x="10037" y="21013"/>
                    </a:cubicBezTo>
                    <a:cubicBezTo>
                      <a:pt x="9806" y="20640"/>
                      <a:pt x="9667" y="20267"/>
                      <a:pt x="9667" y="19840"/>
                    </a:cubicBezTo>
                    <a:cubicBezTo>
                      <a:pt x="9436" y="19787"/>
                      <a:pt x="9574" y="19360"/>
                      <a:pt x="9621" y="19147"/>
                    </a:cubicBezTo>
                    <a:cubicBezTo>
                      <a:pt x="9713" y="18613"/>
                      <a:pt x="9389" y="18400"/>
                      <a:pt x="9158" y="18133"/>
                    </a:cubicBezTo>
                    <a:cubicBezTo>
                      <a:pt x="8927" y="17867"/>
                      <a:pt x="8372" y="17067"/>
                      <a:pt x="8372" y="16480"/>
                    </a:cubicBezTo>
                    <a:cubicBezTo>
                      <a:pt x="7632" y="16320"/>
                      <a:pt x="7493" y="15840"/>
                      <a:pt x="7493" y="14933"/>
                    </a:cubicBezTo>
                    <a:cubicBezTo>
                      <a:pt x="7493" y="14400"/>
                      <a:pt x="7215" y="14293"/>
                      <a:pt x="7123" y="13813"/>
                    </a:cubicBezTo>
                    <a:cubicBezTo>
                      <a:pt x="7123" y="13813"/>
                      <a:pt x="7123" y="13813"/>
                      <a:pt x="7123" y="13813"/>
                    </a:cubicBezTo>
                    <a:cubicBezTo>
                      <a:pt x="7030" y="13760"/>
                      <a:pt x="6938" y="13600"/>
                      <a:pt x="6845" y="13547"/>
                    </a:cubicBezTo>
                    <a:cubicBezTo>
                      <a:pt x="6799" y="13440"/>
                      <a:pt x="6522" y="13493"/>
                      <a:pt x="6475" y="13387"/>
                    </a:cubicBezTo>
                    <a:cubicBezTo>
                      <a:pt x="6337" y="13280"/>
                      <a:pt x="6383" y="12907"/>
                      <a:pt x="6337" y="12747"/>
                    </a:cubicBezTo>
                    <a:cubicBezTo>
                      <a:pt x="6290" y="12533"/>
                      <a:pt x="6105" y="12320"/>
                      <a:pt x="6059" y="12213"/>
                    </a:cubicBezTo>
                    <a:cubicBezTo>
                      <a:pt x="5782" y="11787"/>
                      <a:pt x="5597" y="11413"/>
                      <a:pt x="5365" y="11040"/>
                    </a:cubicBezTo>
                    <a:cubicBezTo>
                      <a:pt x="5319" y="10933"/>
                      <a:pt x="5042" y="10560"/>
                      <a:pt x="5042" y="10453"/>
                    </a:cubicBezTo>
                    <a:cubicBezTo>
                      <a:pt x="5042" y="10240"/>
                      <a:pt x="5180" y="9707"/>
                      <a:pt x="5180" y="9333"/>
                    </a:cubicBezTo>
                    <a:lnTo>
                      <a:pt x="5180" y="9440"/>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10" name="Freeform 102"/>
              <p:cNvSpPr/>
              <p:nvPr/>
            </p:nvSpPr>
            <p:spPr>
              <a:xfrm>
                <a:off x="2814396" y="4848565"/>
                <a:ext cx="93816" cy="183660"/>
              </a:xfrm>
              <a:custGeom>
                <a:avLst/>
                <a:gdLst/>
                <a:ahLst/>
                <a:cxnLst>
                  <a:cxn ang="0">
                    <a:pos x="wd2" y="hd2"/>
                  </a:cxn>
                  <a:cxn ang="5400000">
                    <a:pos x="wd2" y="hd2"/>
                  </a:cxn>
                  <a:cxn ang="10800000">
                    <a:pos x="wd2" y="hd2"/>
                  </a:cxn>
                  <a:cxn ang="16200000">
                    <a:pos x="wd2" y="hd2"/>
                  </a:cxn>
                </a:cxnLst>
                <a:rect l="0" t="0" r="r" b="b"/>
                <a:pathLst>
                  <a:path w="21600" h="21600" extrusionOk="0">
                    <a:moveTo>
                      <a:pt x="21600" y="13500"/>
                    </a:moveTo>
                    <a:cubicBezTo>
                      <a:pt x="21600" y="16650"/>
                      <a:pt x="17280" y="21600"/>
                      <a:pt x="9504" y="21600"/>
                    </a:cubicBezTo>
                    <a:cubicBezTo>
                      <a:pt x="4320" y="21600"/>
                      <a:pt x="0" y="18450"/>
                      <a:pt x="0" y="15750"/>
                    </a:cubicBezTo>
                    <a:cubicBezTo>
                      <a:pt x="0" y="9900"/>
                      <a:pt x="5184" y="5850"/>
                      <a:pt x="5184" y="0"/>
                    </a:cubicBezTo>
                    <a:cubicBezTo>
                      <a:pt x="11232" y="4500"/>
                      <a:pt x="21600" y="6750"/>
                      <a:pt x="21600" y="1350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11" name="Freeform 103"/>
              <p:cNvSpPr/>
              <p:nvPr/>
            </p:nvSpPr>
            <p:spPr>
              <a:xfrm>
                <a:off x="1925403" y="3347164"/>
                <a:ext cx="1907539" cy="1574869"/>
              </a:xfrm>
              <a:custGeom>
                <a:avLst/>
                <a:gdLst/>
                <a:ahLst/>
                <a:cxnLst>
                  <a:cxn ang="0">
                    <a:pos x="wd2" y="hd2"/>
                  </a:cxn>
                  <a:cxn ang="5400000">
                    <a:pos x="wd2" y="hd2"/>
                  </a:cxn>
                  <a:cxn ang="10800000">
                    <a:pos x="wd2" y="hd2"/>
                  </a:cxn>
                  <a:cxn ang="16200000">
                    <a:pos x="wd2" y="hd2"/>
                  </a:cxn>
                </a:cxnLst>
                <a:rect l="0" t="0" r="r" b="b"/>
                <a:pathLst>
                  <a:path w="21600" h="21600" extrusionOk="0">
                    <a:moveTo>
                      <a:pt x="6323" y="13961"/>
                    </a:moveTo>
                    <a:cubicBezTo>
                      <a:pt x="6238" y="13856"/>
                      <a:pt x="6238" y="13856"/>
                      <a:pt x="6238" y="13856"/>
                    </a:cubicBezTo>
                    <a:cubicBezTo>
                      <a:pt x="6238" y="13961"/>
                      <a:pt x="6281" y="14119"/>
                      <a:pt x="6281" y="14224"/>
                    </a:cubicBezTo>
                    <a:cubicBezTo>
                      <a:pt x="6281" y="14646"/>
                      <a:pt x="6493" y="15067"/>
                      <a:pt x="6578" y="15541"/>
                    </a:cubicBezTo>
                    <a:cubicBezTo>
                      <a:pt x="6705" y="16068"/>
                      <a:pt x="7044" y="16806"/>
                      <a:pt x="7129" y="17175"/>
                    </a:cubicBezTo>
                    <a:cubicBezTo>
                      <a:pt x="7214" y="17491"/>
                      <a:pt x="7214" y="17596"/>
                      <a:pt x="7384" y="17912"/>
                    </a:cubicBezTo>
                    <a:cubicBezTo>
                      <a:pt x="7511" y="18176"/>
                      <a:pt x="7426" y="18492"/>
                      <a:pt x="7596" y="18860"/>
                    </a:cubicBezTo>
                    <a:cubicBezTo>
                      <a:pt x="7639" y="19071"/>
                      <a:pt x="7936" y="19282"/>
                      <a:pt x="7978" y="19598"/>
                    </a:cubicBezTo>
                    <a:cubicBezTo>
                      <a:pt x="8105" y="20125"/>
                      <a:pt x="8317" y="20546"/>
                      <a:pt x="8487" y="21126"/>
                    </a:cubicBezTo>
                    <a:cubicBezTo>
                      <a:pt x="8487" y="21179"/>
                      <a:pt x="8572" y="21337"/>
                      <a:pt x="8657" y="21337"/>
                    </a:cubicBezTo>
                    <a:cubicBezTo>
                      <a:pt x="8657" y="21547"/>
                      <a:pt x="8784" y="21600"/>
                      <a:pt x="8912" y="21600"/>
                    </a:cubicBezTo>
                    <a:cubicBezTo>
                      <a:pt x="9081" y="21600"/>
                      <a:pt x="9081" y="21337"/>
                      <a:pt x="9166" y="21126"/>
                    </a:cubicBezTo>
                    <a:cubicBezTo>
                      <a:pt x="9251" y="20915"/>
                      <a:pt x="9294" y="20968"/>
                      <a:pt x="9506" y="20862"/>
                    </a:cubicBezTo>
                    <a:cubicBezTo>
                      <a:pt x="9675" y="20757"/>
                      <a:pt x="9633" y="20125"/>
                      <a:pt x="9888" y="20072"/>
                    </a:cubicBezTo>
                    <a:cubicBezTo>
                      <a:pt x="9930" y="20020"/>
                      <a:pt x="10057" y="20020"/>
                      <a:pt x="10057" y="19967"/>
                    </a:cubicBezTo>
                    <a:cubicBezTo>
                      <a:pt x="10185" y="19967"/>
                      <a:pt x="10185" y="19967"/>
                      <a:pt x="10185" y="19967"/>
                    </a:cubicBezTo>
                    <a:cubicBezTo>
                      <a:pt x="10057" y="19335"/>
                      <a:pt x="10057" y="19335"/>
                      <a:pt x="10057" y="19335"/>
                    </a:cubicBezTo>
                    <a:cubicBezTo>
                      <a:pt x="10057" y="18913"/>
                      <a:pt x="10312" y="18544"/>
                      <a:pt x="10312" y="17965"/>
                    </a:cubicBezTo>
                    <a:cubicBezTo>
                      <a:pt x="10312" y="17596"/>
                      <a:pt x="10185" y="17333"/>
                      <a:pt x="10185" y="16911"/>
                    </a:cubicBezTo>
                    <a:cubicBezTo>
                      <a:pt x="10185" y="16437"/>
                      <a:pt x="10567" y="16384"/>
                      <a:pt x="10906" y="16226"/>
                    </a:cubicBezTo>
                    <a:cubicBezTo>
                      <a:pt x="11033" y="16174"/>
                      <a:pt x="11246" y="15910"/>
                      <a:pt x="11373" y="15700"/>
                    </a:cubicBezTo>
                    <a:cubicBezTo>
                      <a:pt x="11755" y="15278"/>
                      <a:pt x="12052" y="14804"/>
                      <a:pt x="12434" y="14330"/>
                    </a:cubicBezTo>
                    <a:cubicBezTo>
                      <a:pt x="12731" y="13961"/>
                      <a:pt x="13283" y="13856"/>
                      <a:pt x="13622" y="13434"/>
                    </a:cubicBezTo>
                    <a:cubicBezTo>
                      <a:pt x="13792" y="13223"/>
                      <a:pt x="13792" y="12960"/>
                      <a:pt x="13834" y="12644"/>
                    </a:cubicBezTo>
                    <a:cubicBezTo>
                      <a:pt x="13919" y="12433"/>
                      <a:pt x="14301" y="12433"/>
                      <a:pt x="14428" y="12064"/>
                    </a:cubicBezTo>
                    <a:cubicBezTo>
                      <a:pt x="14598" y="12170"/>
                      <a:pt x="14598" y="12275"/>
                      <a:pt x="14895" y="12275"/>
                    </a:cubicBezTo>
                    <a:cubicBezTo>
                      <a:pt x="15362" y="12275"/>
                      <a:pt x="15871" y="12170"/>
                      <a:pt x="15871" y="11485"/>
                    </a:cubicBezTo>
                    <a:cubicBezTo>
                      <a:pt x="16168" y="11538"/>
                      <a:pt x="16508" y="11696"/>
                      <a:pt x="16550" y="12012"/>
                    </a:cubicBezTo>
                    <a:cubicBezTo>
                      <a:pt x="16635" y="12275"/>
                      <a:pt x="16593" y="12644"/>
                      <a:pt x="16762" y="12907"/>
                    </a:cubicBezTo>
                    <a:cubicBezTo>
                      <a:pt x="16890" y="13223"/>
                      <a:pt x="17102" y="13434"/>
                      <a:pt x="17356" y="13645"/>
                    </a:cubicBezTo>
                    <a:cubicBezTo>
                      <a:pt x="17569" y="14066"/>
                      <a:pt x="17781" y="14435"/>
                      <a:pt x="17908" y="14909"/>
                    </a:cubicBezTo>
                    <a:cubicBezTo>
                      <a:pt x="17950" y="15015"/>
                      <a:pt x="18035" y="15067"/>
                      <a:pt x="18035" y="15225"/>
                    </a:cubicBezTo>
                    <a:cubicBezTo>
                      <a:pt x="18035" y="15436"/>
                      <a:pt x="17950" y="15594"/>
                      <a:pt x="17950" y="15910"/>
                    </a:cubicBezTo>
                    <a:cubicBezTo>
                      <a:pt x="17950" y="16174"/>
                      <a:pt x="17950" y="16490"/>
                      <a:pt x="18248" y="16490"/>
                    </a:cubicBezTo>
                    <a:cubicBezTo>
                      <a:pt x="18757" y="16490"/>
                      <a:pt x="18884" y="15805"/>
                      <a:pt x="19224" y="15436"/>
                    </a:cubicBezTo>
                    <a:cubicBezTo>
                      <a:pt x="19308" y="15541"/>
                      <a:pt x="19266" y="15647"/>
                      <a:pt x="19393" y="15805"/>
                    </a:cubicBezTo>
                    <a:cubicBezTo>
                      <a:pt x="19393" y="15805"/>
                      <a:pt x="19563" y="15805"/>
                      <a:pt x="19606" y="15910"/>
                    </a:cubicBezTo>
                    <a:cubicBezTo>
                      <a:pt x="19818" y="16226"/>
                      <a:pt x="19478" y="16964"/>
                      <a:pt x="19733" y="16964"/>
                    </a:cubicBezTo>
                    <a:cubicBezTo>
                      <a:pt x="19733" y="17701"/>
                      <a:pt x="20200" y="18281"/>
                      <a:pt x="20200" y="19335"/>
                    </a:cubicBezTo>
                    <a:cubicBezTo>
                      <a:pt x="20200" y="19545"/>
                      <a:pt x="20072" y="20125"/>
                      <a:pt x="20200" y="20178"/>
                    </a:cubicBezTo>
                    <a:cubicBezTo>
                      <a:pt x="20369" y="19809"/>
                      <a:pt x="20412" y="19545"/>
                      <a:pt x="20582" y="19124"/>
                    </a:cubicBezTo>
                    <a:cubicBezTo>
                      <a:pt x="20624" y="19019"/>
                      <a:pt x="20751" y="18966"/>
                      <a:pt x="20751" y="18860"/>
                    </a:cubicBezTo>
                    <a:cubicBezTo>
                      <a:pt x="20751" y="18650"/>
                      <a:pt x="20497" y="17596"/>
                      <a:pt x="20327" y="17385"/>
                    </a:cubicBezTo>
                    <a:cubicBezTo>
                      <a:pt x="20200" y="17227"/>
                      <a:pt x="20030" y="17122"/>
                      <a:pt x="20030" y="16859"/>
                    </a:cubicBezTo>
                    <a:cubicBezTo>
                      <a:pt x="20030" y="16806"/>
                      <a:pt x="20030" y="16753"/>
                      <a:pt x="20030" y="16648"/>
                    </a:cubicBezTo>
                    <a:cubicBezTo>
                      <a:pt x="20030" y="16700"/>
                      <a:pt x="20030" y="16700"/>
                      <a:pt x="20030" y="16700"/>
                    </a:cubicBezTo>
                    <a:cubicBezTo>
                      <a:pt x="20072" y="16648"/>
                      <a:pt x="20200" y="16384"/>
                      <a:pt x="20200" y="16174"/>
                    </a:cubicBezTo>
                    <a:cubicBezTo>
                      <a:pt x="20200" y="15910"/>
                      <a:pt x="20200" y="15436"/>
                      <a:pt x="20072" y="15173"/>
                    </a:cubicBezTo>
                    <a:cubicBezTo>
                      <a:pt x="19945" y="14962"/>
                      <a:pt x="19690" y="14962"/>
                      <a:pt x="19690" y="14540"/>
                    </a:cubicBezTo>
                    <a:cubicBezTo>
                      <a:pt x="19690" y="14119"/>
                      <a:pt x="19818" y="13803"/>
                      <a:pt x="20030" y="13592"/>
                    </a:cubicBezTo>
                    <a:cubicBezTo>
                      <a:pt x="20115" y="13434"/>
                      <a:pt x="20327" y="13487"/>
                      <a:pt x="20497" y="13381"/>
                    </a:cubicBezTo>
                    <a:cubicBezTo>
                      <a:pt x="20921" y="13013"/>
                      <a:pt x="21218" y="12855"/>
                      <a:pt x="21600" y="12117"/>
                    </a:cubicBezTo>
                    <a:cubicBezTo>
                      <a:pt x="21473" y="12117"/>
                      <a:pt x="21430" y="12170"/>
                      <a:pt x="21261" y="12170"/>
                    </a:cubicBezTo>
                    <a:cubicBezTo>
                      <a:pt x="20921" y="12170"/>
                      <a:pt x="20666" y="11696"/>
                      <a:pt x="20666" y="11221"/>
                    </a:cubicBezTo>
                    <a:cubicBezTo>
                      <a:pt x="20497" y="11169"/>
                      <a:pt x="20454" y="10484"/>
                      <a:pt x="20284" y="10484"/>
                    </a:cubicBezTo>
                    <a:cubicBezTo>
                      <a:pt x="20157" y="10484"/>
                      <a:pt x="20030" y="10642"/>
                      <a:pt x="19903" y="10642"/>
                    </a:cubicBezTo>
                    <a:cubicBezTo>
                      <a:pt x="19860" y="10642"/>
                      <a:pt x="19818" y="10484"/>
                      <a:pt x="19818" y="10379"/>
                    </a:cubicBezTo>
                    <a:cubicBezTo>
                      <a:pt x="19818" y="9536"/>
                      <a:pt x="20327" y="9483"/>
                      <a:pt x="20327" y="8587"/>
                    </a:cubicBezTo>
                    <a:cubicBezTo>
                      <a:pt x="20327" y="8113"/>
                      <a:pt x="20030" y="7955"/>
                      <a:pt x="19860" y="7586"/>
                    </a:cubicBezTo>
                    <a:cubicBezTo>
                      <a:pt x="19393" y="7323"/>
                      <a:pt x="19011" y="7376"/>
                      <a:pt x="18884" y="6585"/>
                    </a:cubicBezTo>
                    <a:cubicBezTo>
                      <a:pt x="18757" y="6585"/>
                      <a:pt x="18757" y="6585"/>
                      <a:pt x="18757" y="6585"/>
                    </a:cubicBezTo>
                    <a:cubicBezTo>
                      <a:pt x="18587" y="6796"/>
                      <a:pt x="18587" y="6796"/>
                      <a:pt x="18587" y="6796"/>
                    </a:cubicBezTo>
                    <a:cubicBezTo>
                      <a:pt x="18375" y="6901"/>
                      <a:pt x="18120" y="6638"/>
                      <a:pt x="17950" y="6849"/>
                    </a:cubicBezTo>
                    <a:cubicBezTo>
                      <a:pt x="17908" y="6954"/>
                      <a:pt x="17866" y="7007"/>
                      <a:pt x="17738" y="7112"/>
                    </a:cubicBezTo>
                    <a:cubicBezTo>
                      <a:pt x="17611" y="7218"/>
                      <a:pt x="17017" y="7850"/>
                      <a:pt x="16720" y="7850"/>
                    </a:cubicBezTo>
                    <a:cubicBezTo>
                      <a:pt x="16423" y="7850"/>
                      <a:pt x="16211" y="7586"/>
                      <a:pt x="15829" y="7586"/>
                    </a:cubicBezTo>
                    <a:cubicBezTo>
                      <a:pt x="15362" y="7586"/>
                      <a:pt x="15277" y="8008"/>
                      <a:pt x="15022" y="8166"/>
                    </a:cubicBezTo>
                    <a:cubicBezTo>
                      <a:pt x="14980" y="8008"/>
                      <a:pt x="14938" y="7639"/>
                      <a:pt x="14810" y="7639"/>
                    </a:cubicBezTo>
                    <a:cubicBezTo>
                      <a:pt x="14725" y="7639"/>
                      <a:pt x="14640" y="7744"/>
                      <a:pt x="14471" y="7744"/>
                    </a:cubicBezTo>
                    <a:cubicBezTo>
                      <a:pt x="14216" y="7744"/>
                      <a:pt x="13961" y="7744"/>
                      <a:pt x="13707" y="7744"/>
                    </a:cubicBezTo>
                    <a:cubicBezTo>
                      <a:pt x="13283" y="7744"/>
                      <a:pt x="13113" y="7428"/>
                      <a:pt x="12816" y="7165"/>
                    </a:cubicBezTo>
                    <a:cubicBezTo>
                      <a:pt x="12731" y="7112"/>
                      <a:pt x="12561" y="7323"/>
                      <a:pt x="12519" y="7165"/>
                    </a:cubicBezTo>
                    <a:cubicBezTo>
                      <a:pt x="12434" y="6954"/>
                      <a:pt x="12434" y="6796"/>
                      <a:pt x="12306" y="6691"/>
                    </a:cubicBezTo>
                    <a:cubicBezTo>
                      <a:pt x="12009" y="6533"/>
                      <a:pt x="11840" y="6638"/>
                      <a:pt x="11585" y="6322"/>
                    </a:cubicBezTo>
                    <a:cubicBezTo>
                      <a:pt x="11373" y="6059"/>
                      <a:pt x="11161" y="6217"/>
                      <a:pt x="10779" y="6111"/>
                    </a:cubicBezTo>
                    <a:cubicBezTo>
                      <a:pt x="10439" y="6006"/>
                      <a:pt x="10312" y="5690"/>
                      <a:pt x="10015" y="5584"/>
                    </a:cubicBezTo>
                    <a:cubicBezTo>
                      <a:pt x="9930" y="5532"/>
                      <a:pt x="9718" y="5584"/>
                      <a:pt x="9675" y="5426"/>
                    </a:cubicBezTo>
                    <a:cubicBezTo>
                      <a:pt x="9633" y="5163"/>
                      <a:pt x="9633" y="4952"/>
                      <a:pt x="9591" y="4689"/>
                    </a:cubicBezTo>
                    <a:cubicBezTo>
                      <a:pt x="9591" y="4478"/>
                      <a:pt x="9591" y="4478"/>
                      <a:pt x="9591" y="4478"/>
                    </a:cubicBezTo>
                    <a:cubicBezTo>
                      <a:pt x="9803" y="4478"/>
                      <a:pt x="10015" y="4531"/>
                      <a:pt x="10015" y="4215"/>
                    </a:cubicBezTo>
                    <a:cubicBezTo>
                      <a:pt x="10015" y="3951"/>
                      <a:pt x="9718" y="3899"/>
                      <a:pt x="9718" y="3635"/>
                    </a:cubicBezTo>
                    <a:cubicBezTo>
                      <a:pt x="9718" y="3003"/>
                      <a:pt x="10439" y="3108"/>
                      <a:pt x="10439" y="2476"/>
                    </a:cubicBezTo>
                    <a:cubicBezTo>
                      <a:pt x="10439" y="2265"/>
                      <a:pt x="10015" y="1844"/>
                      <a:pt x="9845" y="1844"/>
                    </a:cubicBezTo>
                    <a:cubicBezTo>
                      <a:pt x="9506" y="1844"/>
                      <a:pt x="9378" y="2213"/>
                      <a:pt x="9039" y="2265"/>
                    </a:cubicBezTo>
                    <a:cubicBezTo>
                      <a:pt x="8699" y="2107"/>
                      <a:pt x="8487" y="2107"/>
                      <a:pt x="8233" y="1791"/>
                    </a:cubicBezTo>
                    <a:cubicBezTo>
                      <a:pt x="8105" y="1633"/>
                      <a:pt x="8190" y="1317"/>
                      <a:pt x="7978" y="1264"/>
                    </a:cubicBezTo>
                    <a:cubicBezTo>
                      <a:pt x="7723" y="1159"/>
                      <a:pt x="7554" y="1264"/>
                      <a:pt x="7554" y="843"/>
                    </a:cubicBezTo>
                    <a:cubicBezTo>
                      <a:pt x="7299" y="790"/>
                      <a:pt x="7129" y="790"/>
                      <a:pt x="6917" y="790"/>
                    </a:cubicBezTo>
                    <a:cubicBezTo>
                      <a:pt x="6535" y="790"/>
                      <a:pt x="6365" y="1212"/>
                      <a:pt x="5941" y="1212"/>
                    </a:cubicBezTo>
                    <a:cubicBezTo>
                      <a:pt x="5517" y="1212"/>
                      <a:pt x="5941" y="0"/>
                      <a:pt x="5559" y="0"/>
                    </a:cubicBezTo>
                    <a:cubicBezTo>
                      <a:pt x="5177" y="0"/>
                      <a:pt x="5092" y="527"/>
                      <a:pt x="4923" y="527"/>
                    </a:cubicBezTo>
                    <a:cubicBezTo>
                      <a:pt x="4880" y="527"/>
                      <a:pt x="4838" y="580"/>
                      <a:pt x="4795" y="527"/>
                    </a:cubicBezTo>
                    <a:cubicBezTo>
                      <a:pt x="4668" y="843"/>
                      <a:pt x="4371" y="1106"/>
                      <a:pt x="3989" y="1106"/>
                    </a:cubicBezTo>
                    <a:cubicBezTo>
                      <a:pt x="3862" y="1106"/>
                      <a:pt x="3819" y="843"/>
                      <a:pt x="3650" y="843"/>
                    </a:cubicBezTo>
                    <a:cubicBezTo>
                      <a:pt x="3522" y="843"/>
                      <a:pt x="3098" y="1054"/>
                      <a:pt x="3055" y="790"/>
                    </a:cubicBezTo>
                    <a:cubicBezTo>
                      <a:pt x="2886" y="790"/>
                      <a:pt x="2928" y="685"/>
                      <a:pt x="2758" y="685"/>
                    </a:cubicBezTo>
                    <a:cubicBezTo>
                      <a:pt x="2292" y="685"/>
                      <a:pt x="2249" y="1264"/>
                      <a:pt x="1910" y="1686"/>
                    </a:cubicBezTo>
                    <a:cubicBezTo>
                      <a:pt x="1782" y="1844"/>
                      <a:pt x="1570" y="1844"/>
                      <a:pt x="1400" y="2055"/>
                    </a:cubicBezTo>
                    <a:cubicBezTo>
                      <a:pt x="1273" y="2213"/>
                      <a:pt x="1188" y="2423"/>
                      <a:pt x="976" y="2423"/>
                    </a:cubicBezTo>
                    <a:cubicBezTo>
                      <a:pt x="806" y="2423"/>
                      <a:pt x="679" y="2213"/>
                      <a:pt x="509" y="2213"/>
                    </a:cubicBezTo>
                    <a:cubicBezTo>
                      <a:pt x="467" y="2213"/>
                      <a:pt x="467" y="2371"/>
                      <a:pt x="424" y="2371"/>
                    </a:cubicBezTo>
                    <a:cubicBezTo>
                      <a:pt x="297" y="2476"/>
                      <a:pt x="0" y="3319"/>
                      <a:pt x="0" y="3372"/>
                    </a:cubicBezTo>
                    <a:cubicBezTo>
                      <a:pt x="0" y="3424"/>
                      <a:pt x="42" y="3530"/>
                      <a:pt x="0" y="3582"/>
                    </a:cubicBezTo>
                    <a:cubicBezTo>
                      <a:pt x="42" y="3688"/>
                      <a:pt x="0" y="3740"/>
                      <a:pt x="42" y="3846"/>
                    </a:cubicBezTo>
                    <a:cubicBezTo>
                      <a:pt x="42" y="4583"/>
                      <a:pt x="42" y="4583"/>
                      <a:pt x="42" y="4583"/>
                    </a:cubicBezTo>
                    <a:cubicBezTo>
                      <a:pt x="127" y="4794"/>
                      <a:pt x="85" y="4952"/>
                      <a:pt x="170" y="5163"/>
                    </a:cubicBezTo>
                    <a:cubicBezTo>
                      <a:pt x="212" y="5374"/>
                      <a:pt x="594" y="5163"/>
                      <a:pt x="594" y="5532"/>
                    </a:cubicBezTo>
                    <a:cubicBezTo>
                      <a:pt x="594" y="6006"/>
                      <a:pt x="170" y="5953"/>
                      <a:pt x="170" y="6322"/>
                    </a:cubicBezTo>
                    <a:cubicBezTo>
                      <a:pt x="170" y="6638"/>
                      <a:pt x="339" y="6638"/>
                      <a:pt x="424" y="6743"/>
                    </a:cubicBezTo>
                    <a:cubicBezTo>
                      <a:pt x="721" y="7534"/>
                      <a:pt x="1358" y="7639"/>
                      <a:pt x="1358" y="8640"/>
                    </a:cubicBezTo>
                    <a:cubicBezTo>
                      <a:pt x="891" y="8798"/>
                      <a:pt x="552" y="8903"/>
                      <a:pt x="552" y="9536"/>
                    </a:cubicBezTo>
                    <a:cubicBezTo>
                      <a:pt x="552" y="9694"/>
                      <a:pt x="637" y="9852"/>
                      <a:pt x="637" y="9957"/>
                    </a:cubicBezTo>
                    <a:cubicBezTo>
                      <a:pt x="1273" y="9904"/>
                      <a:pt x="1273" y="9904"/>
                      <a:pt x="1273" y="9904"/>
                    </a:cubicBezTo>
                    <a:cubicBezTo>
                      <a:pt x="1316" y="9852"/>
                      <a:pt x="1400" y="9799"/>
                      <a:pt x="1443" y="9746"/>
                    </a:cubicBezTo>
                    <a:cubicBezTo>
                      <a:pt x="1952" y="9904"/>
                      <a:pt x="1952" y="9904"/>
                      <a:pt x="1952" y="9904"/>
                    </a:cubicBezTo>
                    <a:cubicBezTo>
                      <a:pt x="2122" y="9904"/>
                      <a:pt x="2207" y="9694"/>
                      <a:pt x="2419" y="9694"/>
                    </a:cubicBezTo>
                    <a:cubicBezTo>
                      <a:pt x="2631" y="9694"/>
                      <a:pt x="2758" y="9694"/>
                      <a:pt x="2971" y="9746"/>
                    </a:cubicBezTo>
                    <a:cubicBezTo>
                      <a:pt x="3183" y="9852"/>
                      <a:pt x="3310" y="10379"/>
                      <a:pt x="3480" y="10695"/>
                    </a:cubicBezTo>
                    <a:cubicBezTo>
                      <a:pt x="3650" y="11011"/>
                      <a:pt x="4201" y="11485"/>
                      <a:pt x="4583" y="11485"/>
                    </a:cubicBezTo>
                    <a:cubicBezTo>
                      <a:pt x="4710" y="11485"/>
                      <a:pt x="4838" y="11485"/>
                      <a:pt x="5007" y="11538"/>
                    </a:cubicBezTo>
                    <a:cubicBezTo>
                      <a:pt x="4923" y="11643"/>
                      <a:pt x="4923" y="11854"/>
                      <a:pt x="4753" y="11854"/>
                    </a:cubicBezTo>
                    <a:cubicBezTo>
                      <a:pt x="4583" y="11959"/>
                      <a:pt x="4456" y="11854"/>
                      <a:pt x="4286" y="11959"/>
                    </a:cubicBezTo>
                    <a:cubicBezTo>
                      <a:pt x="4583" y="12328"/>
                      <a:pt x="4795" y="13065"/>
                      <a:pt x="5389" y="13065"/>
                    </a:cubicBezTo>
                    <a:cubicBezTo>
                      <a:pt x="5856" y="13065"/>
                      <a:pt x="5899" y="12275"/>
                      <a:pt x="6111" y="11959"/>
                    </a:cubicBezTo>
                    <a:cubicBezTo>
                      <a:pt x="6281" y="11959"/>
                      <a:pt x="6281" y="11959"/>
                      <a:pt x="6281" y="11959"/>
                    </a:cubicBezTo>
                    <a:cubicBezTo>
                      <a:pt x="6281" y="12064"/>
                      <a:pt x="6153" y="12222"/>
                      <a:pt x="6153" y="12275"/>
                    </a:cubicBezTo>
                    <a:cubicBezTo>
                      <a:pt x="6153" y="12591"/>
                      <a:pt x="6365" y="12855"/>
                      <a:pt x="6365" y="13223"/>
                    </a:cubicBezTo>
                    <a:cubicBezTo>
                      <a:pt x="6365" y="13540"/>
                      <a:pt x="6238" y="13592"/>
                      <a:pt x="6238" y="13908"/>
                    </a:cubicBezTo>
                    <a:lnTo>
                      <a:pt x="6323" y="13961"/>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12" name="Freeform 104"/>
              <p:cNvSpPr/>
              <p:nvPr/>
            </p:nvSpPr>
            <p:spPr>
              <a:xfrm>
                <a:off x="3551499" y="5041406"/>
                <a:ext cx="500339" cy="555568"/>
              </a:xfrm>
              <a:custGeom>
                <a:avLst/>
                <a:gdLst/>
                <a:ahLst/>
                <a:cxnLst>
                  <a:cxn ang="0">
                    <a:pos x="wd2" y="hd2"/>
                  </a:cxn>
                  <a:cxn ang="5400000">
                    <a:pos x="wd2" y="hd2"/>
                  </a:cxn>
                  <a:cxn ang="10800000">
                    <a:pos x="wd2" y="hd2"/>
                  </a:cxn>
                  <a:cxn ang="16200000">
                    <a:pos x="wd2" y="hd2"/>
                  </a:cxn>
                </a:cxnLst>
                <a:rect l="0" t="0" r="r" b="b"/>
                <a:pathLst>
                  <a:path w="21600" h="21600" extrusionOk="0">
                    <a:moveTo>
                      <a:pt x="9582" y="11100"/>
                    </a:moveTo>
                    <a:cubicBezTo>
                      <a:pt x="9420" y="11100"/>
                      <a:pt x="9582" y="10800"/>
                      <a:pt x="9420" y="10500"/>
                    </a:cubicBezTo>
                    <a:cubicBezTo>
                      <a:pt x="9257" y="10350"/>
                      <a:pt x="8445" y="10350"/>
                      <a:pt x="8283" y="10200"/>
                    </a:cubicBezTo>
                    <a:cubicBezTo>
                      <a:pt x="7958" y="10050"/>
                      <a:pt x="7308" y="8400"/>
                      <a:pt x="7308" y="7950"/>
                    </a:cubicBezTo>
                    <a:cubicBezTo>
                      <a:pt x="6659" y="6450"/>
                      <a:pt x="5035" y="6600"/>
                      <a:pt x="4547" y="5700"/>
                    </a:cubicBezTo>
                    <a:cubicBezTo>
                      <a:pt x="4223" y="4950"/>
                      <a:pt x="3898" y="4500"/>
                      <a:pt x="3573" y="3750"/>
                    </a:cubicBezTo>
                    <a:cubicBezTo>
                      <a:pt x="3248" y="3150"/>
                      <a:pt x="2436" y="3300"/>
                      <a:pt x="1786" y="3150"/>
                    </a:cubicBezTo>
                    <a:cubicBezTo>
                      <a:pt x="1299" y="3000"/>
                      <a:pt x="162" y="1200"/>
                      <a:pt x="0" y="450"/>
                    </a:cubicBezTo>
                    <a:cubicBezTo>
                      <a:pt x="0" y="0"/>
                      <a:pt x="0" y="0"/>
                      <a:pt x="0" y="0"/>
                    </a:cubicBezTo>
                    <a:cubicBezTo>
                      <a:pt x="0" y="0"/>
                      <a:pt x="162" y="0"/>
                      <a:pt x="325" y="0"/>
                    </a:cubicBezTo>
                    <a:cubicBezTo>
                      <a:pt x="1137" y="0"/>
                      <a:pt x="1299" y="300"/>
                      <a:pt x="1786" y="600"/>
                    </a:cubicBezTo>
                    <a:cubicBezTo>
                      <a:pt x="4223" y="600"/>
                      <a:pt x="4223" y="600"/>
                      <a:pt x="4223" y="600"/>
                    </a:cubicBezTo>
                    <a:cubicBezTo>
                      <a:pt x="5684" y="1050"/>
                      <a:pt x="6171" y="1950"/>
                      <a:pt x="6821" y="3000"/>
                    </a:cubicBezTo>
                    <a:cubicBezTo>
                      <a:pt x="6983" y="3450"/>
                      <a:pt x="7308" y="3300"/>
                      <a:pt x="7633" y="3450"/>
                    </a:cubicBezTo>
                    <a:cubicBezTo>
                      <a:pt x="8608" y="3750"/>
                      <a:pt x="9095" y="4500"/>
                      <a:pt x="9907" y="5250"/>
                    </a:cubicBezTo>
                    <a:cubicBezTo>
                      <a:pt x="11206" y="6450"/>
                      <a:pt x="12018" y="7350"/>
                      <a:pt x="13967" y="7950"/>
                    </a:cubicBezTo>
                    <a:cubicBezTo>
                      <a:pt x="15104" y="8250"/>
                      <a:pt x="16403" y="8550"/>
                      <a:pt x="16403" y="9600"/>
                    </a:cubicBezTo>
                    <a:cubicBezTo>
                      <a:pt x="16403" y="9600"/>
                      <a:pt x="16241" y="9750"/>
                      <a:pt x="16241" y="9900"/>
                    </a:cubicBezTo>
                    <a:cubicBezTo>
                      <a:pt x="16403" y="9900"/>
                      <a:pt x="16565" y="9900"/>
                      <a:pt x="16728" y="9900"/>
                    </a:cubicBezTo>
                    <a:cubicBezTo>
                      <a:pt x="17053" y="9900"/>
                      <a:pt x="17215" y="10200"/>
                      <a:pt x="17377" y="10500"/>
                    </a:cubicBezTo>
                    <a:cubicBezTo>
                      <a:pt x="17053" y="11100"/>
                      <a:pt x="17053" y="11100"/>
                      <a:pt x="17053" y="11100"/>
                    </a:cubicBezTo>
                    <a:cubicBezTo>
                      <a:pt x="17053" y="12000"/>
                      <a:pt x="17702" y="12150"/>
                      <a:pt x="18514" y="12150"/>
                    </a:cubicBezTo>
                    <a:cubicBezTo>
                      <a:pt x="18514" y="13650"/>
                      <a:pt x="19326" y="13950"/>
                      <a:pt x="20138" y="14700"/>
                    </a:cubicBezTo>
                    <a:cubicBezTo>
                      <a:pt x="20626" y="15150"/>
                      <a:pt x="21600" y="15300"/>
                      <a:pt x="21600" y="15900"/>
                    </a:cubicBezTo>
                    <a:cubicBezTo>
                      <a:pt x="21600" y="16800"/>
                      <a:pt x="21600" y="17400"/>
                      <a:pt x="21600" y="18750"/>
                    </a:cubicBezTo>
                    <a:cubicBezTo>
                      <a:pt x="20788" y="19050"/>
                      <a:pt x="21275" y="19950"/>
                      <a:pt x="21275" y="20700"/>
                    </a:cubicBezTo>
                    <a:cubicBezTo>
                      <a:pt x="21275" y="21450"/>
                      <a:pt x="19814" y="21600"/>
                      <a:pt x="19326" y="21600"/>
                    </a:cubicBezTo>
                    <a:cubicBezTo>
                      <a:pt x="18839" y="21600"/>
                      <a:pt x="17702" y="19800"/>
                      <a:pt x="17540" y="19800"/>
                    </a:cubicBezTo>
                    <a:cubicBezTo>
                      <a:pt x="16241" y="18600"/>
                      <a:pt x="14941" y="18000"/>
                      <a:pt x="13642" y="16800"/>
                    </a:cubicBezTo>
                    <a:cubicBezTo>
                      <a:pt x="12180" y="15450"/>
                      <a:pt x="11531" y="14250"/>
                      <a:pt x="10881" y="12750"/>
                    </a:cubicBezTo>
                    <a:cubicBezTo>
                      <a:pt x="10719" y="12450"/>
                      <a:pt x="9744" y="11100"/>
                      <a:pt x="9582" y="1110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13" name="Freeform 105"/>
              <p:cNvSpPr/>
              <p:nvPr/>
            </p:nvSpPr>
            <p:spPr>
              <a:xfrm>
                <a:off x="4194790" y="4972536"/>
                <a:ext cx="478004" cy="546385"/>
              </a:xfrm>
              <a:custGeom>
                <a:avLst/>
                <a:gdLst/>
                <a:ahLst/>
                <a:cxnLst>
                  <a:cxn ang="0">
                    <a:pos x="wd2" y="hd2"/>
                  </a:cxn>
                  <a:cxn ang="5400000">
                    <a:pos x="wd2" y="hd2"/>
                  </a:cxn>
                  <a:cxn ang="10800000">
                    <a:pos x="wd2" y="hd2"/>
                  </a:cxn>
                  <a:cxn ang="16200000">
                    <a:pos x="wd2" y="hd2"/>
                  </a:cxn>
                </a:cxnLst>
                <a:rect l="0" t="0" r="r" b="b"/>
                <a:pathLst>
                  <a:path w="21600" h="21600" extrusionOk="0">
                    <a:moveTo>
                      <a:pt x="6293" y="19915"/>
                    </a:moveTo>
                    <a:cubicBezTo>
                      <a:pt x="6123" y="19915"/>
                      <a:pt x="6123" y="19149"/>
                      <a:pt x="6123" y="18996"/>
                    </a:cubicBezTo>
                    <a:cubicBezTo>
                      <a:pt x="5443" y="18843"/>
                      <a:pt x="5102" y="19302"/>
                      <a:pt x="4592" y="19302"/>
                    </a:cubicBezTo>
                    <a:cubicBezTo>
                      <a:pt x="1701" y="19302"/>
                      <a:pt x="2891" y="16851"/>
                      <a:pt x="1871" y="15626"/>
                    </a:cubicBezTo>
                    <a:cubicBezTo>
                      <a:pt x="1871" y="15472"/>
                      <a:pt x="2041" y="15319"/>
                      <a:pt x="2041" y="15166"/>
                    </a:cubicBezTo>
                    <a:cubicBezTo>
                      <a:pt x="1871" y="14860"/>
                      <a:pt x="1361" y="14860"/>
                      <a:pt x="1020" y="14860"/>
                    </a:cubicBezTo>
                    <a:cubicBezTo>
                      <a:pt x="680" y="14706"/>
                      <a:pt x="0" y="12255"/>
                      <a:pt x="0" y="11949"/>
                    </a:cubicBezTo>
                    <a:cubicBezTo>
                      <a:pt x="0" y="10877"/>
                      <a:pt x="1531" y="11336"/>
                      <a:pt x="2551" y="11336"/>
                    </a:cubicBezTo>
                    <a:cubicBezTo>
                      <a:pt x="4932" y="11336"/>
                      <a:pt x="4592" y="9191"/>
                      <a:pt x="5613" y="8272"/>
                    </a:cubicBezTo>
                    <a:cubicBezTo>
                      <a:pt x="6123" y="7813"/>
                      <a:pt x="6973" y="7813"/>
                      <a:pt x="7654" y="7660"/>
                    </a:cubicBezTo>
                    <a:cubicBezTo>
                      <a:pt x="8844" y="7506"/>
                      <a:pt x="8844" y="6740"/>
                      <a:pt x="9524" y="6281"/>
                    </a:cubicBezTo>
                    <a:cubicBezTo>
                      <a:pt x="9184" y="5974"/>
                      <a:pt x="10035" y="5362"/>
                      <a:pt x="10035" y="5362"/>
                    </a:cubicBezTo>
                    <a:cubicBezTo>
                      <a:pt x="10375" y="5209"/>
                      <a:pt x="10375" y="5055"/>
                      <a:pt x="10715" y="4902"/>
                    </a:cubicBezTo>
                    <a:cubicBezTo>
                      <a:pt x="10885" y="4902"/>
                      <a:pt x="11055" y="4596"/>
                      <a:pt x="11225" y="4443"/>
                    </a:cubicBezTo>
                    <a:cubicBezTo>
                      <a:pt x="11906" y="3830"/>
                      <a:pt x="13606" y="4136"/>
                      <a:pt x="13946" y="3523"/>
                    </a:cubicBezTo>
                    <a:cubicBezTo>
                      <a:pt x="14457" y="2451"/>
                      <a:pt x="16157" y="0"/>
                      <a:pt x="17348" y="0"/>
                    </a:cubicBezTo>
                    <a:cubicBezTo>
                      <a:pt x="18539" y="0"/>
                      <a:pt x="18539" y="613"/>
                      <a:pt x="18539" y="1685"/>
                    </a:cubicBezTo>
                    <a:cubicBezTo>
                      <a:pt x="18539" y="3064"/>
                      <a:pt x="21600" y="2298"/>
                      <a:pt x="21600" y="3523"/>
                    </a:cubicBezTo>
                    <a:cubicBezTo>
                      <a:pt x="21600" y="4136"/>
                      <a:pt x="19899" y="3830"/>
                      <a:pt x="19899" y="4443"/>
                    </a:cubicBezTo>
                    <a:cubicBezTo>
                      <a:pt x="19899" y="4596"/>
                      <a:pt x="20069" y="4749"/>
                      <a:pt x="20239" y="4749"/>
                    </a:cubicBezTo>
                    <a:cubicBezTo>
                      <a:pt x="20069" y="4902"/>
                      <a:pt x="18028" y="5668"/>
                      <a:pt x="18028" y="5668"/>
                    </a:cubicBezTo>
                    <a:cubicBezTo>
                      <a:pt x="18198" y="5821"/>
                      <a:pt x="18369" y="6128"/>
                      <a:pt x="18369" y="6281"/>
                    </a:cubicBezTo>
                    <a:cubicBezTo>
                      <a:pt x="18198" y="6434"/>
                      <a:pt x="17858" y="6587"/>
                      <a:pt x="17858" y="6740"/>
                    </a:cubicBezTo>
                    <a:cubicBezTo>
                      <a:pt x="17858" y="7813"/>
                      <a:pt x="19899" y="11183"/>
                      <a:pt x="21260" y="11183"/>
                    </a:cubicBezTo>
                    <a:cubicBezTo>
                      <a:pt x="21090" y="12102"/>
                      <a:pt x="20409" y="11796"/>
                      <a:pt x="19559" y="11796"/>
                    </a:cubicBezTo>
                    <a:cubicBezTo>
                      <a:pt x="19389" y="11796"/>
                      <a:pt x="19049" y="11949"/>
                      <a:pt x="18879" y="11949"/>
                    </a:cubicBezTo>
                    <a:cubicBezTo>
                      <a:pt x="18539" y="12715"/>
                      <a:pt x="18539" y="12715"/>
                      <a:pt x="18539" y="12715"/>
                    </a:cubicBezTo>
                    <a:cubicBezTo>
                      <a:pt x="18028" y="14094"/>
                      <a:pt x="17518" y="14553"/>
                      <a:pt x="17518" y="15626"/>
                    </a:cubicBezTo>
                    <a:cubicBezTo>
                      <a:pt x="16668" y="15779"/>
                      <a:pt x="15817" y="16851"/>
                      <a:pt x="15817" y="17311"/>
                    </a:cubicBezTo>
                    <a:cubicBezTo>
                      <a:pt x="15817" y="17770"/>
                      <a:pt x="16157" y="17923"/>
                      <a:pt x="16157" y="18230"/>
                    </a:cubicBezTo>
                    <a:cubicBezTo>
                      <a:pt x="16157" y="18689"/>
                      <a:pt x="15307" y="19762"/>
                      <a:pt x="15307" y="20528"/>
                    </a:cubicBezTo>
                    <a:cubicBezTo>
                      <a:pt x="14117" y="20681"/>
                      <a:pt x="13946" y="21600"/>
                      <a:pt x="12926" y="21600"/>
                    </a:cubicBezTo>
                    <a:cubicBezTo>
                      <a:pt x="12246" y="21600"/>
                      <a:pt x="12076" y="20987"/>
                      <a:pt x="12076" y="20681"/>
                    </a:cubicBezTo>
                    <a:cubicBezTo>
                      <a:pt x="10885" y="20374"/>
                      <a:pt x="10035" y="19609"/>
                      <a:pt x="8674" y="19609"/>
                    </a:cubicBezTo>
                    <a:cubicBezTo>
                      <a:pt x="8164" y="19609"/>
                      <a:pt x="7654" y="20221"/>
                      <a:pt x="6803" y="20221"/>
                    </a:cubicBezTo>
                    <a:cubicBezTo>
                      <a:pt x="6633" y="20221"/>
                      <a:pt x="6463" y="19915"/>
                      <a:pt x="6293" y="19915"/>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14" name="Freeform 106"/>
              <p:cNvSpPr/>
              <p:nvPr/>
            </p:nvSpPr>
            <p:spPr>
              <a:xfrm>
                <a:off x="4654923" y="5234247"/>
                <a:ext cx="299312" cy="358134"/>
              </a:xfrm>
              <a:custGeom>
                <a:avLst/>
                <a:gdLst/>
                <a:ahLst/>
                <a:cxnLst>
                  <a:cxn ang="0">
                    <a:pos x="wd2" y="hd2"/>
                  </a:cxn>
                  <a:cxn ang="5400000">
                    <a:pos x="wd2" y="hd2"/>
                  </a:cxn>
                  <a:cxn ang="10800000">
                    <a:pos x="wd2" y="hd2"/>
                  </a:cxn>
                  <a:cxn ang="16200000">
                    <a:pos x="wd2" y="hd2"/>
                  </a:cxn>
                </a:cxnLst>
                <a:rect l="0" t="0" r="r" b="b"/>
                <a:pathLst>
                  <a:path w="21600" h="21600" extrusionOk="0">
                    <a:moveTo>
                      <a:pt x="8476" y="7897"/>
                    </a:moveTo>
                    <a:cubicBezTo>
                      <a:pt x="8203" y="8361"/>
                      <a:pt x="7929" y="8826"/>
                      <a:pt x="7382" y="8826"/>
                    </a:cubicBezTo>
                    <a:cubicBezTo>
                      <a:pt x="5468" y="8826"/>
                      <a:pt x="4648" y="6968"/>
                      <a:pt x="4648" y="5574"/>
                    </a:cubicBezTo>
                    <a:cubicBezTo>
                      <a:pt x="4648" y="3484"/>
                      <a:pt x="6562" y="3716"/>
                      <a:pt x="8749" y="3716"/>
                    </a:cubicBezTo>
                    <a:cubicBezTo>
                      <a:pt x="10663" y="3716"/>
                      <a:pt x="11484" y="3484"/>
                      <a:pt x="13397" y="3484"/>
                    </a:cubicBezTo>
                    <a:cubicBezTo>
                      <a:pt x="14765" y="3484"/>
                      <a:pt x="15858" y="4181"/>
                      <a:pt x="17499" y="4181"/>
                    </a:cubicBezTo>
                    <a:cubicBezTo>
                      <a:pt x="19959" y="4181"/>
                      <a:pt x="20780" y="2323"/>
                      <a:pt x="21053" y="929"/>
                    </a:cubicBezTo>
                    <a:cubicBezTo>
                      <a:pt x="21600" y="929"/>
                      <a:pt x="21600" y="232"/>
                      <a:pt x="21600" y="0"/>
                    </a:cubicBezTo>
                    <a:cubicBezTo>
                      <a:pt x="21053" y="0"/>
                      <a:pt x="21053" y="0"/>
                      <a:pt x="21053" y="0"/>
                    </a:cubicBezTo>
                    <a:cubicBezTo>
                      <a:pt x="19686" y="929"/>
                      <a:pt x="17772" y="1858"/>
                      <a:pt x="17225" y="2323"/>
                    </a:cubicBezTo>
                    <a:cubicBezTo>
                      <a:pt x="16132" y="2323"/>
                      <a:pt x="16132" y="2323"/>
                      <a:pt x="16132" y="2323"/>
                    </a:cubicBezTo>
                    <a:cubicBezTo>
                      <a:pt x="7656" y="1161"/>
                      <a:pt x="7656" y="1161"/>
                      <a:pt x="7656" y="1161"/>
                    </a:cubicBezTo>
                    <a:cubicBezTo>
                      <a:pt x="4648" y="1161"/>
                      <a:pt x="3281" y="4645"/>
                      <a:pt x="3281" y="6968"/>
                    </a:cubicBezTo>
                    <a:cubicBezTo>
                      <a:pt x="3281" y="7665"/>
                      <a:pt x="2187" y="8129"/>
                      <a:pt x="2187" y="8594"/>
                    </a:cubicBezTo>
                    <a:cubicBezTo>
                      <a:pt x="1094" y="10916"/>
                      <a:pt x="0" y="11845"/>
                      <a:pt x="0" y="14168"/>
                    </a:cubicBezTo>
                    <a:cubicBezTo>
                      <a:pt x="0" y="15329"/>
                      <a:pt x="1641" y="15329"/>
                      <a:pt x="2187" y="15329"/>
                    </a:cubicBezTo>
                    <a:cubicBezTo>
                      <a:pt x="2187" y="16955"/>
                      <a:pt x="2187" y="19277"/>
                      <a:pt x="2187" y="20206"/>
                    </a:cubicBezTo>
                    <a:cubicBezTo>
                      <a:pt x="2187" y="20903"/>
                      <a:pt x="3281" y="21600"/>
                      <a:pt x="4375" y="21600"/>
                    </a:cubicBezTo>
                    <a:cubicBezTo>
                      <a:pt x="5468" y="21600"/>
                      <a:pt x="6015" y="18116"/>
                      <a:pt x="6015" y="17652"/>
                    </a:cubicBezTo>
                    <a:cubicBezTo>
                      <a:pt x="6015" y="16258"/>
                      <a:pt x="4922" y="15561"/>
                      <a:pt x="4922" y="14168"/>
                    </a:cubicBezTo>
                    <a:cubicBezTo>
                      <a:pt x="4922" y="13471"/>
                      <a:pt x="6015" y="13006"/>
                      <a:pt x="6835" y="13006"/>
                    </a:cubicBezTo>
                    <a:cubicBezTo>
                      <a:pt x="7109" y="13006"/>
                      <a:pt x="7382" y="13006"/>
                      <a:pt x="7656" y="13006"/>
                    </a:cubicBezTo>
                    <a:cubicBezTo>
                      <a:pt x="7382" y="15097"/>
                      <a:pt x="7382" y="15097"/>
                      <a:pt x="7382" y="15097"/>
                    </a:cubicBezTo>
                    <a:cubicBezTo>
                      <a:pt x="7382" y="16490"/>
                      <a:pt x="9296" y="16955"/>
                      <a:pt x="9296" y="18348"/>
                    </a:cubicBezTo>
                    <a:cubicBezTo>
                      <a:pt x="9296" y="18581"/>
                      <a:pt x="9296" y="18813"/>
                      <a:pt x="9296" y="19277"/>
                    </a:cubicBezTo>
                    <a:cubicBezTo>
                      <a:pt x="10663" y="19277"/>
                      <a:pt x="10663" y="19277"/>
                      <a:pt x="10663" y="19277"/>
                    </a:cubicBezTo>
                    <a:cubicBezTo>
                      <a:pt x="10663" y="18116"/>
                      <a:pt x="13397" y="18116"/>
                      <a:pt x="13397" y="16955"/>
                    </a:cubicBezTo>
                    <a:cubicBezTo>
                      <a:pt x="12851" y="16955"/>
                      <a:pt x="11757" y="15794"/>
                      <a:pt x="11757" y="15097"/>
                    </a:cubicBezTo>
                    <a:cubicBezTo>
                      <a:pt x="11757" y="15097"/>
                      <a:pt x="12030" y="14865"/>
                      <a:pt x="12304" y="14632"/>
                    </a:cubicBezTo>
                    <a:cubicBezTo>
                      <a:pt x="11484" y="14168"/>
                      <a:pt x="9296" y="10684"/>
                      <a:pt x="9296" y="10219"/>
                    </a:cubicBezTo>
                    <a:cubicBezTo>
                      <a:pt x="12577" y="10219"/>
                      <a:pt x="12851" y="8129"/>
                      <a:pt x="15585" y="7200"/>
                    </a:cubicBezTo>
                    <a:cubicBezTo>
                      <a:pt x="15585" y="6503"/>
                      <a:pt x="15585" y="6503"/>
                      <a:pt x="15585" y="6503"/>
                    </a:cubicBezTo>
                    <a:cubicBezTo>
                      <a:pt x="14765" y="6271"/>
                      <a:pt x="8476" y="8129"/>
                      <a:pt x="8476" y="8361"/>
                    </a:cubicBezTo>
                    <a:lnTo>
                      <a:pt x="8476" y="7897"/>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15" name="Freeform 107"/>
              <p:cNvSpPr/>
              <p:nvPr/>
            </p:nvSpPr>
            <p:spPr>
              <a:xfrm>
                <a:off x="4029500" y="5596972"/>
                <a:ext cx="482471" cy="142338"/>
              </a:xfrm>
              <a:custGeom>
                <a:avLst/>
                <a:gdLst/>
                <a:ahLst/>
                <a:cxnLst>
                  <a:cxn ang="0">
                    <a:pos x="wd2" y="hd2"/>
                  </a:cxn>
                  <a:cxn ang="5400000">
                    <a:pos x="wd2" y="hd2"/>
                  </a:cxn>
                  <a:cxn ang="10800000">
                    <a:pos x="wd2" y="hd2"/>
                  </a:cxn>
                  <a:cxn ang="16200000">
                    <a:pos x="wd2" y="hd2"/>
                  </a:cxn>
                </a:cxnLst>
                <a:rect l="0" t="0" r="r" b="b"/>
                <a:pathLst>
                  <a:path w="21600" h="21600" extrusionOk="0">
                    <a:moveTo>
                      <a:pt x="20756" y="21016"/>
                    </a:moveTo>
                    <a:cubicBezTo>
                      <a:pt x="20081" y="21016"/>
                      <a:pt x="20081" y="19265"/>
                      <a:pt x="19237" y="19265"/>
                    </a:cubicBezTo>
                    <a:cubicBezTo>
                      <a:pt x="19069" y="19265"/>
                      <a:pt x="19237" y="21016"/>
                      <a:pt x="19237" y="21600"/>
                    </a:cubicBezTo>
                    <a:cubicBezTo>
                      <a:pt x="16875" y="18681"/>
                      <a:pt x="14344" y="18097"/>
                      <a:pt x="11306" y="18097"/>
                    </a:cubicBezTo>
                    <a:cubicBezTo>
                      <a:pt x="10462" y="18097"/>
                      <a:pt x="10294" y="14595"/>
                      <a:pt x="9450" y="14595"/>
                    </a:cubicBezTo>
                    <a:cubicBezTo>
                      <a:pt x="8100" y="14595"/>
                      <a:pt x="6919" y="14595"/>
                      <a:pt x="5400" y="12843"/>
                    </a:cubicBezTo>
                    <a:cubicBezTo>
                      <a:pt x="4219" y="11676"/>
                      <a:pt x="3206" y="14011"/>
                      <a:pt x="2362" y="11676"/>
                    </a:cubicBezTo>
                    <a:cubicBezTo>
                      <a:pt x="1687" y="8757"/>
                      <a:pt x="1181" y="5838"/>
                      <a:pt x="0" y="5838"/>
                    </a:cubicBezTo>
                    <a:cubicBezTo>
                      <a:pt x="0" y="5254"/>
                      <a:pt x="1350" y="584"/>
                      <a:pt x="1856" y="584"/>
                    </a:cubicBezTo>
                    <a:cubicBezTo>
                      <a:pt x="2025" y="584"/>
                      <a:pt x="2194" y="1751"/>
                      <a:pt x="2362" y="1751"/>
                    </a:cubicBezTo>
                    <a:cubicBezTo>
                      <a:pt x="2869" y="1751"/>
                      <a:pt x="3206" y="0"/>
                      <a:pt x="3712" y="0"/>
                    </a:cubicBezTo>
                    <a:cubicBezTo>
                      <a:pt x="5906" y="0"/>
                      <a:pt x="6919" y="8173"/>
                      <a:pt x="9281" y="8173"/>
                    </a:cubicBezTo>
                    <a:cubicBezTo>
                      <a:pt x="10462" y="8173"/>
                      <a:pt x="10631" y="4086"/>
                      <a:pt x="11475" y="4086"/>
                    </a:cubicBezTo>
                    <a:cubicBezTo>
                      <a:pt x="12994" y="4086"/>
                      <a:pt x="13500" y="8757"/>
                      <a:pt x="14850" y="8757"/>
                    </a:cubicBezTo>
                    <a:cubicBezTo>
                      <a:pt x="17044" y="8173"/>
                      <a:pt x="17044" y="8173"/>
                      <a:pt x="17044" y="8173"/>
                    </a:cubicBezTo>
                    <a:cubicBezTo>
                      <a:pt x="17719" y="8173"/>
                      <a:pt x="17719" y="8173"/>
                      <a:pt x="17719" y="8173"/>
                    </a:cubicBezTo>
                    <a:cubicBezTo>
                      <a:pt x="17550" y="9341"/>
                      <a:pt x="15019" y="9924"/>
                      <a:pt x="15019" y="9924"/>
                    </a:cubicBezTo>
                    <a:cubicBezTo>
                      <a:pt x="15694" y="12843"/>
                      <a:pt x="16706" y="12843"/>
                      <a:pt x="18056" y="12843"/>
                    </a:cubicBezTo>
                    <a:cubicBezTo>
                      <a:pt x="18563" y="12843"/>
                      <a:pt x="18563" y="15178"/>
                      <a:pt x="18731" y="15178"/>
                    </a:cubicBezTo>
                    <a:cubicBezTo>
                      <a:pt x="19237" y="17514"/>
                      <a:pt x="19744" y="15178"/>
                      <a:pt x="20419" y="15762"/>
                    </a:cubicBezTo>
                    <a:cubicBezTo>
                      <a:pt x="21094" y="16930"/>
                      <a:pt x="21094" y="17514"/>
                      <a:pt x="21600" y="18097"/>
                    </a:cubicBezTo>
                    <a:cubicBezTo>
                      <a:pt x="21431" y="19265"/>
                      <a:pt x="20925" y="21016"/>
                      <a:pt x="20756" y="21016"/>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16" name="Freeform 108"/>
              <p:cNvSpPr/>
              <p:nvPr/>
            </p:nvSpPr>
            <p:spPr>
              <a:xfrm>
                <a:off x="4708530" y="5711757"/>
                <a:ext cx="147424" cy="36733"/>
              </a:xfrm>
              <a:custGeom>
                <a:avLst/>
                <a:gdLst/>
                <a:ahLst/>
                <a:cxnLst>
                  <a:cxn ang="0">
                    <a:pos x="wd2" y="hd2"/>
                  </a:cxn>
                  <a:cxn ang="5400000">
                    <a:pos x="wd2" y="hd2"/>
                  </a:cxn>
                  <a:cxn ang="10800000">
                    <a:pos x="wd2" y="hd2"/>
                  </a:cxn>
                  <a:cxn ang="16200000">
                    <a:pos x="wd2" y="hd2"/>
                  </a:cxn>
                </a:cxnLst>
                <a:rect l="0" t="0" r="r" b="b"/>
                <a:pathLst>
                  <a:path w="21600" h="21600" extrusionOk="0">
                    <a:moveTo>
                      <a:pt x="14400" y="21600"/>
                    </a:moveTo>
                    <a:cubicBezTo>
                      <a:pt x="11077" y="21600"/>
                      <a:pt x="7200" y="21600"/>
                      <a:pt x="5538" y="21600"/>
                    </a:cubicBezTo>
                    <a:cubicBezTo>
                      <a:pt x="3877" y="21600"/>
                      <a:pt x="0" y="21600"/>
                      <a:pt x="0" y="9600"/>
                    </a:cubicBezTo>
                    <a:cubicBezTo>
                      <a:pt x="0" y="2400"/>
                      <a:pt x="2769" y="2400"/>
                      <a:pt x="4431" y="2400"/>
                    </a:cubicBezTo>
                    <a:cubicBezTo>
                      <a:pt x="8862" y="2400"/>
                      <a:pt x="10523" y="9600"/>
                      <a:pt x="14400" y="9600"/>
                    </a:cubicBezTo>
                    <a:cubicBezTo>
                      <a:pt x="17723" y="9600"/>
                      <a:pt x="19385" y="4800"/>
                      <a:pt x="21600" y="0"/>
                    </a:cubicBezTo>
                    <a:cubicBezTo>
                      <a:pt x="19385" y="14400"/>
                      <a:pt x="17723" y="16800"/>
                      <a:pt x="14400" y="2160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17" name="Freeform 109"/>
              <p:cNvSpPr/>
              <p:nvPr/>
            </p:nvSpPr>
            <p:spPr>
              <a:xfrm>
                <a:off x="4565577" y="5720940"/>
                <a:ext cx="102751" cy="36733"/>
              </a:xfrm>
              <a:custGeom>
                <a:avLst/>
                <a:gdLst/>
                <a:ahLst/>
                <a:cxnLst>
                  <a:cxn ang="0">
                    <a:pos x="wd2" y="hd2"/>
                  </a:cxn>
                  <a:cxn ang="5400000">
                    <a:pos x="wd2" y="hd2"/>
                  </a:cxn>
                  <a:cxn ang="10800000">
                    <a:pos x="wd2" y="hd2"/>
                  </a:cxn>
                  <a:cxn ang="16200000">
                    <a:pos x="wd2" y="hd2"/>
                  </a:cxn>
                </a:cxnLst>
                <a:rect l="0" t="0" r="r" b="b"/>
                <a:pathLst>
                  <a:path w="21600" h="21600" extrusionOk="0">
                    <a:moveTo>
                      <a:pt x="21600" y="14400"/>
                    </a:moveTo>
                    <a:cubicBezTo>
                      <a:pt x="18400" y="14400"/>
                      <a:pt x="18400" y="14400"/>
                      <a:pt x="18400" y="14400"/>
                    </a:cubicBezTo>
                    <a:cubicBezTo>
                      <a:pt x="15200" y="12000"/>
                      <a:pt x="15200" y="12000"/>
                      <a:pt x="15200" y="12000"/>
                    </a:cubicBezTo>
                    <a:cubicBezTo>
                      <a:pt x="12000" y="14400"/>
                      <a:pt x="10400" y="21600"/>
                      <a:pt x="7200" y="21600"/>
                    </a:cubicBezTo>
                    <a:cubicBezTo>
                      <a:pt x="4000" y="21600"/>
                      <a:pt x="0" y="19200"/>
                      <a:pt x="0" y="14400"/>
                    </a:cubicBezTo>
                    <a:cubicBezTo>
                      <a:pt x="0" y="2400"/>
                      <a:pt x="2400" y="2400"/>
                      <a:pt x="5600" y="2400"/>
                    </a:cubicBezTo>
                    <a:cubicBezTo>
                      <a:pt x="8800" y="2400"/>
                      <a:pt x="10400" y="4800"/>
                      <a:pt x="12800" y="7200"/>
                    </a:cubicBezTo>
                    <a:cubicBezTo>
                      <a:pt x="12800" y="4800"/>
                      <a:pt x="12800" y="2400"/>
                      <a:pt x="12800" y="0"/>
                    </a:cubicBezTo>
                    <a:cubicBezTo>
                      <a:pt x="21600" y="0"/>
                      <a:pt x="21600" y="0"/>
                      <a:pt x="21600" y="0"/>
                    </a:cubicBezTo>
                    <a:cubicBezTo>
                      <a:pt x="21600" y="7200"/>
                      <a:pt x="20800" y="12000"/>
                      <a:pt x="21600" y="1440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18" name="Freeform 110"/>
              <p:cNvSpPr/>
              <p:nvPr/>
            </p:nvSpPr>
            <p:spPr>
              <a:xfrm>
                <a:off x="4672792" y="5765764"/>
                <a:ext cx="75947" cy="51600"/>
              </a:xfrm>
              <a:custGeom>
                <a:avLst/>
                <a:gdLst/>
                <a:ahLst/>
                <a:cxnLst>
                  <a:cxn ang="0">
                    <a:pos x="wd2" y="hd2"/>
                  </a:cxn>
                  <a:cxn ang="5400000">
                    <a:pos x="wd2" y="hd2"/>
                  </a:cxn>
                  <a:cxn ang="10800000">
                    <a:pos x="wd2" y="hd2"/>
                  </a:cxn>
                  <a:cxn ang="16200000">
                    <a:pos x="wd2" y="hd2"/>
                  </a:cxn>
                </a:cxnLst>
                <a:rect l="0" t="0" r="r" b="b"/>
                <a:pathLst>
                  <a:path w="21600" h="20228" extrusionOk="0">
                    <a:moveTo>
                      <a:pt x="16200" y="20228"/>
                    </a:moveTo>
                    <a:cubicBezTo>
                      <a:pt x="12960" y="20228"/>
                      <a:pt x="12960" y="14057"/>
                      <a:pt x="12960" y="12514"/>
                    </a:cubicBezTo>
                    <a:cubicBezTo>
                      <a:pt x="8640" y="12514"/>
                      <a:pt x="0" y="10971"/>
                      <a:pt x="0" y="4799"/>
                    </a:cubicBezTo>
                    <a:cubicBezTo>
                      <a:pt x="0" y="-1372"/>
                      <a:pt x="6480" y="171"/>
                      <a:pt x="9720" y="171"/>
                    </a:cubicBezTo>
                    <a:cubicBezTo>
                      <a:pt x="10800" y="171"/>
                      <a:pt x="12960" y="171"/>
                      <a:pt x="14040" y="171"/>
                    </a:cubicBezTo>
                    <a:cubicBezTo>
                      <a:pt x="14040" y="9428"/>
                      <a:pt x="21600" y="7885"/>
                      <a:pt x="21600" y="15599"/>
                    </a:cubicBezTo>
                    <a:cubicBezTo>
                      <a:pt x="21600" y="18685"/>
                      <a:pt x="19440" y="20228"/>
                      <a:pt x="17280" y="20228"/>
                    </a:cubicBezTo>
                    <a:cubicBezTo>
                      <a:pt x="17280" y="20228"/>
                      <a:pt x="16200" y="20228"/>
                      <a:pt x="16200" y="20228"/>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19" name="Freeform 111"/>
              <p:cNvSpPr/>
              <p:nvPr/>
            </p:nvSpPr>
            <p:spPr>
              <a:xfrm>
                <a:off x="4529838" y="5716349"/>
                <a:ext cx="31275" cy="321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700" y="0"/>
                      <a:pt x="5400" y="0"/>
                      <a:pt x="10800" y="0"/>
                    </a:cubicBezTo>
                    <a:cubicBezTo>
                      <a:pt x="16200" y="0"/>
                      <a:pt x="16200" y="5400"/>
                      <a:pt x="21600" y="8100"/>
                    </a:cubicBezTo>
                    <a:cubicBezTo>
                      <a:pt x="18900" y="16200"/>
                      <a:pt x="13500" y="21600"/>
                      <a:pt x="8100" y="21600"/>
                    </a:cubicBezTo>
                    <a:cubicBezTo>
                      <a:pt x="5400" y="21600"/>
                      <a:pt x="0" y="16200"/>
                      <a:pt x="0" y="13500"/>
                    </a:cubicBezTo>
                    <a:cubicBezTo>
                      <a:pt x="0" y="8100"/>
                      <a:pt x="0" y="5400"/>
                      <a:pt x="0" y="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20" name="Freeform 112"/>
              <p:cNvSpPr/>
              <p:nvPr/>
            </p:nvSpPr>
            <p:spPr>
              <a:xfrm>
                <a:off x="4882753" y="5726985"/>
                <a:ext cx="165294" cy="94968"/>
              </a:xfrm>
              <a:custGeom>
                <a:avLst/>
                <a:gdLst/>
                <a:ahLst/>
                <a:cxnLst>
                  <a:cxn ang="0">
                    <a:pos x="wd2" y="hd2"/>
                  </a:cxn>
                  <a:cxn ang="5400000">
                    <a:pos x="wd2" y="hd2"/>
                  </a:cxn>
                  <a:cxn ang="10800000">
                    <a:pos x="wd2" y="hd2"/>
                  </a:cxn>
                  <a:cxn ang="16200000">
                    <a:pos x="wd2" y="hd2"/>
                  </a:cxn>
                </a:cxnLst>
                <a:rect l="0" t="0" r="r" b="b"/>
                <a:pathLst>
                  <a:path w="21600" h="20308" extrusionOk="0">
                    <a:moveTo>
                      <a:pt x="9120" y="9508"/>
                    </a:moveTo>
                    <a:cubicBezTo>
                      <a:pt x="7680" y="9508"/>
                      <a:pt x="9120" y="12831"/>
                      <a:pt x="8160" y="14493"/>
                    </a:cubicBezTo>
                    <a:cubicBezTo>
                      <a:pt x="7200" y="16154"/>
                      <a:pt x="3840" y="20308"/>
                      <a:pt x="1440" y="20308"/>
                    </a:cubicBezTo>
                    <a:cubicBezTo>
                      <a:pt x="480" y="20308"/>
                      <a:pt x="0" y="18646"/>
                      <a:pt x="0" y="16985"/>
                    </a:cubicBezTo>
                    <a:cubicBezTo>
                      <a:pt x="0" y="8677"/>
                      <a:pt x="3840" y="8677"/>
                      <a:pt x="7200" y="7016"/>
                    </a:cubicBezTo>
                    <a:cubicBezTo>
                      <a:pt x="7680" y="7016"/>
                      <a:pt x="7680" y="4523"/>
                      <a:pt x="8160" y="3693"/>
                    </a:cubicBezTo>
                    <a:cubicBezTo>
                      <a:pt x="10080" y="370"/>
                      <a:pt x="19680" y="-1292"/>
                      <a:pt x="21600" y="1200"/>
                    </a:cubicBezTo>
                    <a:cubicBezTo>
                      <a:pt x="19200" y="6185"/>
                      <a:pt x="12480" y="9508"/>
                      <a:pt x="9120" y="9508"/>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21" name="Freeform 113"/>
              <p:cNvSpPr/>
              <p:nvPr/>
            </p:nvSpPr>
            <p:spPr>
              <a:xfrm>
                <a:off x="4998903" y="5460541"/>
                <a:ext cx="49144" cy="44604"/>
              </a:xfrm>
              <a:custGeom>
                <a:avLst/>
                <a:gdLst/>
                <a:ahLst/>
                <a:cxnLst>
                  <a:cxn ang="0">
                    <a:pos x="wd2" y="hd2"/>
                  </a:cxn>
                  <a:cxn ang="5400000">
                    <a:pos x="wd2" y="hd2"/>
                  </a:cxn>
                  <a:cxn ang="10800000">
                    <a:pos x="wd2" y="hd2"/>
                  </a:cxn>
                  <a:cxn ang="16200000">
                    <a:pos x="wd2" y="hd2"/>
                  </a:cxn>
                </a:cxnLst>
                <a:rect l="0" t="0" r="r" b="b"/>
                <a:pathLst>
                  <a:path w="21600" h="17486" extrusionOk="0">
                    <a:moveTo>
                      <a:pt x="21600" y="8229"/>
                    </a:moveTo>
                    <a:cubicBezTo>
                      <a:pt x="21600" y="9772"/>
                      <a:pt x="16615" y="17486"/>
                      <a:pt x="13292" y="17486"/>
                    </a:cubicBezTo>
                    <a:cubicBezTo>
                      <a:pt x="9969" y="17486"/>
                      <a:pt x="0" y="9772"/>
                      <a:pt x="0" y="3600"/>
                    </a:cubicBezTo>
                    <a:cubicBezTo>
                      <a:pt x="0" y="-4114"/>
                      <a:pt x="21600" y="2057"/>
                      <a:pt x="21600" y="8229"/>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22" name="Freeform 114"/>
              <p:cNvSpPr/>
              <p:nvPr/>
            </p:nvSpPr>
            <p:spPr>
              <a:xfrm>
                <a:off x="5083783" y="5454636"/>
                <a:ext cx="134021" cy="41326"/>
              </a:xfrm>
              <a:custGeom>
                <a:avLst/>
                <a:gdLst/>
                <a:ahLst/>
                <a:cxnLst>
                  <a:cxn ang="0">
                    <a:pos x="wd2" y="hd2"/>
                  </a:cxn>
                  <a:cxn ang="5400000">
                    <a:pos x="wd2" y="hd2"/>
                  </a:cxn>
                  <a:cxn ang="10800000">
                    <a:pos x="wd2" y="hd2"/>
                  </a:cxn>
                  <a:cxn ang="16200000">
                    <a:pos x="wd2" y="hd2"/>
                  </a:cxn>
                </a:cxnLst>
                <a:rect l="0" t="0" r="r" b="b"/>
                <a:pathLst>
                  <a:path w="21600" h="21600" extrusionOk="0">
                    <a:moveTo>
                      <a:pt x="18600" y="4320"/>
                    </a:moveTo>
                    <a:cubicBezTo>
                      <a:pt x="19200" y="10800"/>
                      <a:pt x="21600" y="12960"/>
                      <a:pt x="21600" y="21600"/>
                    </a:cubicBezTo>
                    <a:cubicBezTo>
                      <a:pt x="21600" y="21600"/>
                      <a:pt x="21000" y="21600"/>
                      <a:pt x="20400" y="21600"/>
                    </a:cubicBezTo>
                    <a:cubicBezTo>
                      <a:pt x="16800" y="21600"/>
                      <a:pt x="15000" y="12960"/>
                      <a:pt x="10800" y="12960"/>
                    </a:cubicBezTo>
                    <a:cubicBezTo>
                      <a:pt x="8400" y="12960"/>
                      <a:pt x="7200" y="12960"/>
                      <a:pt x="4800" y="12960"/>
                    </a:cubicBezTo>
                    <a:cubicBezTo>
                      <a:pt x="3600" y="12960"/>
                      <a:pt x="0" y="8640"/>
                      <a:pt x="0" y="8640"/>
                    </a:cubicBezTo>
                    <a:cubicBezTo>
                      <a:pt x="0" y="4320"/>
                      <a:pt x="1800" y="2160"/>
                      <a:pt x="1800" y="0"/>
                    </a:cubicBezTo>
                    <a:cubicBezTo>
                      <a:pt x="13800" y="0"/>
                      <a:pt x="13800" y="0"/>
                      <a:pt x="13800" y="0"/>
                    </a:cubicBezTo>
                    <a:cubicBezTo>
                      <a:pt x="14400" y="6480"/>
                      <a:pt x="16200" y="4320"/>
                      <a:pt x="18000" y="4320"/>
                    </a:cubicBezTo>
                    <a:lnTo>
                      <a:pt x="18600" y="4320"/>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23" name="Freeform 115"/>
              <p:cNvSpPr/>
              <p:nvPr/>
            </p:nvSpPr>
            <p:spPr>
              <a:xfrm>
                <a:off x="5065914" y="5202108"/>
                <a:ext cx="53609" cy="133155"/>
              </a:xfrm>
              <a:custGeom>
                <a:avLst/>
                <a:gdLst/>
                <a:ahLst/>
                <a:cxnLst>
                  <a:cxn ang="0">
                    <a:pos x="wd2" y="hd2"/>
                  </a:cxn>
                  <a:cxn ang="5400000">
                    <a:pos x="wd2" y="hd2"/>
                  </a:cxn>
                  <a:cxn ang="10800000">
                    <a:pos x="wd2" y="hd2"/>
                  </a:cxn>
                  <a:cxn ang="16200000">
                    <a:pos x="wd2" y="hd2"/>
                  </a:cxn>
                </a:cxnLst>
                <a:rect l="0" t="0" r="r" b="b"/>
                <a:pathLst>
                  <a:path w="21600" h="21600" extrusionOk="0">
                    <a:moveTo>
                      <a:pt x="5760" y="17280"/>
                    </a:moveTo>
                    <a:cubicBezTo>
                      <a:pt x="5760" y="15429"/>
                      <a:pt x="5760" y="15429"/>
                      <a:pt x="5760" y="15429"/>
                    </a:cubicBezTo>
                    <a:cubicBezTo>
                      <a:pt x="11520" y="15429"/>
                      <a:pt x="17280" y="14811"/>
                      <a:pt x="20160" y="14811"/>
                    </a:cubicBezTo>
                    <a:cubicBezTo>
                      <a:pt x="20160" y="12343"/>
                      <a:pt x="15840" y="12343"/>
                      <a:pt x="15840" y="10491"/>
                    </a:cubicBezTo>
                    <a:cubicBezTo>
                      <a:pt x="15840" y="9257"/>
                      <a:pt x="21600" y="8640"/>
                      <a:pt x="21600" y="7406"/>
                    </a:cubicBezTo>
                    <a:cubicBezTo>
                      <a:pt x="11520" y="6171"/>
                      <a:pt x="5760" y="3703"/>
                      <a:pt x="5760" y="0"/>
                    </a:cubicBezTo>
                    <a:cubicBezTo>
                      <a:pt x="0" y="1234"/>
                      <a:pt x="0" y="3086"/>
                      <a:pt x="0" y="5554"/>
                    </a:cubicBezTo>
                    <a:cubicBezTo>
                      <a:pt x="0" y="9257"/>
                      <a:pt x="4320" y="9874"/>
                      <a:pt x="4320" y="12960"/>
                    </a:cubicBezTo>
                    <a:cubicBezTo>
                      <a:pt x="4320" y="16046"/>
                      <a:pt x="4320" y="14811"/>
                      <a:pt x="4320" y="16663"/>
                    </a:cubicBezTo>
                    <a:cubicBezTo>
                      <a:pt x="4320" y="18514"/>
                      <a:pt x="5760" y="21600"/>
                      <a:pt x="12960" y="21600"/>
                    </a:cubicBezTo>
                    <a:cubicBezTo>
                      <a:pt x="10080" y="19749"/>
                      <a:pt x="8640" y="19131"/>
                      <a:pt x="5760" y="1728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24" name="Freeform 119"/>
              <p:cNvSpPr/>
              <p:nvPr/>
            </p:nvSpPr>
            <p:spPr>
              <a:xfrm>
                <a:off x="4823139" y="4834792"/>
                <a:ext cx="207038" cy="206619"/>
              </a:xfrm>
              <a:custGeom>
                <a:avLst/>
                <a:gdLst/>
                <a:ahLst/>
                <a:cxnLst>
                  <a:cxn ang="0">
                    <a:pos x="wd2" y="hd2"/>
                  </a:cxn>
                  <a:cxn ang="5400000">
                    <a:pos x="wd2" y="hd2"/>
                  </a:cxn>
                  <a:cxn ang="10800000">
                    <a:pos x="wd2" y="hd2"/>
                  </a:cxn>
                  <a:cxn ang="16200000">
                    <a:pos x="wd2" y="hd2"/>
                  </a:cxn>
                </a:cxnLst>
                <a:rect l="0" t="0" r="r" b="b"/>
                <a:pathLst>
                  <a:path w="20855" h="21600" extrusionOk="0">
                    <a:moveTo>
                      <a:pt x="17131" y="15487"/>
                    </a:moveTo>
                    <a:cubicBezTo>
                      <a:pt x="17131" y="15079"/>
                      <a:pt x="16758" y="14672"/>
                      <a:pt x="16386" y="14264"/>
                    </a:cubicBezTo>
                    <a:cubicBezTo>
                      <a:pt x="15641" y="15079"/>
                      <a:pt x="14896" y="15487"/>
                      <a:pt x="14896" y="16302"/>
                    </a:cubicBezTo>
                    <a:cubicBezTo>
                      <a:pt x="14896" y="17525"/>
                      <a:pt x="16758" y="17932"/>
                      <a:pt x="16758" y="19562"/>
                    </a:cubicBezTo>
                    <a:cubicBezTo>
                      <a:pt x="16758" y="20785"/>
                      <a:pt x="16014" y="21600"/>
                      <a:pt x="14896" y="21600"/>
                    </a:cubicBezTo>
                    <a:cubicBezTo>
                      <a:pt x="14524" y="21600"/>
                      <a:pt x="14152" y="20785"/>
                      <a:pt x="14152" y="20377"/>
                    </a:cubicBezTo>
                    <a:cubicBezTo>
                      <a:pt x="13779" y="20785"/>
                      <a:pt x="13034" y="20785"/>
                      <a:pt x="12662" y="20785"/>
                    </a:cubicBezTo>
                    <a:cubicBezTo>
                      <a:pt x="10800" y="20785"/>
                      <a:pt x="8938" y="17932"/>
                      <a:pt x="8938" y="15079"/>
                    </a:cubicBezTo>
                    <a:cubicBezTo>
                      <a:pt x="8938" y="13857"/>
                      <a:pt x="9310" y="13449"/>
                      <a:pt x="9683" y="13042"/>
                    </a:cubicBezTo>
                    <a:cubicBezTo>
                      <a:pt x="9683" y="12634"/>
                      <a:pt x="9310" y="12226"/>
                      <a:pt x="9310" y="11819"/>
                    </a:cubicBezTo>
                    <a:cubicBezTo>
                      <a:pt x="7076" y="11411"/>
                      <a:pt x="7076" y="11411"/>
                      <a:pt x="7076" y="11411"/>
                    </a:cubicBezTo>
                    <a:cubicBezTo>
                      <a:pt x="7076" y="12226"/>
                      <a:pt x="6703" y="12634"/>
                      <a:pt x="7076" y="13042"/>
                    </a:cubicBezTo>
                    <a:cubicBezTo>
                      <a:pt x="5958" y="13042"/>
                      <a:pt x="5958" y="12634"/>
                      <a:pt x="5586" y="12226"/>
                    </a:cubicBezTo>
                    <a:cubicBezTo>
                      <a:pt x="5586" y="12226"/>
                      <a:pt x="5214" y="12634"/>
                      <a:pt x="5214" y="13042"/>
                    </a:cubicBezTo>
                    <a:cubicBezTo>
                      <a:pt x="4469" y="12634"/>
                      <a:pt x="3724" y="11411"/>
                      <a:pt x="3724" y="11411"/>
                    </a:cubicBezTo>
                    <a:cubicBezTo>
                      <a:pt x="2234" y="13042"/>
                      <a:pt x="2234" y="18340"/>
                      <a:pt x="745" y="18340"/>
                    </a:cubicBezTo>
                    <a:cubicBezTo>
                      <a:pt x="-745" y="18340"/>
                      <a:pt x="745" y="15079"/>
                      <a:pt x="745" y="14672"/>
                    </a:cubicBezTo>
                    <a:cubicBezTo>
                      <a:pt x="745" y="14264"/>
                      <a:pt x="0" y="13449"/>
                      <a:pt x="0" y="13042"/>
                    </a:cubicBezTo>
                    <a:cubicBezTo>
                      <a:pt x="0" y="11411"/>
                      <a:pt x="745" y="10596"/>
                      <a:pt x="1117" y="8966"/>
                    </a:cubicBezTo>
                    <a:cubicBezTo>
                      <a:pt x="4096" y="8966"/>
                      <a:pt x="3352" y="5706"/>
                      <a:pt x="6331" y="5706"/>
                    </a:cubicBezTo>
                    <a:cubicBezTo>
                      <a:pt x="8193" y="5706"/>
                      <a:pt x="7821" y="8151"/>
                      <a:pt x="8938" y="8151"/>
                    </a:cubicBezTo>
                    <a:cubicBezTo>
                      <a:pt x="9310" y="8151"/>
                      <a:pt x="9310" y="8151"/>
                      <a:pt x="9683" y="8151"/>
                    </a:cubicBezTo>
                    <a:cubicBezTo>
                      <a:pt x="9683" y="7336"/>
                      <a:pt x="10427" y="6521"/>
                      <a:pt x="11172" y="6113"/>
                    </a:cubicBezTo>
                    <a:cubicBezTo>
                      <a:pt x="11172" y="4075"/>
                      <a:pt x="13779" y="4891"/>
                      <a:pt x="14524" y="3668"/>
                    </a:cubicBezTo>
                    <a:cubicBezTo>
                      <a:pt x="14896" y="2853"/>
                      <a:pt x="14896" y="408"/>
                      <a:pt x="14896" y="0"/>
                    </a:cubicBezTo>
                    <a:cubicBezTo>
                      <a:pt x="16014" y="0"/>
                      <a:pt x="16758" y="815"/>
                      <a:pt x="17131" y="1630"/>
                    </a:cubicBezTo>
                    <a:cubicBezTo>
                      <a:pt x="18248" y="2853"/>
                      <a:pt x="20855" y="12226"/>
                      <a:pt x="20855" y="13449"/>
                    </a:cubicBezTo>
                    <a:cubicBezTo>
                      <a:pt x="20855" y="15079"/>
                      <a:pt x="18993" y="15894"/>
                      <a:pt x="18993" y="18747"/>
                    </a:cubicBezTo>
                    <a:cubicBezTo>
                      <a:pt x="18248" y="18747"/>
                      <a:pt x="17131" y="15079"/>
                      <a:pt x="17131" y="14672"/>
                    </a:cubicBezTo>
                    <a:lnTo>
                      <a:pt x="17131" y="15487"/>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25" name="Freeform 120"/>
              <p:cNvSpPr/>
              <p:nvPr/>
            </p:nvSpPr>
            <p:spPr>
              <a:xfrm>
                <a:off x="4619184" y="4779695"/>
                <a:ext cx="102752" cy="114790"/>
              </a:xfrm>
              <a:custGeom>
                <a:avLst/>
                <a:gdLst/>
                <a:ahLst/>
                <a:cxnLst>
                  <a:cxn ang="0">
                    <a:pos x="wd2" y="hd2"/>
                  </a:cxn>
                  <a:cxn ang="5400000">
                    <a:pos x="wd2" y="hd2"/>
                  </a:cxn>
                  <a:cxn ang="10800000">
                    <a:pos x="wd2" y="hd2"/>
                  </a:cxn>
                  <a:cxn ang="16200000">
                    <a:pos x="wd2" y="hd2"/>
                  </a:cxn>
                </a:cxnLst>
                <a:rect l="0" t="0" r="r" b="b"/>
                <a:pathLst>
                  <a:path w="21600" h="21600" extrusionOk="0">
                    <a:moveTo>
                      <a:pt x="2314" y="21600"/>
                    </a:moveTo>
                    <a:cubicBezTo>
                      <a:pt x="0" y="21600"/>
                      <a:pt x="0" y="21600"/>
                      <a:pt x="0" y="21600"/>
                    </a:cubicBezTo>
                    <a:cubicBezTo>
                      <a:pt x="3086" y="13407"/>
                      <a:pt x="13886" y="9683"/>
                      <a:pt x="16971" y="3724"/>
                    </a:cubicBezTo>
                    <a:cubicBezTo>
                      <a:pt x="17743" y="2234"/>
                      <a:pt x="17743" y="745"/>
                      <a:pt x="19286" y="0"/>
                    </a:cubicBezTo>
                    <a:cubicBezTo>
                      <a:pt x="18514" y="2979"/>
                      <a:pt x="20057" y="3724"/>
                      <a:pt x="21600" y="4469"/>
                    </a:cubicBezTo>
                    <a:cubicBezTo>
                      <a:pt x="20057" y="5959"/>
                      <a:pt x="20057" y="6703"/>
                      <a:pt x="18514" y="6703"/>
                    </a:cubicBezTo>
                    <a:cubicBezTo>
                      <a:pt x="17743" y="8938"/>
                      <a:pt x="15429" y="9683"/>
                      <a:pt x="13114" y="9683"/>
                    </a:cubicBezTo>
                    <a:cubicBezTo>
                      <a:pt x="11571" y="16386"/>
                      <a:pt x="6171" y="19366"/>
                      <a:pt x="2314" y="2160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26" name="Freeform 121"/>
              <p:cNvSpPr/>
              <p:nvPr/>
            </p:nvSpPr>
            <p:spPr>
              <a:xfrm>
                <a:off x="4702901" y="4412380"/>
                <a:ext cx="197727" cy="293854"/>
              </a:xfrm>
              <a:custGeom>
                <a:avLst/>
                <a:gdLst/>
                <a:ahLst/>
                <a:cxnLst>
                  <a:cxn ang="0">
                    <a:pos x="wd2" y="hd2"/>
                  </a:cxn>
                  <a:cxn ang="5400000">
                    <a:pos x="wd2" y="hd2"/>
                  </a:cxn>
                  <a:cxn ang="10800000">
                    <a:pos x="wd2" y="hd2"/>
                  </a:cxn>
                  <a:cxn ang="16200000">
                    <a:pos x="wd2" y="hd2"/>
                  </a:cxn>
                </a:cxnLst>
                <a:rect l="0" t="0" r="r" b="b"/>
                <a:pathLst>
                  <a:path w="21244" h="21600" extrusionOk="0">
                    <a:moveTo>
                      <a:pt x="1244" y="8811"/>
                    </a:moveTo>
                    <a:cubicBezTo>
                      <a:pt x="2044" y="7958"/>
                      <a:pt x="2044" y="6537"/>
                      <a:pt x="2044" y="5684"/>
                    </a:cubicBezTo>
                    <a:cubicBezTo>
                      <a:pt x="2444" y="4263"/>
                      <a:pt x="1644" y="3411"/>
                      <a:pt x="1644" y="1989"/>
                    </a:cubicBezTo>
                    <a:cubicBezTo>
                      <a:pt x="1644" y="853"/>
                      <a:pt x="2044" y="0"/>
                      <a:pt x="3244" y="0"/>
                    </a:cubicBezTo>
                    <a:cubicBezTo>
                      <a:pt x="4844" y="0"/>
                      <a:pt x="4444" y="1989"/>
                      <a:pt x="6044" y="1989"/>
                    </a:cubicBezTo>
                    <a:cubicBezTo>
                      <a:pt x="6844" y="1989"/>
                      <a:pt x="7644" y="1137"/>
                      <a:pt x="8044" y="853"/>
                    </a:cubicBezTo>
                    <a:cubicBezTo>
                      <a:pt x="8044" y="853"/>
                      <a:pt x="8444" y="1137"/>
                      <a:pt x="8444" y="1421"/>
                    </a:cubicBezTo>
                    <a:cubicBezTo>
                      <a:pt x="8444" y="1705"/>
                      <a:pt x="8844" y="1989"/>
                      <a:pt x="8844" y="2274"/>
                    </a:cubicBezTo>
                    <a:cubicBezTo>
                      <a:pt x="8844" y="3695"/>
                      <a:pt x="10844" y="5116"/>
                      <a:pt x="10844" y="7105"/>
                    </a:cubicBezTo>
                    <a:cubicBezTo>
                      <a:pt x="10844" y="9379"/>
                      <a:pt x="7644" y="9663"/>
                      <a:pt x="7644" y="11937"/>
                    </a:cubicBezTo>
                    <a:cubicBezTo>
                      <a:pt x="7644" y="13642"/>
                      <a:pt x="10044" y="16200"/>
                      <a:pt x="11644" y="16768"/>
                    </a:cubicBezTo>
                    <a:cubicBezTo>
                      <a:pt x="11644" y="16768"/>
                      <a:pt x="11644" y="16484"/>
                      <a:pt x="11644" y="16484"/>
                    </a:cubicBezTo>
                    <a:cubicBezTo>
                      <a:pt x="11644" y="15916"/>
                      <a:pt x="12444" y="15347"/>
                      <a:pt x="13244" y="15632"/>
                    </a:cubicBezTo>
                    <a:cubicBezTo>
                      <a:pt x="15244" y="15632"/>
                      <a:pt x="15644" y="17905"/>
                      <a:pt x="16844" y="18189"/>
                    </a:cubicBezTo>
                    <a:cubicBezTo>
                      <a:pt x="17244" y="18189"/>
                      <a:pt x="17644" y="17337"/>
                      <a:pt x="18044" y="17337"/>
                    </a:cubicBezTo>
                    <a:cubicBezTo>
                      <a:pt x="18444" y="17337"/>
                      <a:pt x="18844" y="17621"/>
                      <a:pt x="19244" y="17621"/>
                    </a:cubicBezTo>
                    <a:cubicBezTo>
                      <a:pt x="18844" y="18189"/>
                      <a:pt x="18044" y="18189"/>
                      <a:pt x="18044" y="18758"/>
                    </a:cubicBezTo>
                    <a:cubicBezTo>
                      <a:pt x="18044" y="19042"/>
                      <a:pt x="18844" y="19042"/>
                      <a:pt x="19244" y="18758"/>
                    </a:cubicBezTo>
                    <a:cubicBezTo>
                      <a:pt x="19244" y="19611"/>
                      <a:pt x="20044" y="20179"/>
                      <a:pt x="21244" y="20179"/>
                    </a:cubicBezTo>
                    <a:cubicBezTo>
                      <a:pt x="21244" y="20463"/>
                      <a:pt x="21244" y="20747"/>
                      <a:pt x="21244" y="21032"/>
                    </a:cubicBezTo>
                    <a:cubicBezTo>
                      <a:pt x="21244" y="21316"/>
                      <a:pt x="20844" y="21600"/>
                      <a:pt x="20844" y="21600"/>
                    </a:cubicBezTo>
                    <a:cubicBezTo>
                      <a:pt x="20044" y="21600"/>
                      <a:pt x="20044" y="21032"/>
                      <a:pt x="20044" y="20747"/>
                    </a:cubicBezTo>
                    <a:cubicBezTo>
                      <a:pt x="18844" y="19611"/>
                      <a:pt x="15244" y="18474"/>
                      <a:pt x="14044" y="17337"/>
                    </a:cubicBezTo>
                    <a:cubicBezTo>
                      <a:pt x="13244" y="18189"/>
                      <a:pt x="13644" y="18758"/>
                      <a:pt x="14444" y="19611"/>
                    </a:cubicBezTo>
                    <a:cubicBezTo>
                      <a:pt x="12044" y="19611"/>
                      <a:pt x="12044" y="17053"/>
                      <a:pt x="9644" y="17053"/>
                    </a:cubicBezTo>
                    <a:cubicBezTo>
                      <a:pt x="8844" y="17053"/>
                      <a:pt x="8044" y="17621"/>
                      <a:pt x="7244" y="17621"/>
                    </a:cubicBezTo>
                    <a:cubicBezTo>
                      <a:pt x="6044" y="17621"/>
                      <a:pt x="4844" y="16768"/>
                      <a:pt x="4844" y="16200"/>
                    </a:cubicBezTo>
                    <a:cubicBezTo>
                      <a:pt x="4844" y="15632"/>
                      <a:pt x="5244" y="15063"/>
                      <a:pt x="5644" y="15063"/>
                    </a:cubicBezTo>
                    <a:cubicBezTo>
                      <a:pt x="5644" y="13926"/>
                      <a:pt x="5644" y="13926"/>
                      <a:pt x="5644" y="13926"/>
                    </a:cubicBezTo>
                    <a:cubicBezTo>
                      <a:pt x="4844" y="13926"/>
                      <a:pt x="4844" y="13926"/>
                      <a:pt x="4844" y="13926"/>
                    </a:cubicBezTo>
                    <a:cubicBezTo>
                      <a:pt x="4444" y="14211"/>
                      <a:pt x="4044" y="14495"/>
                      <a:pt x="3644" y="14495"/>
                    </a:cubicBezTo>
                    <a:cubicBezTo>
                      <a:pt x="2844" y="14495"/>
                      <a:pt x="44" y="13358"/>
                      <a:pt x="44" y="12505"/>
                    </a:cubicBezTo>
                    <a:cubicBezTo>
                      <a:pt x="44" y="10800"/>
                      <a:pt x="-356" y="8526"/>
                      <a:pt x="1244" y="8811"/>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27" name="Freeform 122"/>
              <p:cNvSpPr/>
              <p:nvPr/>
            </p:nvSpPr>
            <p:spPr>
              <a:xfrm>
                <a:off x="4909557" y="4706232"/>
                <a:ext cx="67013" cy="119380"/>
              </a:xfrm>
              <a:custGeom>
                <a:avLst/>
                <a:gdLst/>
                <a:ahLst/>
                <a:cxnLst>
                  <a:cxn ang="0">
                    <a:pos x="wd2" y="hd2"/>
                  </a:cxn>
                  <a:cxn ang="5400000">
                    <a:pos x="wd2" y="hd2"/>
                  </a:cxn>
                  <a:cxn ang="10800000">
                    <a:pos x="wd2" y="hd2"/>
                  </a:cxn>
                  <a:cxn ang="16200000">
                    <a:pos x="wd2" y="hd2"/>
                  </a:cxn>
                </a:cxnLst>
                <a:rect l="0" t="0" r="r" b="b"/>
                <a:pathLst>
                  <a:path w="21600" h="21600" extrusionOk="0">
                    <a:moveTo>
                      <a:pt x="19200" y="14400"/>
                    </a:moveTo>
                    <a:cubicBezTo>
                      <a:pt x="12000" y="14400"/>
                      <a:pt x="12000" y="14400"/>
                      <a:pt x="12000" y="14400"/>
                    </a:cubicBezTo>
                    <a:cubicBezTo>
                      <a:pt x="13200" y="16560"/>
                      <a:pt x="14400" y="19440"/>
                      <a:pt x="16800" y="20160"/>
                    </a:cubicBezTo>
                    <a:cubicBezTo>
                      <a:pt x="16800" y="21600"/>
                      <a:pt x="16800" y="21600"/>
                      <a:pt x="16800" y="21600"/>
                    </a:cubicBezTo>
                    <a:cubicBezTo>
                      <a:pt x="15600" y="21600"/>
                      <a:pt x="13200" y="21600"/>
                      <a:pt x="12000" y="21600"/>
                    </a:cubicBezTo>
                    <a:cubicBezTo>
                      <a:pt x="8400" y="21600"/>
                      <a:pt x="8400" y="19440"/>
                      <a:pt x="9600" y="18000"/>
                    </a:cubicBezTo>
                    <a:cubicBezTo>
                      <a:pt x="9600" y="16560"/>
                      <a:pt x="9600" y="16560"/>
                      <a:pt x="9600" y="16560"/>
                    </a:cubicBezTo>
                    <a:cubicBezTo>
                      <a:pt x="6000" y="16560"/>
                      <a:pt x="3600" y="13680"/>
                      <a:pt x="2400" y="12240"/>
                    </a:cubicBezTo>
                    <a:cubicBezTo>
                      <a:pt x="2400" y="10800"/>
                      <a:pt x="2400" y="10800"/>
                      <a:pt x="2400" y="10800"/>
                    </a:cubicBezTo>
                    <a:cubicBezTo>
                      <a:pt x="4800" y="10800"/>
                      <a:pt x="8400" y="10800"/>
                      <a:pt x="9600" y="10800"/>
                    </a:cubicBezTo>
                    <a:cubicBezTo>
                      <a:pt x="9600" y="10800"/>
                      <a:pt x="12000" y="10080"/>
                      <a:pt x="12000" y="9360"/>
                    </a:cubicBezTo>
                    <a:cubicBezTo>
                      <a:pt x="12000" y="5760"/>
                      <a:pt x="1200" y="3600"/>
                      <a:pt x="0" y="1440"/>
                    </a:cubicBezTo>
                    <a:cubicBezTo>
                      <a:pt x="1200" y="720"/>
                      <a:pt x="3600" y="0"/>
                      <a:pt x="4800" y="0"/>
                    </a:cubicBezTo>
                    <a:cubicBezTo>
                      <a:pt x="8400" y="0"/>
                      <a:pt x="10800" y="1440"/>
                      <a:pt x="15600" y="1440"/>
                    </a:cubicBezTo>
                    <a:cubicBezTo>
                      <a:pt x="15600" y="2160"/>
                      <a:pt x="15600" y="3600"/>
                      <a:pt x="15600" y="4320"/>
                    </a:cubicBezTo>
                    <a:cubicBezTo>
                      <a:pt x="15600" y="4320"/>
                      <a:pt x="16800" y="4320"/>
                      <a:pt x="18000" y="4320"/>
                    </a:cubicBezTo>
                    <a:cubicBezTo>
                      <a:pt x="18000" y="5760"/>
                      <a:pt x="18000" y="8640"/>
                      <a:pt x="18000" y="8640"/>
                    </a:cubicBezTo>
                    <a:cubicBezTo>
                      <a:pt x="18000" y="8640"/>
                      <a:pt x="21600" y="10800"/>
                      <a:pt x="21600" y="10800"/>
                    </a:cubicBezTo>
                    <a:cubicBezTo>
                      <a:pt x="21600" y="12960"/>
                      <a:pt x="20400" y="13680"/>
                      <a:pt x="19200" y="1440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28" name="Freeform 123"/>
              <p:cNvSpPr/>
              <p:nvPr/>
            </p:nvSpPr>
            <p:spPr>
              <a:xfrm>
                <a:off x="4811277" y="4738371"/>
                <a:ext cx="53609" cy="73465"/>
              </a:xfrm>
              <a:custGeom>
                <a:avLst/>
                <a:gdLst/>
                <a:ahLst/>
                <a:cxnLst>
                  <a:cxn ang="0">
                    <a:pos x="wd2" y="hd2"/>
                  </a:cxn>
                  <a:cxn ang="5400000">
                    <a:pos x="wd2" y="hd2"/>
                  </a:cxn>
                  <a:cxn ang="10800000">
                    <a:pos x="wd2" y="hd2"/>
                  </a:cxn>
                  <a:cxn ang="16200000">
                    <a:pos x="wd2" y="hd2"/>
                  </a:cxn>
                </a:cxnLst>
                <a:rect l="0" t="0" r="r" b="b"/>
                <a:pathLst>
                  <a:path w="21600" h="21600" extrusionOk="0">
                    <a:moveTo>
                      <a:pt x="4629" y="1137"/>
                    </a:moveTo>
                    <a:cubicBezTo>
                      <a:pt x="6171" y="3411"/>
                      <a:pt x="21600" y="4547"/>
                      <a:pt x="21600" y="7958"/>
                    </a:cubicBezTo>
                    <a:cubicBezTo>
                      <a:pt x="21600" y="15916"/>
                      <a:pt x="7714" y="19326"/>
                      <a:pt x="1543" y="21600"/>
                    </a:cubicBezTo>
                    <a:cubicBezTo>
                      <a:pt x="1543" y="14779"/>
                      <a:pt x="0" y="6821"/>
                      <a:pt x="0" y="2274"/>
                    </a:cubicBezTo>
                    <a:cubicBezTo>
                      <a:pt x="0" y="1137"/>
                      <a:pt x="3086" y="0"/>
                      <a:pt x="3086" y="0"/>
                    </a:cubicBezTo>
                    <a:cubicBezTo>
                      <a:pt x="4629" y="0"/>
                      <a:pt x="6171" y="2274"/>
                      <a:pt x="7714" y="2274"/>
                    </a:cubicBezTo>
                    <a:lnTo>
                      <a:pt x="4629" y="1137"/>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29" name="Freeform 124"/>
              <p:cNvSpPr/>
              <p:nvPr/>
            </p:nvSpPr>
            <p:spPr>
              <a:xfrm>
                <a:off x="4838080" y="4787352"/>
                <a:ext cx="53610" cy="88764"/>
              </a:xfrm>
              <a:custGeom>
                <a:avLst/>
                <a:gdLst/>
                <a:ahLst/>
                <a:cxnLst>
                  <a:cxn ang="0">
                    <a:pos x="wd2" y="hd2"/>
                  </a:cxn>
                  <a:cxn ang="5400000">
                    <a:pos x="wd2" y="hd2"/>
                  </a:cxn>
                  <a:cxn ang="10800000">
                    <a:pos x="wd2" y="hd2"/>
                  </a:cxn>
                  <a:cxn ang="16200000">
                    <a:pos x="wd2" y="hd2"/>
                  </a:cxn>
                </a:cxnLst>
                <a:rect l="0" t="0" r="r" b="b"/>
                <a:pathLst>
                  <a:path w="21600" h="20879" extrusionOk="0">
                    <a:moveTo>
                      <a:pt x="21600" y="3779"/>
                    </a:moveTo>
                    <a:cubicBezTo>
                      <a:pt x="21600" y="8279"/>
                      <a:pt x="15429" y="10979"/>
                      <a:pt x="13886" y="14579"/>
                    </a:cubicBezTo>
                    <a:cubicBezTo>
                      <a:pt x="13886" y="18179"/>
                      <a:pt x="16971" y="17279"/>
                      <a:pt x="16971" y="19079"/>
                    </a:cubicBezTo>
                    <a:cubicBezTo>
                      <a:pt x="16971" y="19979"/>
                      <a:pt x="15429" y="20879"/>
                      <a:pt x="13886" y="20879"/>
                    </a:cubicBezTo>
                    <a:cubicBezTo>
                      <a:pt x="10800" y="20879"/>
                      <a:pt x="0" y="14579"/>
                      <a:pt x="0" y="11879"/>
                    </a:cubicBezTo>
                    <a:cubicBezTo>
                      <a:pt x="0" y="10979"/>
                      <a:pt x="4629" y="10079"/>
                      <a:pt x="6171" y="10079"/>
                    </a:cubicBezTo>
                    <a:cubicBezTo>
                      <a:pt x="6171" y="9179"/>
                      <a:pt x="9257" y="179"/>
                      <a:pt x="12343" y="179"/>
                    </a:cubicBezTo>
                    <a:cubicBezTo>
                      <a:pt x="18514" y="-721"/>
                      <a:pt x="21600" y="1979"/>
                      <a:pt x="21600" y="3779"/>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30" name="Freeform 125"/>
              <p:cNvSpPr/>
              <p:nvPr/>
            </p:nvSpPr>
            <p:spPr>
              <a:xfrm>
                <a:off x="4885691" y="4788878"/>
                <a:ext cx="25402" cy="5969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0080"/>
                      <a:pt x="6171" y="12960"/>
                      <a:pt x="6171" y="21600"/>
                    </a:cubicBezTo>
                    <a:cubicBezTo>
                      <a:pt x="6171" y="21600"/>
                      <a:pt x="0" y="21600"/>
                      <a:pt x="0" y="21600"/>
                    </a:cubicBezTo>
                    <a:cubicBezTo>
                      <a:pt x="3086" y="14400"/>
                      <a:pt x="12343" y="10080"/>
                      <a:pt x="12343" y="0"/>
                    </a:cubicBezTo>
                    <a:cubicBezTo>
                      <a:pt x="15429" y="0"/>
                      <a:pt x="18514" y="0"/>
                      <a:pt x="21600" y="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31" name="Freeform 126"/>
              <p:cNvSpPr/>
              <p:nvPr/>
            </p:nvSpPr>
            <p:spPr>
              <a:xfrm>
                <a:off x="4900623" y="4825610"/>
                <a:ext cx="31274" cy="3214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0800"/>
                      <a:pt x="16200" y="21600"/>
                      <a:pt x="5400" y="21600"/>
                    </a:cubicBezTo>
                    <a:cubicBezTo>
                      <a:pt x="2700" y="21600"/>
                      <a:pt x="0" y="16200"/>
                      <a:pt x="0" y="16200"/>
                    </a:cubicBezTo>
                    <a:cubicBezTo>
                      <a:pt x="0" y="8100"/>
                      <a:pt x="5400" y="5400"/>
                      <a:pt x="8100" y="0"/>
                    </a:cubicBezTo>
                    <a:cubicBezTo>
                      <a:pt x="13500" y="2700"/>
                      <a:pt x="18900" y="2700"/>
                      <a:pt x="21600" y="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32" name="Freeform 127"/>
              <p:cNvSpPr/>
              <p:nvPr/>
            </p:nvSpPr>
            <p:spPr>
              <a:xfrm>
                <a:off x="4864884" y="4706232"/>
                <a:ext cx="35741" cy="44386"/>
              </a:xfrm>
              <a:custGeom>
                <a:avLst/>
                <a:gdLst/>
                <a:ahLst/>
                <a:cxnLst>
                  <a:cxn ang="0">
                    <a:pos x="wd2" y="hd2"/>
                  </a:cxn>
                  <a:cxn ang="5400000">
                    <a:pos x="wd2" y="hd2"/>
                  </a:cxn>
                  <a:cxn ang="10800000">
                    <a:pos x="wd2" y="hd2"/>
                  </a:cxn>
                  <a:cxn ang="16200000">
                    <a:pos x="wd2" y="hd2"/>
                  </a:cxn>
                </a:cxnLst>
                <a:rect l="0" t="0" r="r" b="b"/>
                <a:pathLst>
                  <a:path w="21600" h="18981" extrusionOk="0">
                    <a:moveTo>
                      <a:pt x="0" y="10800"/>
                    </a:moveTo>
                    <a:cubicBezTo>
                      <a:pt x="0" y="5400"/>
                      <a:pt x="0" y="3600"/>
                      <a:pt x="0" y="0"/>
                    </a:cubicBezTo>
                    <a:cubicBezTo>
                      <a:pt x="8640" y="0"/>
                      <a:pt x="8640" y="0"/>
                      <a:pt x="8640" y="0"/>
                    </a:cubicBezTo>
                    <a:cubicBezTo>
                      <a:pt x="10800" y="7200"/>
                      <a:pt x="21600" y="9000"/>
                      <a:pt x="21600" y="18000"/>
                    </a:cubicBezTo>
                    <a:cubicBezTo>
                      <a:pt x="21600" y="21600"/>
                      <a:pt x="12960" y="14400"/>
                      <a:pt x="12960" y="10800"/>
                    </a:cubicBezTo>
                    <a:cubicBezTo>
                      <a:pt x="8640" y="9000"/>
                      <a:pt x="4320" y="10800"/>
                      <a:pt x="0" y="1080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33" name="Freeform 128"/>
              <p:cNvSpPr/>
              <p:nvPr/>
            </p:nvSpPr>
            <p:spPr>
              <a:xfrm>
                <a:off x="4739800" y="4660317"/>
                <a:ext cx="50986" cy="59693"/>
              </a:xfrm>
              <a:custGeom>
                <a:avLst/>
                <a:gdLst/>
                <a:ahLst/>
                <a:cxnLst>
                  <a:cxn ang="0">
                    <a:pos x="wd2" y="hd2"/>
                  </a:cxn>
                  <a:cxn ang="5400000">
                    <a:pos x="wd2" y="hd2"/>
                  </a:cxn>
                  <a:cxn ang="10800000">
                    <a:pos x="wd2" y="hd2"/>
                  </a:cxn>
                  <a:cxn ang="16200000">
                    <a:pos x="wd2" y="hd2"/>
                  </a:cxn>
                </a:cxnLst>
                <a:rect l="0" t="0" r="r" b="b"/>
                <a:pathLst>
                  <a:path w="20543" h="21600" extrusionOk="0">
                    <a:moveTo>
                      <a:pt x="15840" y="21600"/>
                    </a:moveTo>
                    <a:cubicBezTo>
                      <a:pt x="12960" y="21600"/>
                      <a:pt x="0" y="0"/>
                      <a:pt x="0" y="0"/>
                    </a:cubicBezTo>
                    <a:cubicBezTo>
                      <a:pt x="5760" y="0"/>
                      <a:pt x="5760" y="0"/>
                      <a:pt x="5760" y="0"/>
                    </a:cubicBezTo>
                    <a:cubicBezTo>
                      <a:pt x="11520" y="4320"/>
                      <a:pt x="18720" y="2880"/>
                      <a:pt x="20160" y="10080"/>
                    </a:cubicBezTo>
                    <a:cubicBezTo>
                      <a:pt x="21600" y="14400"/>
                      <a:pt x="18720" y="21600"/>
                      <a:pt x="15840" y="2160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34" name="Freeform 129"/>
              <p:cNvSpPr/>
              <p:nvPr/>
            </p:nvSpPr>
            <p:spPr>
              <a:xfrm>
                <a:off x="4789642" y="4659097"/>
                <a:ext cx="25402" cy="254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400" y="21600"/>
                      <a:pt x="16200" y="21600"/>
                      <a:pt x="21600" y="21600"/>
                    </a:cubicBezTo>
                    <a:cubicBezTo>
                      <a:pt x="16200" y="0"/>
                      <a:pt x="5400" y="0"/>
                      <a:pt x="0" y="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35" name="Freeform 130"/>
              <p:cNvSpPr/>
              <p:nvPr/>
            </p:nvSpPr>
            <p:spPr>
              <a:xfrm>
                <a:off x="4716649" y="4058837"/>
                <a:ext cx="76415" cy="146928"/>
              </a:xfrm>
              <a:custGeom>
                <a:avLst/>
                <a:gdLst/>
                <a:ahLst/>
                <a:cxnLst>
                  <a:cxn ang="0">
                    <a:pos x="wd2" y="hd2"/>
                  </a:cxn>
                  <a:cxn ang="5400000">
                    <a:pos x="wd2" y="hd2"/>
                  </a:cxn>
                  <a:cxn ang="10800000">
                    <a:pos x="wd2" y="hd2"/>
                  </a:cxn>
                  <a:cxn ang="16200000">
                    <a:pos x="wd2" y="hd2"/>
                  </a:cxn>
                </a:cxnLst>
                <a:rect l="0" t="0" r="r" b="b"/>
                <a:pathLst>
                  <a:path w="16064" h="21600" extrusionOk="0">
                    <a:moveTo>
                      <a:pt x="5632" y="21600"/>
                    </a:moveTo>
                    <a:cubicBezTo>
                      <a:pt x="-768" y="21600"/>
                      <a:pt x="32" y="18277"/>
                      <a:pt x="32" y="14400"/>
                    </a:cubicBezTo>
                    <a:cubicBezTo>
                      <a:pt x="32" y="9415"/>
                      <a:pt x="7232" y="0"/>
                      <a:pt x="12032" y="0"/>
                    </a:cubicBezTo>
                    <a:cubicBezTo>
                      <a:pt x="20832" y="0"/>
                      <a:pt x="13632" y="21600"/>
                      <a:pt x="5632" y="2160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36" name="Freeform 131"/>
              <p:cNvSpPr/>
              <p:nvPr/>
            </p:nvSpPr>
            <p:spPr>
              <a:xfrm>
                <a:off x="4172151" y="4320551"/>
                <a:ext cx="111987" cy="101014"/>
              </a:xfrm>
              <a:custGeom>
                <a:avLst/>
                <a:gdLst/>
                <a:ahLst/>
                <a:cxnLst>
                  <a:cxn ang="0">
                    <a:pos x="wd2" y="hd2"/>
                  </a:cxn>
                  <a:cxn ang="5400000">
                    <a:pos x="wd2" y="hd2"/>
                  </a:cxn>
                  <a:cxn ang="10800000">
                    <a:pos x="wd2" y="hd2"/>
                  </a:cxn>
                  <a:cxn ang="16200000">
                    <a:pos x="wd2" y="hd2"/>
                  </a:cxn>
                </a:cxnLst>
                <a:rect l="0" t="0" r="r" b="b"/>
                <a:pathLst>
                  <a:path w="20826" h="21600" extrusionOk="0">
                    <a:moveTo>
                      <a:pt x="620" y="8800"/>
                    </a:moveTo>
                    <a:cubicBezTo>
                      <a:pt x="2710" y="8800"/>
                      <a:pt x="13161" y="0"/>
                      <a:pt x="17342" y="0"/>
                    </a:cubicBezTo>
                    <a:cubicBezTo>
                      <a:pt x="18736" y="0"/>
                      <a:pt x="20826" y="3200"/>
                      <a:pt x="20826" y="5600"/>
                    </a:cubicBezTo>
                    <a:cubicBezTo>
                      <a:pt x="20826" y="10400"/>
                      <a:pt x="11768" y="21600"/>
                      <a:pt x="6891" y="21600"/>
                    </a:cubicBezTo>
                    <a:cubicBezTo>
                      <a:pt x="2710" y="21600"/>
                      <a:pt x="620" y="19200"/>
                      <a:pt x="620" y="14400"/>
                    </a:cubicBezTo>
                    <a:cubicBezTo>
                      <a:pt x="620" y="12000"/>
                      <a:pt x="-774" y="8800"/>
                      <a:pt x="620" y="880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37" name="Freeform 132"/>
              <p:cNvSpPr/>
              <p:nvPr/>
            </p:nvSpPr>
            <p:spPr>
              <a:xfrm>
                <a:off x="3663182" y="4159849"/>
                <a:ext cx="549482" cy="1083582"/>
              </a:xfrm>
              <a:custGeom>
                <a:avLst/>
                <a:gdLst/>
                <a:ahLst/>
                <a:cxnLst>
                  <a:cxn ang="0">
                    <a:pos x="wd2" y="hd2"/>
                  </a:cxn>
                  <a:cxn ang="5400000">
                    <a:pos x="wd2" y="hd2"/>
                  </a:cxn>
                  <a:cxn ang="10800000">
                    <a:pos x="wd2" y="hd2"/>
                  </a:cxn>
                  <a:cxn ang="16200000">
                    <a:pos x="wd2" y="hd2"/>
                  </a:cxn>
                </a:cxnLst>
                <a:rect l="0" t="0" r="r" b="b"/>
                <a:pathLst>
                  <a:path w="21600" h="21600" extrusionOk="0">
                    <a:moveTo>
                      <a:pt x="1763" y="13174"/>
                    </a:moveTo>
                    <a:cubicBezTo>
                      <a:pt x="2351" y="12638"/>
                      <a:pt x="2498" y="12255"/>
                      <a:pt x="3086" y="11643"/>
                    </a:cubicBezTo>
                    <a:cubicBezTo>
                      <a:pt x="3233" y="11489"/>
                      <a:pt x="3673" y="11413"/>
                      <a:pt x="3673" y="11260"/>
                    </a:cubicBezTo>
                    <a:cubicBezTo>
                      <a:pt x="3673" y="10953"/>
                      <a:pt x="2792" y="9421"/>
                      <a:pt x="2204" y="9115"/>
                    </a:cubicBezTo>
                    <a:cubicBezTo>
                      <a:pt x="1763" y="8885"/>
                      <a:pt x="1176" y="8732"/>
                      <a:pt x="1176" y="8349"/>
                    </a:cubicBezTo>
                    <a:cubicBezTo>
                      <a:pt x="1176" y="8272"/>
                      <a:pt x="1176" y="8196"/>
                      <a:pt x="1176" y="8043"/>
                    </a:cubicBezTo>
                    <a:cubicBezTo>
                      <a:pt x="1176" y="8119"/>
                      <a:pt x="1176" y="8119"/>
                      <a:pt x="1176" y="8119"/>
                    </a:cubicBezTo>
                    <a:cubicBezTo>
                      <a:pt x="1322" y="8043"/>
                      <a:pt x="1763" y="7660"/>
                      <a:pt x="1763" y="7353"/>
                    </a:cubicBezTo>
                    <a:cubicBezTo>
                      <a:pt x="1763" y="6970"/>
                      <a:pt x="1763" y="6281"/>
                      <a:pt x="1322" y="5898"/>
                    </a:cubicBezTo>
                    <a:cubicBezTo>
                      <a:pt x="882" y="5591"/>
                      <a:pt x="0" y="5591"/>
                      <a:pt x="0" y="4979"/>
                    </a:cubicBezTo>
                    <a:cubicBezTo>
                      <a:pt x="0" y="4366"/>
                      <a:pt x="441" y="3906"/>
                      <a:pt x="1176" y="3600"/>
                    </a:cubicBezTo>
                    <a:cubicBezTo>
                      <a:pt x="1469" y="3370"/>
                      <a:pt x="2204" y="3447"/>
                      <a:pt x="2792" y="3294"/>
                    </a:cubicBezTo>
                    <a:cubicBezTo>
                      <a:pt x="4261" y="2757"/>
                      <a:pt x="5290" y="2528"/>
                      <a:pt x="6612" y="1455"/>
                    </a:cubicBezTo>
                    <a:cubicBezTo>
                      <a:pt x="6906" y="1455"/>
                      <a:pt x="6906" y="1455"/>
                      <a:pt x="6906" y="1455"/>
                    </a:cubicBezTo>
                    <a:cubicBezTo>
                      <a:pt x="6906" y="1762"/>
                      <a:pt x="7200" y="1838"/>
                      <a:pt x="7347" y="1838"/>
                    </a:cubicBezTo>
                    <a:cubicBezTo>
                      <a:pt x="7494" y="1838"/>
                      <a:pt x="7641" y="1685"/>
                      <a:pt x="7641" y="1532"/>
                    </a:cubicBezTo>
                    <a:cubicBezTo>
                      <a:pt x="7641" y="1226"/>
                      <a:pt x="7641" y="996"/>
                      <a:pt x="7641" y="689"/>
                    </a:cubicBezTo>
                    <a:cubicBezTo>
                      <a:pt x="7641" y="689"/>
                      <a:pt x="9110" y="460"/>
                      <a:pt x="9404" y="460"/>
                    </a:cubicBezTo>
                    <a:cubicBezTo>
                      <a:pt x="11461" y="460"/>
                      <a:pt x="11461" y="460"/>
                      <a:pt x="11461" y="460"/>
                    </a:cubicBezTo>
                    <a:cubicBezTo>
                      <a:pt x="12343" y="689"/>
                      <a:pt x="13078" y="0"/>
                      <a:pt x="14106" y="0"/>
                    </a:cubicBezTo>
                    <a:cubicBezTo>
                      <a:pt x="15135" y="0"/>
                      <a:pt x="15722" y="383"/>
                      <a:pt x="16898" y="383"/>
                    </a:cubicBezTo>
                    <a:cubicBezTo>
                      <a:pt x="16898" y="1226"/>
                      <a:pt x="18073" y="1532"/>
                      <a:pt x="19102" y="1685"/>
                    </a:cubicBezTo>
                    <a:cubicBezTo>
                      <a:pt x="17780" y="2757"/>
                      <a:pt x="14694" y="2987"/>
                      <a:pt x="14694" y="4443"/>
                    </a:cubicBezTo>
                    <a:cubicBezTo>
                      <a:pt x="14694" y="4749"/>
                      <a:pt x="14988" y="4826"/>
                      <a:pt x="15282" y="4902"/>
                    </a:cubicBezTo>
                    <a:cubicBezTo>
                      <a:pt x="16751" y="5668"/>
                      <a:pt x="17339" y="6587"/>
                      <a:pt x="18955" y="7123"/>
                    </a:cubicBezTo>
                    <a:cubicBezTo>
                      <a:pt x="20571" y="7660"/>
                      <a:pt x="21600" y="9115"/>
                      <a:pt x="21600" y="10264"/>
                    </a:cubicBezTo>
                    <a:cubicBezTo>
                      <a:pt x="21600" y="11030"/>
                      <a:pt x="20865" y="11336"/>
                      <a:pt x="20865" y="11949"/>
                    </a:cubicBezTo>
                    <a:cubicBezTo>
                      <a:pt x="18661" y="12255"/>
                      <a:pt x="18514" y="12562"/>
                      <a:pt x="16898" y="13021"/>
                    </a:cubicBezTo>
                    <a:cubicBezTo>
                      <a:pt x="16016" y="13251"/>
                      <a:pt x="16163" y="13787"/>
                      <a:pt x="15429" y="13787"/>
                    </a:cubicBezTo>
                    <a:cubicBezTo>
                      <a:pt x="15282" y="13787"/>
                      <a:pt x="15282" y="13557"/>
                      <a:pt x="15282" y="13481"/>
                    </a:cubicBezTo>
                    <a:cubicBezTo>
                      <a:pt x="15282" y="13711"/>
                      <a:pt x="15282" y="13787"/>
                      <a:pt x="15282" y="13864"/>
                    </a:cubicBezTo>
                    <a:cubicBezTo>
                      <a:pt x="15282" y="14170"/>
                      <a:pt x="13959" y="14706"/>
                      <a:pt x="13665" y="14706"/>
                    </a:cubicBezTo>
                    <a:cubicBezTo>
                      <a:pt x="13371" y="14706"/>
                      <a:pt x="13224" y="14247"/>
                      <a:pt x="13224" y="14017"/>
                    </a:cubicBezTo>
                    <a:cubicBezTo>
                      <a:pt x="13224" y="13711"/>
                      <a:pt x="13224" y="13634"/>
                      <a:pt x="13371" y="13557"/>
                    </a:cubicBezTo>
                    <a:cubicBezTo>
                      <a:pt x="13224" y="13481"/>
                      <a:pt x="13078" y="13174"/>
                      <a:pt x="12931" y="13021"/>
                    </a:cubicBezTo>
                    <a:cubicBezTo>
                      <a:pt x="12049" y="13021"/>
                      <a:pt x="10727" y="12868"/>
                      <a:pt x="10727" y="12332"/>
                    </a:cubicBezTo>
                    <a:cubicBezTo>
                      <a:pt x="9257" y="12332"/>
                      <a:pt x="9992" y="11872"/>
                      <a:pt x="9257" y="11413"/>
                    </a:cubicBezTo>
                    <a:cubicBezTo>
                      <a:pt x="8229" y="10953"/>
                      <a:pt x="7347" y="10953"/>
                      <a:pt x="6318" y="10800"/>
                    </a:cubicBezTo>
                    <a:cubicBezTo>
                      <a:pt x="6171" y="10800"/>
                      <a:pt x="6024" y="10340"/>
                      <a:pt x="6024" y="10340"/>
                    </a:cubicBezTo>
                    <a:cubicBezTo>
                      <a:pt x="5878" y="9957"/>
                      <a:pt x="4996" y="9881"/>
                      <a:pt x="4408" y="9881"/>
                    </a:cubicBezTo>
                    <a:cubicBezTo>
                      <a:pt x="3820" y="9881"/>
                      <a:pt x="3967" y="10111"/>
                      <a:pt x="3967" y="10264"/>
                    </a:cubicBezTo>
                    <a:cubicBezTo>
                      <a:pt x="3967" y="10570"/>
                      <a:pt x="4261" y="10647"/>
                      <a:pt x="4261" y="10877"/>
                    </a:cubicBezTo>
                    <a:cubicBezTo>
                      <a:pt x="4261" y="11949"/>
                      <a:pt x="2351" y="12179"/>
                      <a:pt x="2351" y="13098"/>
                    </a:cubicBezTo>
                    <a:cubicBezTo>
                      <a:pt x="2351" y="14170"/>
                      <a:pt x="4555" y="13711"/>
                      <a:pt x="4555" y="14706"/>
                    </a:cubicBezTo>
                    <a:cubicBezTo>
                      <a:pt x="4408" y="14706"/>
                      <a:pt x="4408" y="14706"/>
                      <a:pt x="4408" y="14706"/>
                    </a:cubicBezTo>
                    <a:cubicBezTo>
                      <a:pt x="4702" y="14936"/>
                      <a:pt x="4702" y="15549"/>
                      <a:pt x="5143" y="15779"/>
                    </a:cubicBezTo>
                    <a:cubicBezTo>
                      <a:pt x="6906" y="16698"/>
                      <a:pt x="10727" y="16928"/>
                      <a:pt x="10727" y="18613"/>
                    </a:cubicBezTo>
                    <a:cubicBezTo>
                      <a:pt x="10727" y="18919"/>
                      <a:pt x="10433" y="18919"/>
                      <a:pt x="10433" y="19226"/>
                    </a:cubicBezTo>
                    <a:cubicBezTo>
                      <a:pt x="10433" y="19838"/>
                      <a:pt x="11461" y="20068"/>
                      <a:pt x="11755" y="20451"/>
                    </a:cubicBezTo>
                    <a:cubicBezTo>
                      <a:pt x="12049" y="20911"/>
                      <a:pt x="12049" y="21064"/>
                      <a:pt x="12343" y="21447"/>
                    </a:cubicBezTo>
                    <a:cubicBezTo>
                      <a:pt x="11755" y="21447"/>
                      <a:pt x="11755" y="21447"/>
                      <a:pt x="11461" y="21447"/>
                    </a:cubicBezTo>
                    <a:cubicBezTo>
                      <a:pt x="11314" y="21447"/>
                      <a:pt x="11167" y="21600"/>
                      <a:pt x="11020" y="21600"/>
                    </a:cubicBezTo>
                    <a:cubicBezTo>
                      <a:pt x="10433" y="21600"/>
                      <a:pt x="10286" y="21370"/>
                      <a:pt x="9992" y="21294"/>
                    </a:cubicBezTo>
                    <a:cubicBezTo>
                      <a:pt x="7935" y="20987"/>
                      <a:pt x="6024" y="19991"/>
                      <a:pt x="5437" y="18843"/>
                    </a:cubicBezTo>
                    <a:cubicBezTo>
                      <a:pt x="4849" y="17847"/>
                      <a:pt x="4702" y="17157"/>
                      <a:pt x="3967" y="16391"/>
                    </a:cubicBezTo>
                    <a:cubicBezTo>
                      <a:pt x="3527" y="15932"/>
                      <a:pt x="3086" y="14706"/>
                      <a:pt x="2057" y="14706"/>
                    </a:cubicBezTo>
                    <a:cubicBezTo>
                      <a:pt x="1322" y="14706"/>
                      <a:pt x="1763" y="14860"/>
                      <a:pt x="1176" y="14706"/>
                    </a:cubicBezTo>
                    <a:cubicBezTo>
                      <a:pt x="1029" y="14706"/>
                      <a:pt x="1176" y="14553"/>
                      <a:pt x="1176" y="14477"/>
                    </a:cubicBezTo>
                    <a:cubicBezTo>
                      <a:pt x="1176" y="14017"/>
                      <a:pt x="1322" y="13711"/>
                      <a:pt x="1469" y="13174"/>
                    </a:cubicBezTo>
                    <a:cubicBezTo>
                      <a:pt x="1616" y="13174"/>
                      <a:pt x="1616" y="13174"/>
                      <a:pt x="1616" y="13174"/>
                    </a:cubicBezTo>
                    <a:lnTo>
                      <a:pt x="1763" y="13174"/>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38" name="Freeform 133"/>
              <p:cNvSpPr/>
              <p:nvPr/>
            </p:nvSpPr>
            <p:spPr>
              <a:xfrm>
                <a:off x="4020566" y="5381173"/>
                <a:ext cx="75948" cy="73465"/>
              </a:xfrm>
              <a:custGeom>
                <a:avLst/>
                <a:gdLst/>
                <a:ahLst/>
                <a:cxnLst>
                  <a:cxn ang="0">
                    <a:pos x="wd2" y="hd2"/>
                  </a:cxn>
                  <a:cxn ang="5400000">
                    <a:pos x="wd2" y="hd2"/>
                  </a:cxn>
                  <a:cxn ang="10800000">
                    <a:pos x="wd2" y="hd2"/>
                  </a:cxn>
                  <a:cxn ang="16200000">
                    <a:pos x="wd2" y="hd2"/>
                  </a:cxn>
                </a:cxnLst>
                <a:rect l="0" t="0" r="r" b="b"/>
                <a:pathLst>
                  <a:path w="21600" h="21600" extrusionOk="0">
                    <a:moveTo>
                      <a:pt x="12343" y="19326"/>
                    </a:moveTo>
                    <a:cubicBezTo>
                      <a:pt x="11314" y="19326"/>
                      <a:pt x="9257" y="13642"/>
                      <a:pt x="9257" y="12505"/>
                    </a:cubicBezTo>
                    <a:cubicBezTo>
                      <a:pt x="7200" y="7958"/>
                      <a:pt x="0" y="10232"/>
                      <a:pt x="0" y="6821"/>
                    </a:cubicBezTo>
                    <a:cubicBezTo>
                      <a:pt x="0" y="3411"/>
                      <a:pt x="6171" y="0"/>
                      <a:pt x="9257" y="0"/>
                    </a:cubicBezTo>
                    <a:cubicBezTo>
                      <a:pt x="11314" y="7958"/>
                      <a:pt x="14400" y="17053"/>
                      <a:pt x="20571" y="17053"/>
                    </a:cubicBezTo>
                    <a:cubicBezTo>
                      <a:pt x="20571" y="18189"/>
                      <a:pt x="20571" y="20463"/>
                      <a:pt x="21600" y="21600"/>
                    </a:cubicBezTo>
                    <a:cubicBezTo>
                      <a:pt x="20571" y="21600"/>
                      <a:pt x="18514" y="21600"/>
                      <a:pt x="17486" y="21600"/>
                    </a:cubicBezTo>
                    <a:cubicBezTo>
                      <a:pt x="15429" y="21600"/>
                      <a:pt x="14400" y="19326"/>
                      <a:pt x="12343" y="19326"/>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39" name="Freeform 134"/>
              <p:cNvSpPr/>
              <p:nvPr/>
            </p:nvSpPr>
            <p:spPr>
              <a:xfrm>
                <a:off x="4138647" y="5436270"/>
                <a:ext cx="29344" cy="32144"/>
              </a:xfrm>
              <a:custGeom>
                <a:avLst/>
                <a:gdLst/>
                <a:ahLst/>
                <a:cxnLst>
                  <a:cxn ang="0">
                    <a:pos x="wd2" y="hd2"/>
                  </a:cxn>
                  <a:cxn ang="5400000">
                    <a:pos x="wd2" y="hd2"/>
                  </a:cxn>
                  <a:cxn ang="10800000">
                    <a:pos x="wd2" y="hd2"/>
                  </a:cxn>
                  <a:cxn ang="16200000">
                    <a:pos x="wd2" y="hd2"/>
                  </a:cxn>
                </a:cxnLst>
                <a:rect l="0" t="0" r="r" b="b"/>
                <a:pathLst>
                  <a:path w="20267" h="21600" extrusionOk="0">
                    <a:moveTo>
                      <a:pt x="1067" y="0"/>
                    </a:moveTo>
                    <a:cubicBezTo>
                      <a:pt x="3467" y="0"/>
                      <a:pt x="8267" y="0"/>
                      <a:pt x="10667" y="0"/>
                    </a:cubicBezTo>
                    <a:cubicBezTo>
                      <a:pt x="13067" y="0"/>
                      <a:pt x="17867" y="5400"/>
                      <a:pt x="20267" y="8100"/>
                    </a:cubicBezTo>
                    <a:cubicBezTo>
                      <a:pt x="20267" y="13500"/>
                      <a:pt x="15467" y="21600"/>
                      <a:pt x="8267" y="21600"/>
                    </a:cubicBezTo>
                    <a:cubicBezTo>
                      <a:pt x="1067" y="21600"/>
                      <a:pt x="1067" y="13500"/>
                      <a:pt x="1067" y="8100"/>
                    </a:cubicBezTo>
                    <a:cubicBezTo>
                      <a:pt x="1067" y="5400"/>
                      <a:pt x="-1333" y="0"/>
                      <a:pt x="1067" y="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40" name="Freeform 135"/>
              <p:cNvSpPr/>
              <p:nvPr/>
            </p:nvSpPr>
            <p:spPr>
              <a:xfrm>
                <a:off x="3721256" y="5362807"/>
                <a:ext cx="26806" cy="45917"/>
              </a:xfrm>
              <a:custGeom>
                <a:avLst/>
                <a:gdLst/>
                <a:ahLst/>
                <a:cxnLst>
                  <a:cxn ang="0">
                    <a:pos x="wd2" y="hd2"/>
                  </a:cxn>
                  <a:cxn ang="5400000">
                    <a:pos x="wd2" y="hd2"/>
                  </a:cxn>
                  <a:cxn ang="10800000">
                    <a:pos x="wd2" y="hd2"/>
                  </a:cxn>
                  <a:cxn ang="16200000">
                    <a:pos x="wd2" y="hd2"/>
                  </a:cxn>
                </a:cxnLst>
                <a:rect l="0" t="0" r="r" b="b"/>
                <a:pathLst>
                  <a:path w="21600" h="21600" extrusionOk="0">
                    <a:moveTo>
                      <a:pt x="2700" y="0"/>
                    </a:moveTo>
                    <a:cubicBezTo>
                      <a:pt x="13500" y="7200"/>
                      <a:pt x="21600" y="12600"/>
                      <a:pt x="21600" y="21600"/>
                    </a:cubicBezTo>
                    <a:cubicBezTo>
                      <a:pt x="13500" y="21600"/>
                      <a:pt x="0" y="9000"/>
                      <a:pt x="0" y="3600"/>
                    </a:cubicBezTo>
                    <a:cubicBezTo>
                      <a:pt x="0" y="1800"/>
                      <a:pt x="0" y="1800"/>
                      <a:pt x="0" y="0"/>
                    </a:cubicBezTo>
                    <a:cubicBezTo>
                      <a:pt x="8100" y="0"/>
                      <a:pt x="8100" y="0"/>
                      <a:pt x="8100" y="0"/>
                    </a:cubicBezTo>
                    <a:cubicBezTo>
                      <a:pt x="8100" y="1800"/>
                      <a:pt x="8100" y="3600"/>
                      <a:pt x="8100" y="3600"/>
                    </a:cubicBezTo>
                    <a:lnTo>
                      <a:pt x="2700" y="0"/>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41" name="Freeform 136"/>
              <p:cNvSpPr/>
              <p:nvPr/>
            </p:nvSpPr>
            <p:spPr>
              <a:xfrm>
                <a:off x="3658713" y="5257205"/>
                <a:ext cx="34266" cy="45916"/>
              </a:xfrm>
              <a:custGeom>
                <a:avLst/>
                <a:gdLst/>
                <a:ahLst/>
                <a:cxnLst>
                  <a:cxn ang="0">
                    <a:pos x="wd2" y="hd2"/>
                  </a:cxn>
                  <a:cxn ang="5400000">
                    <a:pos x="wd2" y="hd2"/>
                  </a:cxn>
                  <a:cxn ang="10800000">
                    <a:pos x="wd2" y="hd2"/>
                  </a:cxn>
                  <a:cxn ang="16200000">
                    <a:pos x="wd2" y="hd2"/>
                  </a:cxn>
                </a:cxnLst>
                <a:rect l="0" t="0" r="r" b="b"/>
                <a:pathLst>
                  <a:path w="16567" h="21600" extrusionOk="0">
                    <a:moveTo>
                      <a:pt x="3600" y="0"/>
                    </a:moveTo>
                    <a:cubicBezTo>
                      <a:pt x="9000" y="3927"/>
                      <a:pt x="21600" y="21600"/>
                      <a:pt x="14400" y="21600"/>
                    </a:cubicBezTo>
                    <a:cubicBezTo>
                      <a:pt x="10800" y="21600"/>
                      <a:pt x="1800" y="7855"/>
                      <a:pt x="0" y="1964"/>
                    </a:cubicBezTo>
                    <a:cubicBezTo>
                      <a:pt x="0" y="1964"/>
                      <a:pt x="0" y="1964"/>
                      <a:pt x="0" y="1964"/>
                    </a:cubicBezTo>
                    <a:lnTo>
                      <a:pt x="3600" y="0"/>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42" name="Freeform 137"/>
              <p:cNvSpPr/>
              <p:nvPr/>
            </p:nvSpPr>
            <p:spPr>
              <a:xfrm>
                <a:off x="5164195" y="3604285"/>
                <a:ext cx="116151" cy="142338"/>
              </a:xfrm>
              <a:custGeom>
                <a:avLst/>
                <a:gdLst/>
                <a:ahLst/>
                <a:cxnLst>
                  <a:cxn ang="0">
                    <a:pos x="wd2" y="hd2"/>
                  </a:cxn>
                  <a:cxn ang="5400000">
                    <a:pos x="wd2" y="hd2"/>
                  </a:cxn>
                  <a:cxn ang="10800000">
                    <a:pos x="wd2" y="hd2"/>
                  </a:cxn>
                  <a:cxn ang="16200000">
                    <a:pos x="wd2" y="hd2"/>
                  </a:cxn>
                </a:cxnLst>
                <a:rect l="0" t="0" r="r" b="b"/>
                <a:pathLst>
                  <a:path w="21600" h="21600" extrusionOk="0">
                    <a:moveTo>
                      <a:pt x="8640" y="12843"/>
                    </a:moveTo>
                    <a:cubicBezTo>
                      <a:pt x="10080" y="9341"/>
                      <a:pt x="10080" y="9341"/>
                      <a:pt x="10080" y="9341"/>
                    </a:cubicBezTo>
                    <a:cubicBezTo>
                      <a:pt x="7920" y="8757"/>
                      <a:pt x="7920" y="7005"/>
                      <a:pt x="7200" y="5838"/>
                    </a:cubicBezTo>
                    <a:cubicBezTo>
                      <a:pt x="7200" y="6422"/>
                      <a:pt x="6480" y="7589"/>
                      <a:pt x="7200" y="8173"/>
                    </a:cubicBezTo>
                    <a:cubicBezTo>
                      <a:pt x="5760" y="8173"/>
                      <a:pt x="4320" y="9341"/>
                      <a:pt x="3600" y="9341"/>
                    </a:cubicBezTo>
                    <a:cubicBezTo>
                      <a:pt x="2160" y="9341"/>
                      <a:pt x="0" y="7589"/>
                      <a:pt x="0" y="6422"/>
                    </a:cubicBezTo>
                    <a:cubicBezTo>
                      <a:pt x="0" y="4670"/>
                      <a:pt x="9360" y="0"/>
                      <a:pt x="10080" y="0"/>
                    </a:cubicBezTo>
                    <a:cubicBezTo>
                      <a:pt x="12960" y="0"/>
                      <a:pt x="14400" y="1751"/>
                      <a:pt x="18720" y="1751"/>
                    </a:cubicBezTo>
                    <a:cubicBezTo>
                      <a:pt x="18720" y="2919"/>
                      <a:pt x="18000" y="4670"/>
                      <a:pt x="18720" y="4670"/>
                    </a:cubicBezTo>
                    <a:cubicBezTo>
                      <a:pt x="21600" y="6422"/>
                      <a:pt x="21600" y="6422"/>
                      <a:pt x="21600" y="6422"/>
                    </a:cubicBezTo>
                    <a:cubicBezTo>
                      <a:pt x="21600" y="7589"/>
                      <a:pt x="20880" y="8173"/>
                      <a:pt x="21600" y="9341"/>
                    </a:cubicBezTo>
                    <a:cubicBezTo>
                      <a:pt x="20880" y="9341"/>
                      <a:pt x="19440" y="9341"/>
                      <a:pt x="18720" y="9341"/>
                    </a:cubicBezTo>
                    <a:cubicBezTo>
                      <a:pt x="18000" y="14011"/>
                      <a:pt x="15120" y="21600"/>
                      <a:pt x="10800" y="21600"/>
                    </a:cubicBezTo>
                    <a:cubicBezTo>
                      <a:pt x="10080" y="21600"/>
                      <a:pt x="10080" y="20432"/>
                      <a:pt x="10080" y="19265"/>
                    </a:cubicBezTo>
                    <a:cubicBezTo>
                      <a:pt x="10080" y="21016"/>
                      <a:pt x="10080" y="21016"/>
                      <a:pt x="10080" y="21016"/>
                    </a:cubicBezTo>
                    <a:cubicBezTo>
                      <a:pt x="7200" y="21016"/>
                      <a:pt x="5040" y="18097"/>
                      <a:pt x="5040" y="16930"/>
                    </a:cubicBezTo>
                    <a:cubicBezTo>
                      <a:pt x="5040" y="16346"/>
                      <a:pt x="8640" y="12843"/>
                      <a:pt x="8640" y="12843"/>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43" name="Freeform 138"/>
              <p:cNvSpPr/>
              <p:nvPr/>
            </p:nvSpPr>
            <p:spPr>
              <a:xfrm>
                <a:off x="5298213" y="3567553"/>
                <a:ext cx="105170" cy="87241"/>
              </a:xfrm>
              <a:custGeom>
                <a:avLst/>
                <a:gdLst/>
                <a:ahLst/>
                <a:cxnLst>
                  <a:cxn ang="0">
                    <a:pos x="wd2" y="hd2"/>
                  </a:cxn>
                  <a:cxn ang="5400000">
                    <a:pos x="wd2" y="hd2"/>
                  </a:cxn>
                  <a:cxn ang="10800000">
                    <a:pos x="wd2" y="hd2"/>
                  </a:cxn>
                  <a:cxn ang="16200000">
                    <a:pos x="wd2" y="hd2"/>
                  </a:cxn>
                </a:cxnLst>
                <a:rect l="0" t="0" r="r" b="b"/>
                <a:pathLst>
                  <a:path w="18834" h="21600" extrusionOk="0">
                    <a:moveTo>
                      <a:pt x="15055" y="14087"/>
                    </a:moveTo>
                    <a:cubicBezTo>
                      <a:pt x="13091" y="14087"/>
                      <a:pt x="11782" y="12209"/>
                      <a:pt x="11127" y="11270"/>
                    </a:cubicBezTo>
                    <a:cubicBezTo>
                      <a:pt x="8509" y="15026"/>
                      <a:pt x="7855" y="21600"/>
                      <a:pt x="3927" y="21600"/>
                    </a:cubicBezTo>
                    <a:cubicBezTo>
                      <a:pt x="2618" y="21600"/>
                      <a:pt x="1964" y="17843"/>
                      <a:pt x="1964" y="15965"/>
                    </a:cubicBezTo>
                    <a:cubicBezTo>
                      <a:pt x="655" y="14087"/>
                      <a:pt x="0" y="13148"/>
                      <a:pt x="0" y="11270"/>
                    </a:cubicBezTo>
                    <a:cubicBezTo>
                      <a:pt x="0" y="11270"/>
                      <a:pt x="5236" y="5635"/>
                      <a:pt x="5236" y="4696"/>
                    </a:cubicBezTo>
                    <a:cubicBezTo>
                      <a:pt x="10473" y="6574"/>
                      <a:pt x="11127" y="0"/>
                      <a:pt x="15055" y="0"/>
                    </a:cubicBezTo>
                    <a:cubicBezTo>
                      <a:pt x="21600" y="0"/>
                      <a:pt x="18327" y="14087"/>
                      <a:pt x="15055" y="14087"/>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44" name="Freeform 139"/>
              <p:cNvSpPr/>
              <p:nvPr/>
            </p:nvSpPr>
            <p:spPr>
              <a:xfrm>
                <a:off x="5231203" y="3177279"/>
                <a:ext cx="522677" cy="445373"/>
              </a:xfrm>
              <a:custGeom>
                <a:avLst/>
                <a:gdLst/>
                <a:ahLst/>
                <a:cxnLst>
                  <a:cxn ang="0">
                    <a:pos x="wd2" y="hd2"/>
                  </a:cxn>
                  <a:cxn ang="5400000">
                    <a:pos x="wd2" y="hd2"/>
                  </a:cxn>
                  <a:cxn ang="10800000">
                    <a:pos x="wd2" y="hd2"/>
                  </a:cxn>
                  <a:cxn ang="16200000">
                    <a:pos x="wd2" y="hd2"/>
                  </a:cxn>
                </a:cxnLst>
                <a:rect l="0" t="0" r="r" b="b"/>
                <a:pathLst>
                  <a:path w="21600" h="21600" extrusionOk="0">
                    <a:moveTo>
                      <a:pt x="8486" y="20661"/>
                    </a:moveTo>
                    <a:cubicBezTo>
                      <a:pt x="8177" y="20661"/>
                      <a:pt x="8486" y="20285"/>
                      <a:pt x="8486" y="20097"/>
                    </a:cubicBezTo>
                    <a:cubicBezTo>
                      <a:pt x="8486" y="19534"/>
                      <a:pt x="8640" y="18970"/>
                      <a:pt x="8640" y="18595"/>
                    </a:cubicBezTo>
                    <a:cubicBezTo>
                      <a:pt x="7869" y="18407"/>
                      <a:pt x="7406" y="17843"/>
                      <a:pt x="6634" y="17843"/>
                    </a:cubicBezTo>
                    <a:cubicBezTo>
                      <a:pt x="6171" y="17843"/>
                      <a:pt x="6171" y="18407"/>
                      <a:pt x="6017" y="18595"/>
                    </a:cubicBezTo>
                    <a:cubicBezTo>
                      <a:pt x="5400" y="18783"/>
                      <a:pt x="4937" y="18407"/>
                      <a:pt x="4474" y="18783"/>
                    </a:cubicBezTo>
                    <a:cubicBezTo>
                      <a:pt x="3549" y="19346"/>
                      <a:pt x="2314" y="19910"/>
                      <a:pt x="926" y="19910"/>
                    </a:cubicBezTo>
                    <a:cubicBezTo>
                      <a:pt x="463" y="19910"/>
                      <a:pt x="0" y="19910"/>
                      <a:pt x="0" y="19534"/>
                    </a:cubicBezTo>
                    <a:cubicBezTo>
                      <a:pt x="0" y="19346"/>
                      <a:pt x="617" y="19158"/>
                      <a:pt x="771" y="18970"/>
                    </a:cubicBezTo>
                    <a:cubicBezTo>
                      <a:pt x="2314" y="17843"/>
                      <a:pt x="2931" y="15777"/>
                      <a:pt x="4629" y="15777"/>
                    </a:cubicBezTo>
                    <a:cubicBezTo>
                      <a:pt x="6634" y="15777"/>
                      <a:pt x="7251" y="15777"/>
                      <a:pt x="8794" y="15777"/>
                    </a:cubicBezTo>
                    <a:cubicBezTo>
                      <a:pt x="10029" y="15777"/>
                      <a:pt x="10491" y="13148"/>
                      <a:pt x="11109" y="13148"/>
                    </a:cubicBezTo>
                    <a:cubicBezTo>
                      <a:pt x="11109" y="13148"/>
                      <a:pt x="12034" y="11270"/>
                      <a:pt x="12189" y="11082"/>
                    </a:cubicBezTo>
                    <a:cubicBezTo>
                      <a:pt x="12034" y="11457"/>
                      <a:pt x="11880" y="11645"/>
                      <a:pt x="11880" y="12021"/>
                    </a:cubicBezTo>
                    <a:cubicBezTo>
                      <a:pt x="11880" y="12209"/>
                      <a:pt x="12034" y="12397"/>
                      <a:pt x="12189" y="12397"/>
                    </a:cubicBezTo>
                    <a:cubicBezTo>
                      <a:pt x="13269" y="12397"/>
                      <a:pt x="13423" y="11645"/>
                      <a:pt x="14194" y="11270"/>
                    </a:cubicBezTo>
                    <a:cubicBezTo>
                      <a:pt x="15583" y="10706"/>
                      <a:pt x="17897" y="7325"/>
                      <a:pt x="17897" y="4696"/>
                    </a:cubicBezTo>
                    <a:cubicBezTo>
                      <a:pt x="17897" y="4132"/>
                      <a:pt x="17589" y="4132"/>
                      <a:pt x="17589" y="3569"/>
                    </a:cubicBezTo>
                    <a:cubicBezTo>
                      <a:pt x="17589" y="2630"/>
                      <a:pt x="18360" y="563"/>
                      <a:pt x="19286" y="563"/>
                    </a:cubicBezTo>
                    <a:cubicBezTo>
                      <a:pt x="19286" y="563"/>
                      <a:pt x="19286" y="1690"/>
                      <a:pt x="20057" y="751"/>
                    </a:cubicBezTo>
                    <a:cubicBezTo>
                      <a:pt x="20057" y="751"/>
                      <a:pt x="19903" y="751"/>
                      <a:pt x="19903" y="751"/>
                    </a:cubicBezTo>
                    <a:cubicBezTo>
                      <a:pt x="19749" y="751"/>
                      <a:pt x="19594" y="0"/>
                      <a:pt x="19749" y="0"/>
                    </a:cubicBezTo>
                    <a:cubicBezTo>
                      <a:pt x="20211" y="0"/>
                      <a:pt x="20520" y="188"/>
                      <a:pt x="20520" y="376"/>
                    </a:cubicBezTo>
                    <a:cubicBezTo>
                      <a:pt x="20829" y="939"/>
                      <a:pt x="20674" y="1503"/>
                      <a:pt x="20674" y="2066"/>
                    </a:cubicBezTo>
                    <a:cubicBezTo>
                      <a:pt x="20674" y="3193"/>
                      <a:pt x="21600" y="3757"/>
                      <a:pt x="21600" y="4883"/>
                    </a:cubicBezTo>
                    <a:cubicBezTo>
                      <a:pt x="21600" y="6198"/>
                      <a:pt x="20674" y="6386"/>
                      <a:pt x="20674" y="7513"/>
                    </a:cubicBezTo>
                    <a:cubicBezTo>
                      <a:pt x="20674" y="7701"/>
                      <a:pt x="20674" y="7889"/>
                      <a:pt x="20674" y="8077"/>
                    </a:cubicBezTo>
                    <a:cubicBezTo>
                      <a:pt x="20520" y="8264"/>
                      <a:pt x="20366" y="8077"/>
                      <a:pt x="20057" y="8264"/>
                    </a:cubicBezTo>
                    <a:cubicBezTo>
                      <a:pt x="19440" y="8452"/>
                      <a:pt x="19594" y="11082"/>
                      <a:pt x="19594" y="11833"/>
                    </a:cubicBezTo>
                    <a:cubicBezTo>
                      <a:pt x="19594" y="12584"/>
                      <a:pt x="18823" y="13148"/>
                      <a:pt x="18823" y="14275"/>
                    </a:cubicBezTo>
                    <a:cubicBezTo>
                      <a:pt x="18823" y="15026"/>
                      <a:pt x="19131" y="15214"/>
                      <a:pt x="19286" y="15777"/>
                    </a:cubicBezTo>
                    <a:cubicBezTo>
                      <a:pt x="18360" y="16341"/>
                      <a:pt x="18360" y="17092"/>
                      <a:pt x="17589" y="17468"/>
                    </a:cubicBezTo>
                    <a:cubicBezTo>
                      <a:pt x="17280" y="16717"/>
                      <a:pt x="17589" y="16717"/>
                      <a:pt x="17589" y="16153"/>
                    </a:cubicBezTo>
                    <a:cubicBezTo>
                      <a:pt x="16663" y="16904"/>
                      <a:pt x="16046" y="16904"/>
                      <a:pt x="15737" y="18031"/>
                    </a:cubicBezTo>
                    <a:cubicBezTo>
                      <a:pt x="15737" y="18031"/>
                      <a:pt x="15429" y="17843"/>
                      <a:pt x="15429" y="17656"/>
                    </a:cubicBezTo>
                    <a:cubicBezTo>
                      <a:pt x="14811" y="17656"/>
                      <a:pt x="14811" y="17656"/>
                      <a:pt x="14811" y="17656"/>
                    </a:cubicBezTo>
                    <a:cubicBezTo>
                      <a:pt x="14349" y="18219"/>
                      <a:pt x="14040" y="18783"/>
                      <a:pt x="13423" y="18783"/>
                    </a:cubicBezTo>
                    <a:cubicBezTo>
                      <a:pt x="12034" y="18783"/>
                      <a:pt x="12034" y="17280"/>
                      <a:pt x="11417" y="17280"/>
                    </a:cubicBezTo>
                    <a:cubicBezTo>
                      <a:pt x="11263" y="17280"/>
                      <a:pt x="11109" y="17656"/>
                      <a:pt x="11109" y="18031"/>
                    </a:cubicBezTo>
                    <a:cubicBezTo>
                      <a:pt x="11109" y="18219"/>
                      <a:pt x="11726" y="19346"/>
                      <a:pt x="11726" y="19346"/>
                    </a:cubicBezTo>
                    <a:cubicBezTo>
                      <a:pt x="11571" y="19346"/>
                      <a:pt x="11263" y="19346"/>
                      <a:pt x="11109" y="19346"/>
                    </a:cubicBezTo>
                    <a:cubicBezTo>
                      <a:pt x="10491" y="19346"/>
                      <a:pt x="9720" y="20661"/>
                      <a:pt x="9411" y="21600"/>
                    </a:cubicBezTo>
                    <a:cubicBezTo>
                      <a:pt x="8794" y="21412"/>
                      <a:pt x="8949" y="20661"/>
                      <a:pt x="8486" y="20661"/>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45" name="Freeform 140"/>
              <p:cNvSpPr/>
              <p:nvPr/>
            </p:nvSpPr>
            <p:spPr>
              <a:xfrm>
                <a:off x="5651128" y="2938524"/>
                <a:ext cx="272509" cy="234167"/>
              </a:xfrm>
              <a:custGeom>
                <a:avLst/>
                <a:gdLst/>
                <a:ahLst/>
                <a:cxnLst>
                  <a:cxn ang="0">
                    <a:pos x="wd2" y="hd2"/>
                  </a:cxn>
                  <a:cxn ang="5400000">
                    <a:pos x="wd2" y="hd2"/>
                  </a:cxn>
                  <a:cxn ang="10800000">
                    <a:pos x="wd2" y="hd2"/>
                  </a:cxn>
                  <a:cxn ang="16200000">
                    <a:pos x="wd2" y="hd2"/>
                  </a:cxn>
                </a:cxnLst>
                <a:rect l="0" t="0" r="r" b="b"/>
                <a:pathLst>
                  <a:path w="21600" h="21600" extrusionOk="0">
                    <a:moveTo>
                      <a:pt x="3300" y="11685"/>
                    </a:moveTo>
                    <a:cubicBezTo>
                      <a:pt x="3600" y="11685"/>
                      <a:pt x="4200" y="11685"/>
                      <a:pt x="4500" y="11685"/>
                    </a:cubicBezTo>
                    <a:cubicBezTo>
                      <a:pt x="6900" y="11685"/>
                      <a:pt x="7800" y="5666"/>
                      <a:pt x="7800" y="3541"/>
                    </a:cubicBezTo>
                    <a:cubicBezTo>
                      <a:pt x="7800" y="2833"/>
                      <a:pt x="6900" y="2479"/>
                      <a:pt x="6900" y="2125"/>
                    </a:cubicBezTo>
                    <a:cubicBezTo>
                      <a:pt x="6900" y="708"/>
                      <a:pt x="7500" y="354"/>
                      <a:pt x="7800" y="0"/>
                    </a:cubicBezTo>
                    <a:cubicBezTo>
                      <a:pt x="11400" y="2833"/>
                      <a:pt x="12900" y="7790"/>
                      <a:pt x="18000" y="7790"/>
                    </a:cubicBezTo>
                    <a:cubicBezTo>
                      <a:pt x="19200" y="7790"/>
                      <a:pt x="20100" y="6728"/>
                      <a:pt x="21000" y="7436"/>
                    </a:cubicBezTo>
                    <a:cubicBezTo>
                      <a:pt x="20700" y="8144"/>
                      <a:pt x="20100" y="8498"/>
                      <a:pt x="20100" y="9207"/>
                    </a:cubicBezTo>
                    <a:cubicBezTo>
                      <a:pt x="20100" y="10269"/>
                      <a:pt x="21300" y="11331"/>
                      <a:pt x="21600" y="11331"/>
                    </a:cubicBezTo>
                    <a:cubicBezTo>
                      <a:pt x="20400" y="12393"/>
                      <a:pt x="19500" y="12748"/>
                      <a:pt x="17700" y="12748"/>
                    </a:cubicBezTo>
                    <a:cubicBezTo>
                      <a:pt x="14700" y="12748"/>
                      <a:pt x="13800" y="16289"/>
                      <a:pt x="12900" y="18059"/>
                    </a:cubicBezTo>
                    <a:cubicBezTo>
                      <a:pt x="10800" y="16643"/>
                      <a:pt x="9300" y="16289"/>
                      <a:pt x="7200" y="14518"/>
                    </a:cubicBezTo>
                    <a:cubicBezTo>
                      <a:pt x="6900" y="14872"/>
                      <a:pt x="6300" y="15226"/>
                      <a:pt x="6300" y="15934"/>
                    </a:cubicBezTo>
                    <a:cubicBezTo>
                      <a:pt x="4500" y="15934"/>
                      <a:pt x="2400" y="14164"/>
                      <a:pt x="2400" y="16997"/>
                    </a:cubicBezTo>
                    <a:cubicBezTo>
                      <a:pt x="2400" y="18413"/>
                      <a:pt x="4200" y="18413"/>
                      <a:pt x="4800" y="19121"/>
                    </a:cubicBezTo>
                    <a:cubicBezTo>
                      <a:pt x="3600" y="20892"/>
                      <a:pt x="2700" y="20184"/>
                      <a:pt x="1500" y="21600"/>
                    </a:cubicBezTo>
                    <a:cubicBezTo>
                      <a:pt x="900" y="21600"/>
                      <a:pt x="900" y="21600"/>
                      <a:pt x="900" y="21600"/>
                    </a:cubicBezTo>
                    <a:cubicBezTo>
                      <a:pt x="900" y="20538"/>
                      <a:pt x="900" y="18059"/>
                      <a:pt x="900" y="18059"/>
                    </a:cubicBezTo>
                    <a:cubicBezTo>
                      <a:pt x="900" y="17351"/>
                      <a:pt x="0" y="16997"/>
                      <a:pt x="0" y="16289"/>
                    </a:cubicBezTo>
                    <a:cubicBezTo>
                      <a:pt x="0" y="14518"/>
                      <a:pt x="2400" y="13456"/>
                      <a:pt x="2400" y="12393"/>
                    </a:cubicBezTo>
                    <a:cubicBezTo>
                      <a:pt x="2400" y="11331"/>
                      <a:pt x="2400" y="11331"/>
                      <a:pt x="2400" y="11331"/>
                    </a:cubicBezTo>
                    <a:cubicBezTo>
                      <a:pt x="2700" y="11331"/>
                      <a:pt x="3000" y="11685"/>
                      <a:pt x="3600" y="12039"/>
                    </a:cubicBezTo>
                    <a:lnTo>
                      <a:pt x="3300" y="11685"/>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46" name="Freeform 141"/>
              <p:cNvSpPr/>
              <p:nvPr/>
            </p:nvSpPr>
            <p:spPr>
              <a:xfrm>
                <a:off x="5920097" y="2993621"/>
                <a:ext cx="43744" cy="41327"/>
              </a:xfrm>
              <a:custGeom>
                <a:avLst/>
                <a:gdLst/>
                <a:ahLst/>
                <a:cxnLst>
                  <a:cxn ang="0">
                    <a:pos x="wd2" y="hd2"/>
                  </a:cxn>
                  <a:cxn ang="5400000">
                    <a:pos x="wd2" y="hd2"/>
                  </a:cxn>
                  <a:cxn ang="10800000">
                    <a:pos x="wd2" y="hd2"/>
                  </a:cxn>
                  <a:cxn ang="16200000">
                    <a:pos x="wd2" y="hd2"/>
                  </a:cxn>
                </a:cxnLst>
                <a:rect l="0" t="0" r="r" b="b"/>
                <a:pathLst>
                  <a:path w="21150" h="21600" extrusionOk="0">
                    <a:moveTo>
                      <a:pt x="17550" y="0"/>
                    </a:moveTo>
                    <a:cubicBezTo>
                      <a:pt x="21150" y="3927"/>
                      <a:pt x="21150" y="3927"/>
                      <a:pt x="21150" y="3927"/>
                    </a:cubicBezTo>
                    <a:cubicBezTo>
                      <a:pt x="17550" y="7855"/>
                      <a:pt x="8550" y="21600"/>
                      <a:pt x="1350" y="21600"/>
                    </a:cubicBezTo>
                    <a:cubicBezTo>
                      <a:pt x="-450" y="21600"/>
                      <a:pt x="-450" y="15709"/>
                      <a:pt x="1350" y="13745"/>
                    </a:cubicBezTo>
                    <a:cubicBezTo>
                      <a:pt x="4950" y="7855"/>
                      <a:pt x="13950" y="0"/>
                      <a:pt x="19350" y="0"/>
                    </a:cubicBezTo>
                    <a:lnTo>
                      <a:pt x="17550" y="0"/>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47" name="Freeform 142"/>
              <p:cNvSpPr/>
              <p:nvPr/>
            </p:nvSpPr>
            <p:spPr>
              <a:xfrm>
                <a:off x="6010557" y="2933934"/>
                <a:ext cx="60499" cy="45916"/>
              </a:xfrm>
              <a:custGeom>
                <a:avLst/>
                <a:gdLst/>
                <a:ahLst/>
                <a:cxnLst>
                  <a:cxn ang="0">
                    <a:pos x="wd2" y="hd2"/>
                  </a:cxn>
                  <a:cxn ang="5400000">
                    <a:pos x="wd2" y="hd2"/>
                  </a:cxn>
                  <a:cxn ang="10800000">
                    <a:pos x="wd2" y="hd2"/>
                  </a:cxn>
                  <a:cxn ang="16200000">
                    <a:pos x="wd2" y="hd2"/>
                  </a:cxn>
                </a:cxnLst>
                <a:rect l="0" t="0" r="r" b="b"/>
                <a:pathLst>
                  <a:path w="20894" h="21600" extrusionOk="0">
                    <a:moveTo>
                      <a:pt x="20894" y="5400"/>
                    </a:moveTo>
                    <a:cubicBezTo>
                      <a:pt x="8188" y="5400"/>
                      <a:pt x="8188" y="21600"/>
                      <a:pt x="565" y="21600"/>
                    </a:cubicBezTo>
                    <a:cubicBezTo>
                      <a:pt x="-706" y="21600"/>
                      <a:pt x="565" y="18000"/>
                      <a:pt x="565" y="18000"/>
                    </a:cubicBezTo>
                    <a:cubicBezTo>
                      <a:pt x="565" y="18000"/>
                      <a:pt x="5647" y="0"/>
                      <a:pt x="12000" y="0"/>
                    </a:cubicBezTo>
                    <a:cubicBezTo>
                      <a:pt x="15812" y="0"/>
                      <a:pt x="18353" y="0"/>
                      <a:pt x="20894" y="0"/>
                    </a:cubicBezTo>
                    <a:lnTo>
                      <a:pt x="20894" y="5400"/>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48" name="Freeform 143"/>
              <p:cNvSpPr/>
              <p:nvPr/>
            </p:nvSpPr>
            <p:spPr>
              <a:xfrm>
                <a:off x="6121188" y="2883427"/>
                <a:ext cx="34748" cy="32143"/>
              </a:xfrm>
              <a:custGeom>
                <a:avLst/>
                <a:gdLst/>
                <a:ahLst/>
                <a:cxnLst>
                  <a:cxn ang="0">
                    <a:pos x="wd2" y="hd2"/>
                  </a:cxn>
                  <a:cxn ang="5400000">
                    <a:pos x="wd2" y="hd2"/>
                  </a:cxn>
                  <a:cxn ang="10800000">
                    <a:pos x="wd2" y="hd2"/>
                  </a:cxn>
                  <a:cxn ang="16200000">
                    <a:pos x="wd2" y="hd2"/>
                  </a:cxn>
                </a:cxnLst>
                <a:rect l="0" t="0" r="r" b="b"/>
                <a:pathLst>
                  <a:path w="21000" h="21600" extrusionOk="0">
                    <a:moveTo>
                      <a:pt x="1800" y="14400"/>
                    </a:moveTo>
                    <a:cubicBezTo>
                      <a:pt x="6600" y="14400"/>
                      <a:pt x="1800" y="9600"/>
                      <a:pt x="4200" y="7200"/>
                    </a:cubicBezTo>
                    <a:cubicBezTo>
                      <a:pt x="6600" y="0"/>
                      <a:pt x="18600" y="0"/>
                      <a:pt x="21000" y="0"/>
                    </a:cubicBezTo>
                    <a:cubicBezTo>
                      <a:pt x="18600" y="7200"/>
                      <a:pt x="11400" y="21600"/>
                      <a:pt x="1800" y="21600"/>
                    </a:cubicBezTo>
                    <a:cubicBezTo>
                      <a:pt x="-600" y="21600"/>
                      <a:pt x="-600" y="14400"/>
                      <a:pt x="1800" y="1440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49" name="Freeform 144"/>
              <p:cNvSpPr/>
              <p:nvPr/>
            </p:nvSpPr>
            <p:spPr>
              <a:xfrm>
                <a:off x="5740474" y="2364595"/>
                <a:ext cx="134021" cy="532610"/>
              </a:xfrm>
              <a:custGeom>
                <a:avLst/>
                <a:gdLst/>
                <a:ahLst/>
                <a:cxnLst>
                  <a:cxn ang="0">
                    <a:pos x="wd2" y="hd2"/>
                  </a:cxn>
                  <a:cxn ang="5400000">
                    <a:pos x="wd2" y="hd2"/>
                  </a:cxn>
                  <a:cxn ang="10800000">
                    <a:pos x="wd2" y="hd2"/>
                  </a:cxn>
                  <a:cxn ang="16200000">
                    <a:pos x="wd2" y="hd2"/>
                  </a:cxn>
                </a:cxnLst>
                <a:rect l="0" t="0" r="r" b="b"/>
                <a:pathLst>
                  <a:path w="21600" h="21600" extrusionOk="0">
                    <a:moveTo>
                      <a:pt x="15600" y="13148"/>
                    </a:moveTo>
                    <a:cubicBezTo>
                      <a:pt x="9000" y="13148"/>
                      <a:pt x="7800" y="15339"/>
                      <a:pt x="7800" y="17061"/>
                    </a:cubicBezTo>
                    <a:cubicBezTo>
                      <a:pt x="7800" y="18783"/>
                      <a:pt x="13200" y="19409"/>
                      <a:pt x="15600" y="20661"/>
                    </a:cubicBezTo>
                    <a:cubicBezTo>
                      <a:pt x="15600" y="20661"/>
                      <a:pt x="15000" y="20661"/>
                      <a:pt x="15000" y="20661"/>
                    </a:cubicBezTo>
                    <a:cubicBezTo>
                      <a:pt x="13800" y="20817"/>
                      <a:pt x="12600" y="20348"/>
                      <a:pt x="12000" y="20035"/>
                    </a:cubicBezTo>
                    <a:cubicBezTo>
                      <a:pt x="11400" y="20035"/>
                      <a:pt x="10200" y="20035"/>
                      <a:pt x="9600" y="20035"/>
                    </a:cubicBezTo>
                    <a:cubicBezTo>
                      <a:pt x="6600" y="20035"/>
                      <a:pt x="6600" y="21600"/>
                      <a:pt x="3000" y="21600"/>
                    </a:cubicBezTo>
                    <a:cubicBezTo>
                      <a:pt x="2400" y="21600"/>
                      <a:pt x="3000" y="19878"/>
                      <a:pt x="3000" y="19565"/>
                    </a:cubicBezTo>
                    <a:cubicBezTo>
                      <a:pt x="3000" y="18313"/>
                      <a:pt x="4200" y="17530"/>
                      <a:pt x="4200" y="16435"/>
                    </a:cubicBezTo>
                    <a:cubicBezTo>
                      <a:pt x="4200" y="15496"/>
                      <a:pt x="2400" y="15339"/>
                      <a:pt x="2400" y="14557"/>
                    </a:cubicBezTo>
                    <a:cubicBezTo>
                      <a:pt x="2400" y="13461"/>
                      <a:pt x="4200" y="13148"/>
                      <a:pt x="4200" y="12365"/>
                    </a:cubicBezTo>
                    <a:cubicBezTo>
                      <a:pt x="4200" y="10643"/>
                      <a:pt x="4200" y="10017"/>
                      <a:pt x="4200" y="8296"/>
                    </a:cubicBezTo>
                    <a:cubicBezTo>
                      <a:pt x="4200" y="7200"/>
                      <a:pt x="0" y="6887"/>
                      <a:pt x="0" y="5791"/>
                    </a:cubicBezTo>
                    <a:cubicBezTo>
                      <a:pt x="0" y="4383"/>
                      <a:pt x="1800" y="2504"/>
                      <a:pt x="5400" y="2348"/>
                    </a:cubicBezTo>
                    <a:cubicBezTo>
                      <a:pt x="5400" y="1878"/>
                      <a:pt x="6600" y="1722"/>
                      <a:pt x="6600" y="1409"/>
                    </a:cubicBezTo>
                    <a:cubicBezTo>
                      <a:pt x="6600" y="626"/>
                      <a:pt x="6600" y="470"/>
                      <a:pt x="6600" y="0"/>
                    </a:cubicBezTo>
                    <a:cubicBezTo>
                      <a:pt x="7200" y="0"/>
                      <a:pt x="7800" y="0"/>
                      <a:pt x="8400" y="0"/>
                    </a:cubicBezTo>
                    <a:cubicBezTo>
                      <a:pt x="8400" y="1252"/>
                      <a:pt x="10800" y="2191"/>
                      <a:pt x="11400" y="3130"/>
                    </a:cubicBezTo>
                    <a:cubicBezTo>
                      <a:pt x="12600" y="4070"/>
                      <a:pt x="10800" y="4696"/>
                      <a:pt x="12600" y="5791"/>
                    </a:cubicBezTo>
                    <a:cubicBezTo>
                      <a:pt x="12600" y="7357"/>
                      <a:pt x="12600" y="7357"/>
                      <a:pt x="12600" y="7357"/>
                    </a:cubicBezTo>
                    <a:cubicBezTo>
                      <a:pt x="12000" y="8139"/>
                      <a:pt x="13800" y="8922"/>
                      <a:pt x="14400" y="9235"/>
                    </a:cubicBezTo>
                    <a:cubicBezTo>
                      <a:pt x="16200" y="10957"/>
                      <a:pt x="19800" y="12365"/>
                      <a:pt x="21600" y="14087"/>
                    </a:cubicBezTo>
                    <a:cubicBezTo>
                      <a:pt x="20400" y="13461"/>
                      <a:pt x="18000" y="13148"/>
                      <a:pt x="15600" y="13148"/>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50" name="Freeform 145"/>
              <p:cNvSpPr/>
              <p:nvPr/>
            </p:nvSpPr>
            <p:spPr>
              <a:xfrm>
                <a:off x="1487608" y="523424"/>
                <a:ext cx="821984" cy="619848"/>
              </a:xfrm>
              <a:custGeom>
                <a:avLst/>
                <a:gdLst/>
                <a:ahLst/>
                <a:cxnLst>
                  <a:cxn ang="0">
                    <a:pos x="wd2" y="hd2"/>
                  </a:cxn>
                  <a:cxn ang="5400000">
                    <a:pos x="wd2" y="hd2"/>
                  </a:cxn>
                  <a:cxn ang="10800000">
                    <a:pos x="wd2" y="hd2"/>
                  </a:cxn>
                  <a:cxn ang="16200000">
                    <a:pos x="wd2" y="hd2"/>
                  </a:cxn>
                </a:cxnLst>
                <a:rect l="0" t="0" r="r" b="b"/>
                <a:pathLst>
                  <a:path w="21600" h="21600" extrusionOk="0">
                    <a:moveTo>
                      <a:pt x="7462" y="21600"/>
                    </a:moveTo>
                    <a:cubicBezTo>
                      <a:pt x="6480" y="20258"/>
                      <a:pt x="4909" y="19722"/>
                      <a:pt x="4909" y="17575"/>
                    </a:cubicBezTo>
                    <a:cubicBezTo>
                      <a:pt x="4909" y="13684"/>
                      <a:pt x="7953" y="9794"/>
                      <a:pt x="10113" y="8989"/>
                    </a:cubicBezTo>
                    <a:cubicBezTo>
                      <a:pt x="10898" y="8586"/>
                      <a:pt x="11095" y="7379"/>
                      <a:pt x="12273" y="7379"/>
                    </a:cubicBezTo>
                    <a:cubicBezTo>
                      <a:pt x="12764" y="7379"/>
                      <a:pt x="12960" y="6171"/>
                      <a:pt x="13156" y="6037"/>
                    </a:cubicBezTo>
                    <a:cubicBezTo>
                      <a:pt x="14629" y="5098"/>
                      <a:pt x="15709" y="5501"/>
                      <a:pt x="17182" y="4561"/>
                    </a:cubicBezTo>
                    <a:cubicBezTo>
                      <a:pt x="18262" y="3757"/>
                      <a:pt x="21600" y="3488"/>
                      <a:pt x="21600" y="1476"/>
                    </a:cubicBezTo>
                    <a:cubicBezTo>
                      <a:pt x="21600" y="805"/>
                      <a:pt x="20422" y="0"/>
                      <a:pt x="19931" y="0"/>
                    </a:cubicBezTo>
                    <a:cubicBezTo>
                      <a:pt x="17771" y="0"/>
                      <a:pt x="15709" y="3354"/>
                      <a:pt x="13353" y="3354"/>
                    </a:cubicBezTo>
                    <a:cubicBezTo>
                      <a:pt x="12862" y="3354"/>
                      <a:pt x="12567" y="2549"/>
                      <a:pt x="12076" y="2549"/>
                    </a:cubicBezTo>
                    <a:cubicBezTo>
                      <a:pt x="11291" y="2549"/>
                      <a:pt x="11291" y="3354"/>
                      <a:pt x="10702" y="3354"/>
                    </a:cubicBezTo>
                    <a:cubicBezTo>
                      <a:pt x="9131" y="3354"/>
                      <a:pt x="7855" y="6171"/>
                      <a:pt x="6775" y="6171"/>
                    </a:cubicBezTo>
                    <a:cubicBezTo>
                      <a:pt x="6185" y="6171"/>
                      <a:pt x="5695" y="6574"/>
                      <a:pt x="5105" y="6574"/>
                    </a:cubicBezTo>
                    <a:cubicBezTo>
                      <a:pt x="4811" y="6574"/>
                      <a:pt x="4615" y="6976"/>
                      <a:pt x="4615" y="7111"/>
                    </a:cubicBezTo>
                    <a:cubicBezTo>
                      <a:pt x="4615" y="7513"/>
                      <a:pt x="4909" y="7781"/>
                      <a:pt x="4909" y="8184"/>
                    </a:cubicBezTo>
                    <a:cubicBezTo>
                      <a:pt x="4909" y="9928"/>
                      <a:pt x="2651" y="10733"/>
                      <a:pt x="2651" y="11806"/>
                    </a:cubicBezTo>
                    <a:cubicBezTo>
                      <a:pt x="2651" y="12209"/>
                      <a:pt x="3338" y="12343"/>
                      <a:pt x="3338" y="13148"/>
                    </a:cubicBezTo>
                    <a:cubicBezTo>
                      <a:pt x="2651" y="13282"/>
                      <a:pt x="1276" y="13684"/>
                      <a:pt x="1276" y="14758"/>
                    </a:cubicBezTo>
                    <a:cubicBezTo>
                      <a:pt x="1276" y="15429"/>
                      <a:pt x="1276" y="15697"/>
                      <a:pt x="1276" y="15697"/>
                    </a:cubicBezTo>
                    <a:cubicBezTo>
                      <a:pt x="1276" y="16636"/>
                      <a:pt x="0" y="16636"/>
                      <a:pt x="0" y="17978"/>
                    </a:cubicBezTo>
                    <a:cubicBezTo>
                      <a:pt x="0" y="18648"/>
                      <a:pt x="785" y="19185"/>
                      <a:pt x="785" y="19185"/>
                    </a:cubicBezTo>
                    <a:cubicBezTo>
                      <a:pt x="785" y="19185"/>
                      <a:pt x="1964" y="19185"/>
                      <a:pt x="2062" y="19185"/>
                    </a:cubicBezTo>
                    <a:cubicBezTo>
                      <a:pt x="2749" y="19453"/>
                      <a:pt x="2356" y="20393"/>
                      <a:pt x="2651" y="21198"/>
                    </a:cubicBezTo>
                    <a:cubicBezTo>
                      <a:pt x="2749" y="21600"/>
                      <a:pt x="3436" y="21198"/>
                      <a:pt x="3829" y="21198"/>
                    </a:cubicBezTo>
                    <a:cubicBezTo>
                      <a:pt x="3927" y="21198"/>
                      <a:pt x="4025" y="21600"/>
                      <a:pt x="4124" y="21600"/>
                    </a:cubicBezTo>
                    <a:cubicBezTo>
                      <a:pt x="7462" y="21600"/>
                      <a:pt x="7462" y="21600"/>
                      <a:pt x="7462" y="21600"/>
                    </a:cubicBezTo>
                    <a:cubicBezTo>
                      <a:pt x="7364" y="21332"/>
                      <a:pt x="7167" y="21063"/>
                      <a:pt x="7069" y="20929"/>
                    </a:cubicBezTo>
                    <a:lnTo>
                      <a:pt x="7462" y="21600"/>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51" name="Freeform 146"/>
              <p:cNvSpPr/>
              <p:nvPr/>
            </p:nvSpPr>
            <p:spPr>
              <a:xfrm>
                <a:off x="-2" y="459144"/>
                <a:ext cx="8014334" cy="3062497"/>
              </a:xfrm>
              <a:custGeom>
                <a:avLst/>
                <a:gdLst/>
                <a:ahLst/>
                <a:cxnLst>
                  <a:cxn ang="0">
                    <a:pos x="wd2" y="hd2"/>
                  </a:cxn>
                  <a:cxn ang="5400000">
                    <a:pos x="wd2" y="hd2"/>
                  </a:cxn>
                  <a:cxn ang="10800000">
                    <a:pos x="wd2" y="hd2"/>
                  </a:cxn>
                  <a:cxn ang="16200000">
                    <a:pos x="wd2" y="hd2"/>
                  </a:cxn>
                </a:cxnLst>
                <a:rect l="0" t="0" r="r" b="b"/>
                <a:pathLst>
                  <a:path w="21600" h="21600" extrusionOk="0">
                    <a:moveTo>
                      <a:pt x="14117" y="18584"/>
                    </a:moveTo>
                    <a:cubicBezTo>
                      <a:pt x="14117" y="18584"/>
                      <a:pt x="14289" y="18693"/>
                      <a:pt x="14430" y="18693"/>
                    </a:cubicBezTo>
                    <a:cubicBezTo>
                      <a:pt x="14683" y="18693"/>
                      <a:pt x="14925" y="17253"/>
                      <a:pt x="15097" y="16791"/>
                    </a:cubicBezTo>
                    <a:cubicBezTo>
                      <a:pt x="15167" y="16574"/>
                      <a:pt x="15268" y="16193"/>
                      <a:pt x="15299" y="15894"/>
                    </a:cubicBezTo>
                    <a:cubicBezTo>
                      <a:pt x="15329" y="15541"/>
                      <a:pt x="15279" y="15324"/>
                      <a:pt x="15349" y="14971"/>
                    </a:cubicBezTo>
                    <a:cubicBezTo>
                      <a:pt x="15369" y="14862"/>
                      <a:pt x="15420" y="14590"/>
                      <a:pt x="15420" y="14318"/>
                    </a:cubicBezTo>
                    <a:cubicBezTo>
                      <a:pt x="15420" y="13992"/>
                      <a:pt x="15228" y="13368"/>
                      <a:pt x="15137" y="13558"/>
                    </a:cubicBezTo>
                    <a:cubicBezTo>
                      <a:pt x="14875" y="14074"/>
                      <a:pt x="14743" y="13259"/>
                      <a:pt x="14743" y="13177"/>
                    </a:cubicBezTo>
                    <a:cubicBezTo>
                      <a:pt x="14743" y="12851"/>
                      <a:pt x="14976" y="12471"/>
                      <a:pt x="15077" y="12226"/>
                    </a:cubicBezTo>
                    <a:cubicBezTo>
                      <a:pt x="15208" y="11846"/>
                      <a:pt x="15390" y="11221"/>
                      <a:pt x="15581" y="11085"/>
                    </a:cubicBezTo>
                    <a:cubicBezTo>
                      <a:pt x="15753" y="10977"/>
                      <a:pt x="16288" y="10841"/>
                      <a:pt x="16430" y="10841"/>
                    </a:cubicBezTo>
                    <a:cubicBezTo>
                      <a:pt x="16612" y="10841"/>
                      <a:pt x="16702" y="11085"/>
                      <a:pt x="16813" y="11085"/>
                    </a:cubicBezTo>
                    <a:cubicBezTo>
                      <a:pt x="16874" y="11085"/>
                      <a:pt x="16914" y="11085"/>
                      <a:pt x="17056" y="11085"/>
                    </a:cubicBezTo>
                    <a:cubicBezTo>
                      <a:pt x="17127" y="10297"/>
                      <a:pt x="17258" y="9835"/>
                      <a:pt x="17571" y="9835"/>
                    </a:cubicBezTo>
                    <a:cubicBezTo>
                      <a:pt x="17652" y="9835"/>
                      <a:pt x="17682" y="9781"/>
                      <a:pt x="17833" y="9835"/>
                    </a:cubicBezTo>
                    <a:cubicBezTo>
                      <a:pt x="17763" y="9998"/>
                      <a:pt x="17732" y="11031"/>
                      <a:pt x="18217" y="9401"/>
                    </a:cubicBezTo>
                    <a:cubicBezTo>
                      <a:pt x="18268" y="9401"/>
                      <a:pt x="18500" y="9645"/>
                      <a:pt x="18146" y="10243"/>
                    </a:cubicBezTo>
                    <a:cubicBezTo>
                      <a:pt x="18025" y="10460"/>
                      <a:pt x="17914" y="10352"/>
                      <a:pt x="17833" y="10678"/>
                    </a:cubicBezTo>
                    <a:cubicBezTo>
                      <a:pt x="17742" y="11031"/>
                      <a:pt x="17662" y="11493"/>
                      <a:pt x="17520" y="11683"/>
                    </a:cubicBezTo>
                    <a:cubicBezTo>
                      <a:pt x="17409" y="11846"/>
                      <a:pt x="17258" y="12145"/>
                      <a:pt x="17258" y="12634"/>
                    </a:cubicBezTo>
                    <a:cubicBezTo>
                      <a:pt x="17258" y="13096"/>
                      <a:pt x="17308" y="14536"/>
                      <a:pt x="17429" y="14808"/>
                    </a:cubicBezTo>
                    <a:cubicBezTo>
                      <a:pt x="17520" y="14454"/>
                      <a:pt x="17581" y="13775"/>
                      <a:pt x="17773" y="13666"/>
                    </a:cubicBezTo>
                    <a:cubicBezTo>
                      <a:pt x="17742" y="13340"/>
                      <a:pt x="17944" y="13259"/>
                      <a:pt x="17944" y="13014"/>
                    </a:cubicBezTo>
                    <a:cubicBezTo>
                      <a:pt x="17944" y="12607"/>
                      <a:pt x="18106" y="12498"/>
                      <a:pt x="18106" y="12281"/>
                    </a:cubicBezTo>
                    <a:cubicBezTo>
                      <a:pt x="18106" y="12145"/>
                      <a:pt x="18056" y="12009"/>
                      <a:pt x="18106" y="11737"/>
                    </a:cubicBezTo>
                    <a:cubicBezTo>
                      <a:pt x="18459" y="9672"/>
                      <a:pt x="18793" y="10786"/>
                      <a:pt x="18924" y="10786"/>
                    </a:cubicBezTo>
                    <a:cubicBezTo>
                      <a:pt x="19328" y="10786"/>
                      <a:pt x="19601" y="9428"/>
                      <a:pt x="19954" y="9401"/>
                    </a:cubicBezTo>
                    <a:cubicBezTo>
                      <a:pt x="20610" y="9374"/>
                      <a:pt x="20085" y="8694"/>
                      <a:pt x="20085" y="8504"/>
                    </a:cubicBezTo>
                    <a:cubicBezTo>
                      <a:pt x="20085" y="7988"/>
                      <a:pt x="20348" y="8069"/>
                      <a:pt x="20398" y="7798"/>
                    </a:cubicBezTo>
                    <a:cubicBezTo>
                      <a:pt x="20419" y="7662"/>
                      <a:pt x="20378" y="7363"/>
                      <a:pt x="20459" y="7363"/>
                    </a:cubicBezTo>
                    <a:cubicBezTo>
                      <a:pt x="20742" y="7363"/>
                      <a:pt x="20974" y="8395"/>
                      <a:pt x="21176" y="8395"/>
                    </a:cubicBezTo>
                    <a:cubicBezTo>
                      <a:pt x="21267" y="8395"/>
                      <a:pt x="21287" y="7961"/>
                      <a:pt x="21327" y="7798"/>
                    </a:cubicBezTo>
                    <a:cubicBezTo>
                      <a:pt x="21408" y="7553"/>
                      <a:pt x="21479" y="7580"/>
                      <a:pt x="21600" y="7472"/>
                    </a:cubicBezTo>
                    <a:cubicBezTo>
                      <a:pt x="21438" y="6901"/>
                      <a:pt x="20913" y="6575"/>
                      <a:pt x="20661" y="6168"/>
                    </a:cubicBezTo>
                    <a:cubicBezTo>
                      <a:pt x="20307" y="5624"/>
                      <a:pt x="19843" y="5026"/>
                      <a:pt x="19328" y="5026"/>
                    </a:cubicBezTo>
                    <a:cubicBezTo>
                      <a:pt x="19187" y="5026"/>
                      <a:pt x="19086" y="5108"/>
                      <a:pt x="19106" y="5271"/>
                    </a:cubicBezTo>
                    <a:cubicBezTo>
                      <a:pt x="19247" y="6439"/>
                      <a:pt x="18904" y="5271"/>
                      <a:pt x="18813" y="5271"/>
                    </a:cubicBezTo>
                    <a:cubicBezTo>
                      <a:pt x="17793" y="5217"/>
                      <a:pt x="17793" y="5217"/>
                      <a:pt x="17793" y="5217"/>
                    </a:cubicBezTo>
                    <a:cubicBezTo>
                      <a:pt x="17732" y="4592"/>
                      <a:pt x="17581" y="4374"/>
                      <a:pt x="17278" y="4374"/>
                    </a:cubicBezTo>
                    <a:cubicBezTo>
                      <a:pt x="17116" y="4374"/>
                      <a:pt x="16864" y="4537"/>
                      <a:pt x="16763" y="4320"/>
                    </a:cubicBezTo>
                    <a:cubicBezTo>
                      <a:pt x="16682" y="4103"/>
                      <a:pt x="16672" y="3831"/>
                      <a:pt x="16541" y="3722"/>
                    </a:cubicBezTo>
                    <a:cubicBezTo>
                      <a:pt x="16268" y="3478"/>
                      <a:pt x="15975" y="3288"/>
                      <a:pt x="15632" y="3288"/>
                    </a:cubicBezTo>
                    <a:cubicBezTo>
                      <a:pt x="15279" y="3288"/>
                      <a:pt x="15238" y="3804"/>
                      <a:pt x="15208" y="4266"/>
                    </a:cubicBezTo>
                    <a:cubicBezTo>
                      <a:pt x="14875" y="4266"/>
                      <a:pt x="14713" y="4266"/>
                      <a:pt x="14491" y="4266"/>
                    </a:cubicBezTo>
                    <a:cubicBezTo>
                      <a:pt x="14370" y="4266"/>
                      <a:pt x="14350" y="3994"/>
                      <a:pt x="14208" y="3967"/>
                    </a:cubicBezTo>
                    <a:cubicBezTo>
                      <a:pt x="14188" y="4130"/>
                      <a:pt x="14168" y="4510"/>
                      <a:pt x="14097" y="4510"/>
                    </a:cubicBezTo>
                    <a:cubicBezTo>
                      <a:pt x="13905" y="4510"/>
                      <a:pt x="13824" y="3885"/>
                      <a:pt x="13824" y="3532"/>
                    </a:cubicBezTo>
                    <a:cubicBezTo>
                      <a:pt x="13824" y="3451"/>
                      <a:pt x="14188" y="2853"/>
                      <a:pt x="13269" y="2635"/>
                    </a:cubicBezTo>
                    <a:cubicBezTo>
                      <a:pt x="13158" y="2608"/>
                      <a:pt x="13087" y="2744"/>
                      <a:pt x="13087" y="3125"/>
                    </a:cubicBezTo>
                    <a:cubicBezTo>
                      <a:pt x="12603" y="3125"/>
                      <a:pt x="12603" y="3125"/>
                      <a:pt x="12603" y="3125"/>
                    </a:cubicBezTo>
                    <a:cubicBezTo>
                      <a:pt x="12451" y="3016"/>
                      <a:pt x="11684" y="2771"/>
                      <a:pt x="11583" y="2337"/>
                    </a:cubicBezTo>
                    <a:cubicBezTo>
                      <a:pt x="10997" y="3614"/>
                      <a:pt x="11128" y="2826"/>
                      <a:pt x="11128" y="2826"/>
                    </a:cubicBezTo>
                    <a:cubicBezTo>
                      <a:pt x="11270" y="2364"/>
                      <a:pt x="12613" y="1386"/>
                      <a:pt x="11512" y="652"/>
                    </a:cubicBezTo>
                    <a:cubicBezTo>
                      <a:pt x="11047" y="652"/>
                      <a:pt x="11047" y="652"/>
                      <a:pt x="11047" y="652"/>
                    </a:cubicBezTo>
                    <a:cubicBezTo>
                      <a:pt x="10997" y="326"/>
                      <a:pt x="10896" y="0"/>
                      <a:pt x="10704" y="0"/>
                    </a:cubicBezTo>
                    <a:cubicBezTo>
                      <a:pt x="10482" y="0"/>
                      <a:pt x="10381" y="462"/>
                      <a:pt x="10260" y="734"/>
                    </a:cubicBezTo>
                    <a:cubicBezTo>
                      <a:pt x="10179" y="897"/>
                      <a:pt x="9603" y="1522"/>
                      <a:pt x="9654" y="951"/>
                    </a:cubicBezTo>
                    <a:cubicBezTo>
                      <a:pt x="9502" y="1087"/>
                      <a:pt x="8876" y="1195"/>
                      <a:pt x="8553" y="1983"/>
                    </a:cubicBezTo>
                    <a:cubicBezTo>
                      <a:pt x="8482" y="2146"/>
                      <a:pt x="8462" y="2635"/>
                      <a:pt x="8361" y="2635"/>
                    </a:cubicBezTo>
                    <a:cubicBezTo>
                      <a:pt x="8210" y="2635"/>
                      <a:pt x="7654" y="2500"/>
                      <a:pt x="7654" y="3179"/>
                    </a:cubicBezTo>
                    <a:cubicBezTo>
                      <a:pt x="7654" y="3315"/>
                      <a:pt x="7705" y="3478"/>
                      <a:pt x="7725" y="3668"/>
                    </a:cubicBezTo>
                    <a:cubicBezTo>
                      <a:pt x="7624" y="3831"/>
                      <a:pt x="7594" y="3668"/>
                      <a:pt x="7281" y="3668"/>
                    </a:cubicBezTo>
                    <a:cubicBezTo>
                      <a:pt x="7018" y="4619"/>
                      <a:pt x="7038" y="3505"/>
                      <a:pt x="6978" y="3288"/>
                    </a:cubicBezTo>
                    <a:cubicBezTo>
                      <a:pt x="6958" y="3695"/>
                      <a:pt x="6857" y="3858"/>
                      <a:pt x="6746" y="4021"/>
                    </a:cubicBezTo>
                    <a:cubicBezTo>
                      <a:pt x="6776" y="4347"/>
                      <a:pt x="6968" y="4700"/>
                      <a:pt x="6836" y="5108"/>
                    </a:cubicBezTo>
                    <a:cubicBezTo>
                      <a:pt x="6735" y="5380"/>
                      <a:pt x="7018" y="6249"/>
                      <a:pt x="6867" y="6249"/>
                    </a:cubicBezTo>
                    <a:cubicBezTo>
                      <a:pt x="6685" y="6249"/>
                      <a:pt x="6635" y="4456"/>
                      <a:pt x="6635" y="4075"/>
                    </a:cubicBezTo>
                    <a:cubicBezTo>
                      <a:pt x="6635" y="3668"/>
                      <a:pt x="6877" y="3505"/>
                      <a:pt x="6503" y="3288"/>
                    </a:cubicBezTo>
                    <a:cubicBezTo>
                      <a:pt x="6311" y="3206"/>
                      <a:pt x="5948" y="4048"/>
                      <a:pt x="5948" y="4510"/>
                    </a:cubicBezTo>
                    <a:cubicBezTo>
                      <a:pt x="5948" y="5054"/>
                      <a:pt x="6039" y="5407"/>
                      <a:pt x="6140" y="5706"/>
                    </a:cubicBezTo>
                    <a:cubicBezTo>
                      <a:pt x="6392" y="6738"/>
                      <a:pt x="5796" y="5570"/>
                      <a:pt x="5574" y="5434"/>
                    </a:cubicBezTo>
                    <a:cubicBezTo>
                      <a:pt x="4968" y="4999"/>
                      <a:pt x="5170" y="5543"/>
                      <a:pt x="5160" y="5624"/>
                    </a:cubicBezTo>
                    <a:cubicBezTo>
                      <a:pt x="5140" y="6548"/>
                      <a:pt x="4999" y="5814"/>
                      <a:pt x="4918" y="5814"/>
                    </a:cubicBezTo>
                    <a:cubicBezTo>
                      <a:pt x="4776" y="5814"/>
                      <a:pt x="4494" y="6331"/>
                      <a:pt x="4292" y="6059"/>
                    </a:cubicBezTo>
                    <a:cubicBezTo>
                      <a:pt x="4191" y="5352"/>
                      <a:pt x="3524" y="6955"/>
                      <a:pt x="3363" y="6955"/>
                    </a:cubicBezTo>
                    <a:cubicBezTo>
                      <a:pt x="3302" y="6955"/>
                      <a:pt x="3231" y="6847"/>
                      <a:pt x="3252" y="6711"/>
                    </a:cubicBezTo>
                    <a:cubicBezTo>
                      <a:pt x="3322" y="6222"/>
                      <a:pt x="3221" y="5189"/>
                      <a:pt x="3029" y="6765"/>
                    </a:cubicBezTo>
                    <a:cubicBezTo>
                      <a:pt x="3009" y="6874"/>
                      <a:pt x="3090" y="6928"/>
                      <a:pt x="3090" y="7146"/>
                    </a:cubicBezTo>
                    <a:cubicBezTo>
                      <a:pt x="3090" y="7553"/>
                      <a:pt x="2858" y="7254"/>
                      <a:pt x="2737" y="7363"/>
                    </a:cubicBezTo>
                    <a:cubicBezTo>
                      <a:pt x="2615" y="7472"/>
                      <a:pt x="2676" y="8640"/>
                      <a:pt x="2161" y="8042"/>
                    </a:cubicBezTo>
                    <a:cubicBezTo>
                      <a:pt x="2161" y="8504"/>
                      <a:pt x="2161" y="8504"/>
                      <a:pt x="2161" y="8504"/>
                    </a:cubicBezTo>
                    <a:cubicBezTo>
                      <a:pt x="1909" y="8450"/>
                      <a:pt x="1939" y="7716"/>
                      <a:pt x="1848" y="7363"/>
                    </a:cubicBezTo>
                    <a:cubicBezTo>
                      <a:pt x="2040" y="7363"/>
                      <a:pt x="2141" y="7363"/>
                      <a:pt x="2323" y="7499"/>
                    </a:cubicBezTo>
                    <a:cubicBezTo>
                      <a:pt x="2575" y="7662"/>
                      <a:pt x="3070" y="6820"/>
                      <a:pt x="2312" y="6168"/>
                    </a:cubicBezTo>
                    <a:cubicBezTo>
                      <a:pt x="2100" y="5977"/>
                      <a:pt x="1616" y="5325"/>
                      <a:pt x="1464" y="5325"/>
                    </a:cubicBezTo>
                    <a:cubicBezTo>
                      <a:pt x="1454" y="5325"/>
                      <a:pt x="1454" y="5298"/>
                      <a:pt x="1343" y="5325"/>
                    </a:cubicBezTo>
                    <a:cubicBezTo>
                      <a:pt x="1282" y="5434"/>
                      <a:pt x="1121" y="5651"/>
                      <a:pt x="1121" y="5950"/>
                    </a:cubicBezTo>
                    <a:cubicBezTo>
                      <a:pt x="1121" y="6168"/>
                      <a:pt x="1282" y="6140"/>
                      <a:pt x="1282" y="6412"/>
                    </a:cubicBezTo>
                    <a:cubicBezTo>
                      <a:pt x="1282" y="6629"/>
                      <a:pt x="1202" y="6711"/>
                      <a:pt x="1202" y="6928"/>
                    </a:cubicBezTo>
                    <a:cubicBezTo>
                      <a:pt x="1202" y="7146"/>
                      <a:pt x="1293" y="7282"/>
                      <a:pt x="1293" y="7526"/>
                    </a:cubicBezTo>
                    <a:cubicBezTo>
                      <a:pt x="1293" y="7662"/>
                      <a:pt x="1242" y="7743"/>
                      <a:pt x="1242" y="7879"/>
                    </a:cubicBezTo>
                    <a:cubicBezTo>
                      <a:pt x="1242" y="8151"/>
                      <a:pt x="1373" y="8205"/>
                      <a:pt x="1373" y="8477"/>
                    </a:cubicBezTo>
                    <a:cubicBezTo>
                      <a:pt x="1373" y="8558"/>
                      <a:pt x="1333" y="8613"/>
                      <a:pt x="1323" y="8640"/>
                    </a:cubicBezTo>
                    <a:cubicBezTo>
                      <a:pt x="1363" y="8830"/>
                      <a:pt x="1464" y="8885"/>
                      <a:pt x="1464" y="9129"/>
                    </a:cubicBezTo>
                    <a:cubicBezTo>
                      <a:pt x="1464" y="9537"/>
                      <a:pt x="1161" y="9971"/>
                      <a:pt x="1070" y="10297"/>
                    </a:cubicBezTo>
                    <a:cubicBezTo>
                      <a:pt x="1101" y="10433"/>
                      <a:pt x="1151" y="10515"/>
                      <a:pt x="1181" y="10732"/>
                    </a:cubicBezTo>
                    <a:cubicBezTo>
                      <a:pt x="1121" y="10814"/>
                      <a:pt x="990" y="11004"/>
                      <a:pt x="929" y="11004"/>
                    </a:cubicBezTo>
                    <a:cubicBezTo>
                      <a:pt x="858" y="11004"/>
                      <a:pt x="808" y="10922"/>
                      <a:pt x="707" y="10922"/>
                    </a:cubicBezTo>
                    <a:cubicBezTo>
                      <a:pt x="616" y="10922"/>
                      <a:pt x="384" y="11140"/>
                      <a:pt x="454" y="11330"/>
                    </a:cubicBezTo>
                    <a:cubicBezTo>
                      <a:pt x="677" y="11900"/>
                      <a:pt x="565" y="12118"/>
                      <a:pt x="505" y="12118"/>
                    </a:cubicBezTo>
                    <a:cubicBezTo>
                      <a:pt x="424" y="12118"/>
                      <a:pt x="404" y="11819"/>
                      <a:pt x="333" y="11819"/>
                    </a:cubicBezTo>
                    <a:cubicBezTo>
                      <a:pt x="252" y="11819"/>
                      <a:pt x="151" y="12362"/>
                      <a:pt x="151" y="12634"/>
                    </a:cubicBezTo>
                    <a:cubicBezTo>
                      <a:pt x="151" y="13123"/>
                      <a:pt x="10" y="13042"/>
                      <a:pt x="0" y="13476"/>
                    </a:cubicBezTo>
                    <a:cubicBezTo>
                      <a:pt x="61" y="13449"/>
                      <a:pt x="111" y="13449"/>
                      <a:pt x="162" y="13449"/>
                    </a:cubicBezTo>
                    <a:cubicBezTo>
                      <a:pt x="242" y="13449"/>
                      <a:pt x="303" y="13422"/>
                      <a:pt x="394" y="13422"/>
                    </a:cubicBezTo>
                    <a:cubicBezTo>
                      <a:pt x="485" y="13422"/>
                      <a:pt x="525" y="13857"/>
                      <a:pt x="525" y="14128"/>
                    </a:cubicBezTo>
                    <a:cubicBezTo>
                      <a:pt x="525" y="14291"/>
                      <a:pt x="465" y="14373"/>
                      <a:pt x="465" y="14536"/>
                    </a:cubicBezTo>
                    <a:cubicBezTo>
                      <a:pt x="465" y="14780"/>
                      <a:pt x="545" y="14943"/>
                      <a:pt x="545" y="15161"/>
                    </a:cubicBezTo>
                    <a:cubicBezTo>
                      <a:pt x="545" y="15297"/>
                      <a:pt x="465" y="15351"/>
                      <a:pt x="444" y="15432"/>
                    </a:cubicBezTo>
                    <a:cubicBezTo>
                      <a:pt x="394" y="15650"/>
                      <a:pt x="374" y="15840"/>
                      <a:pt x="374" y="16112"/>
                    </a:cubicBezTo>
                    <a:cubicBezTo>
                      <a:pt x="374" y="16465"/>
                      <a:pt x="465" y="16383"/>
                      <a:pt x="565" y="16383"/>
                    </a:cubicBezTo>
                    <a:cubicBezTo>
                      <a:pt x="707" y="16383"/>
                      <a:pt x="778" y="16220"/>
                      <a:pt x="889" y="16220"/>
                    </a:cubicBezTo>
                    <a:cubicBezTo>
                      <a:pt x="1000" y="16220"/>
                      <a:pt x="980" y="16845"/>
                      <a:pt x="1091" y="16845"/>
                    </a:cubicBezTo>
                    <a:cubicBezTo>
                      <a:pt x="1091" y="17334"/>
                      <a:pt x="1091" y="17334"/>
                      <a:pt x="1091" y="17334"/>
                    </a:cubicBezTo>
                    <a:cubicBezTo>
                      <a:pt x="1091" y="17389"/>
                      <a:pt x="1101" y="17416"/>
                      <a:pt x="1111" y="17416"/>
                    </a:cubicBezTo>
                    <a:cubicBezTo>
                      <a:pt x="1131" y="17497"/>
                      <a:pt x="1131" y="17497"/>
                      <a:pt x="1131" y="17497"/>
                    </a:cubicBezTo>
                    <a:cubicBezTo>
                      <a:pt x="1151" y="17497"/>
                      <a:pt x="1212" y="17443"/>
                      <a:pt x="1242" y="17416"/>
                    </a:cubicBezTo>
                    <a:cubicBezTo>
                      <a:pt x="1333" y="17362"/>
                      <a:pt x="1343" y="17035"/>
                      <a:pt x="1444" y="17035"/>
                    </a:cubicBezTo>
                    <a:cubicBezTo>
                      <a:pt x="1525" y="17035"/>
                      <a:pt x="1727" y="17932"/>
                      <a:pt x="1787" y="17932"/>
                    </a:cubicBezTo>
                    <a:cubicBezTo>
                      <a:pt x="1858" y="17932"/>
                      <a:pt x="2070" y="17688"/>
                      <a:pt x="2100" y="17579"/>
                    </a:cubicBezTo>
                    <a:cubicBezTo>
                      <a:pt x="2090" y="17579"/>
                      <a:pt x="1979" y="17525"/>
                      <a:pt x="1979" y="17525"/>
                    </a:cubicBezTo>
                    <a:cubicBezTo>
                      <a:pt x="1959" y="17525"/>
                      <a:pt x="1909" y="17497"/>
                      <a:pt x="1909" y="17334"/>
                    </a:cubicBezTo>
                    <a:cubicBezTo>
                      <a:pt x="1909" y="17253"/>
                      <a:pt x="2232" y="16927"/>
                      <a:pt x="2353" y="16818"/>
                    </a:cubicBezTo>
                    <a:cubicBezTo>
                      <a:pt x="2353" y="16818"/>
                      <a:pt x="2292" y="16981"/>
                      <a:pt x="2272" y="17008"/>
                    </a:cubicBezTo>
                    <a:cubicBezTo>
                      <a:pt x="2282" y="17090"/>
                      <a:pt x="2393" y="17416"/>
                      <a:pt x="2131" y="17579"/>
                    </a:cubicBezTo>
                    <a:cubicBezTo>
                      <a:pt x="2252" y="18285"/>
                      <a:pt x="2757" y="18177"/>
                      <a:pt x="2757" y="19128"/>
                    </a:cubicBezTo>
                    <a:cubicBezTo>
                      <a:pt x="2777" y="19100"/>
                      <a:pt x="2777" y="19100"/>
                      <a:pt x="2777" y="19100"/>
                    </a:cubicBezTo>
                    <a:cubicBezTo>
                      <a:pt x="2807" y="19073"/>
                      <a:pt x="2827" y="19046"/>
                      <a:pt x="2868" y="19046"/>
                    </a:cubicBezTo>
                    <a:cubicBezTo>
                      <a:pt x="3009" y="19046"/>
                      <a:pt x="2999" y="19291"/>
                      <a:pt x="3050" y="19535"/>
                    </a:cubicBezTo>
                    <a:cubicBezTo>
                      <a:pt x="3060" y="19589"/>
                      <a:pt x="3151" y="19725"/>
                      <a:pt x="3151" y="19725"/>
                    </a:cubicBezTo>
                    <a:cubicBezTo>
                      <a:pt x="3231" y="19807"/>
                      <a:pt x="3252" y="20160"/>
                      <a:pt x="3383" y="20160"/>
                    </a:cubicBezTo>
                    <a:cubicBezTo>
                      <a:pt x="3474" y="20160"/>
                      <a:pt x="3474" y="19943"/>
                      <a:pt x="3534" y="19888"/>
                    </a:cubicBezTo>
                    <a:cubicBezTo>
                      <a:pt x="3575" y="19861"/>
                      <a:pt x="3565" y="19861"/>
                      <a:pt x="3605" y="19861"/>
                    </a:cubicBezTo>
                    <a:cubicBezTo>
                      <a:pt x="3615" y="19915"/>
                      <a:pt x="3615" y="20024"/>
                      <a:pt x="3635" y="20078"/>
                    </a:cubicBezTo>
                    <a:cubicBezTo>
                      <a:pt x="3625" y="20078"/>
                      <a:pt x="3635" y="20106"/>
                      <a:pt x="3635" y="20133"/>
                    </a:cubicBezTo>
                    <a:cubicBezTo>
                      <a:pt x="3696" y="20160"/>
                      <a:pt x="3696" y="20160"/>
                      <a:pt x="3696" y="20160"/>
                    </a:cubicBezTo>
                    <a:cubicBezTo>
                      <a:pt x="3746" y="19970"/>
                      <a:pt x="3746" y="19671"/>
                      <a:pt x="3817" y="19589"/>
                    </a:cubicBezTo>
                    <a:cubicBezTo>
                      <a:pt x="3696" y="19399"/>
                      <a:pt x="3514" y="18693"/>
                      <a:pt x="3514" y="18285"/>
                    </a:cubicBezTo>
                    <a:cubicBezTo>
                      <a:pt x="3514" y="18149"/>
                      <a:pt x="3413" y="17986"/>
                      <a:pt x="3413" y="17796"/>
                    </a:cubicBezTo>
                    <a:cubicBezTo>
                      <a:pt x="3413" y="17742"/>
                      <a:pt x="3504" y="17307"/>
                      <a:pt x="3524" y="17226"/>
                    </a:cubicBezTo>
                    <a:cubicBezTo>
                      <a:pt x="3544" y="17253"/>
                      <a:pt x="3686" y="17063"/>
                      <a:pt x="3696" y="17035"/>
                    </a:cubicBezTo>
                    <a:cubicBezTo>
                      <a:pt x="3807" y="16927"/>
                      <a:pt x="3878" y="16845"/>
                      <a:pt x="4029" y="16845"/>
                    </a:cubicBezTo>
                    <a:cubicBezTo>
                      <a:pt x="4272" y="16845"/>
                      <a:pt x="4312" y="17144"/>
                      <a:pt x="4403" y="17525"/>
                    </a:cubicBezTo>
                    <a:cubicBezTo>
                      <a:pt x="4332" y="17660"/>
                      <a:pt x="4241" y="17525"/>
                      <a:pt x="4160" y="17525"/>
                    </a:cubicBezTo>
                    <a:cubicBezTo>
                      <a:pt x="4039" y="17525"/>
                      <a:pt x="3868" y="17823"/>
                      <a:pt x="3847" y="17823"/>
                    </a:cubicBezTo>
                    <a:cubicBezTo>
                      <a:pt x="3858" y="18068"/>
                      <a:pt x="3928" y="18041"/>
                      <a:pt x="3948" y="18177"/>
                    </a:cubicBezTo>
                    <a:cubicBezTo>
                      <a:pt x="4039" y="18584"/>
                      <a:pt x="4160" y="18747"/>
                      <a:pt x="4160" y="19209"/>
                    </a:cubicBezTo>
                    <a:cubicBezTo>
                      <a:pt x="4191" y="19155"/>
                      <a:pt x="4282" y="19046"/>
                      <a:pt x="4312" y="19019"/>
                    </a:cubicBezTo>
                    <a:cubicBezTo>
                      <a:pt x="4312" y="19209"/>
                      <a:pt x="4383" y="19291"/>
                      <a:pt x="4383" y="19481"/>
                    </a:cubicBezTo>
                    <a:cubicBezTo>
                      <a:pt x="4251" y="19481"/>
                      <a:pt x="4251" y="19481"/>
                      <a:pt x="4251" y="19481"/>
                    </a:cubicBezTo>
                    <a:cubicBezTo>
                      <a:pt x="4211" y="19481"/>
                      <a:pt x="4171" y="19589"/>
                      <a:pt x="4160" y="19780"/>
                    </a:cubicBezTo>
                    <a:cubicBezTo>
                      <a:pt x="4251" y="19807"/>
                      <a:pt x="4322" y="20051"/>
                      <a:pt x="4322" y="20269"/>
                    </a:cubicBezTo>
                    <a:cubicBezTo>
                      <a:pt x="4322" y="20405"/>
                      <a:pt x="4282" y="20459"/>
                      <a:pt x="4282" y="20568"/>
                    </a:cubicBezTo>
                    <a:cubicBezTo>
                      <a:pt x="4282" y="20676"/>
                      <a:pt x="4322" y="20785"/>
                      <a:pt x="4332" y="20812"/>
                    </a:cubicBezTo>
                    <a:cubicBezTo>
                      <a:pt x="4332" y="20703"/>
                      <a:pt x="4383" y="20703"/>
                      <a:pt x="4423" y="20676"/>
                    </a:cubicBezTo>
                    <a:cubicBezTo>
                      <a:pt x="4473" y="20622"/>
                      <a:pt x="4463" y="20568"/>
                      <a:pt x="4514" y="20513"/>
                    </a:cubicBezTo>
                    <a:cubicBezTo>
                      <a:pt x="4595" y="20432"/>
                      <a:pt x="4645" y="20486"/>
                      <a:pt x="4706" y="20350"/>
                    </a:cubicBezTo>
                    <a:cubicBezTo>
                      <a:pt x="4807" y="20513"/>
                      <a:pt x="4867" y="20513"/>
                      <a:pt x="4958" y="20595"/>
                    </a:cubicBezTo>
                    <a:cubicBezTo>
                      <a:pt x="5069" y="20703"/>
                      <a:pt x="5100" y="20975"/>
                      <a:pt x="5231" y="20975"/>
                    </a:cubicBezTo>
                    <a:cubicBezTo>
                      <a:pt x="5231" y="21029"/>
                      <a:pt x="5261" y="21057"/>
                      <a:pt x="5271" y="21111"/>
                    </a:cubicBezTo>
                    <a:cubicBezTo>
                      <a:pt x="5281" y="21220"/>
                      <a:pt x="5271" y="21383"/>
                      <a:pt x="5291" y="21546"/>
                    </a:cubicBezTo>
                    <a:cubicBezTo>
                      <a:pt x="5342" y="21383"/>
                      <a:pt x="5382" y="21600"/>
                      <a:pt x="5423" y="21600"/>
                    </a:cubicBezTo>
                    <a:cubicBezTo>
                      <a:pt x="5473" y="21600"/>
                      <a:pt x="5493" y="21491"/>
                      <a:pt x="5524" y="21410"/>
                    </a:cubicBezTo>
                    <a:cubicBezTo>
                      <a:pt x="5564" y="21301"/>
                      <a:pt x="5615" y="21301"/>
                      <a:pt x="5645" y="21220"/>
                    </a:cubicBezTo>
                    <a:cubicBezTo>
                      <a:pt x="5726" y="21002"/>
                      <a:pt x="5736" y="20703"/>
                      <a:pt x="5847" y="20703"/>
                    </a:cubicBezTo>
                    <a:cubicBezTo>
                      <a:pt x="5887" y="20703"/>
                      <a:pt x="5877" y="20758"/>
                      <a:pt x="5918" y="20758"/>
                    </a:cubicBezTo>
                    <a:cubicBezTo>
                      <a:pt x="5928" y="20894"/>
                      <a:pt x="6029" y="20785"/>
                      <a:pt x="6059" y="20785"/>
                    </a:cubicBezTo>
                    <a:cubicBezTo>
                      <a:pt x="6099" y="20785"/>
                      <a:pt x="6109" y="20921"/>
                      <a:pt x="6140" y="20921"/>
                    </a:cubicBezTo>
                    <a:cubicBezTo>
                      <a:pt x="6231" y="20921"/>
                      <a:pt x="6301" y="20785"/>
                      <a:pt x="6332" y="20622"/>
                    </a:cubicBezTo>
                    <a:cubicBezTo>
                      <a:pt x="6342" y="20649"/>
                      <a:pt x="6352" y="20622"/>
                      <a:pt x="6362" y="20622"/>
                    </a:cubicBezTo>
                    <a:cubicBezTo>
                      <a:pt x="6402" y="20622"/>
                      <a:pt x="6422" y="20350"/>
                      <a:pt x="6513" y="20350"/>
                    </a:cubicBezTo>
                    <a:cubicBezTo>
                      <a:pt x="6604" y="20350"/>
                      <a:pt x="6503" y="20975"/>
                      <a:pt x="6604" y="20975"/>
                    </a:cubicBezTo>
                    <a:cubicBezTo>
                      <a:pt x="6705" y="20975"/>
                      <a:pt x="6746" y="20758"/>
                      <a:pt x="6836" y="20758"/>
                    </a:cubicBezTo>
                    <a:cubicBezTo>
                      <a:pt x="6887" y="20758"/>
                      <a:pt x="6927" y="20758"/>
                      <a:pt x="6988" y="20785"/>
                    </a:cubicBezTo>
                    <a:cubicBezTo>
                      <a:pt x="6988" y="20731"/>
                      <a:pt x="6988" y="20731"/>
                      <a:pt x="6988" y="20731"/>
                    </a:cubicBezTo>
                    <a:cubicBezTo>
                      <a:pt x="6968" y="20459"/>
                      <a:pt x="6948" y="20377"/>
                      <a:pt x="6836" y="20323"/>
                    </a:cubicBezTo>
                    <a:cubicBezTo>
                      <a:pt x="6847" y="20078"/>
                      <a:pt x="6937" y="19535"/>
                      <a:pt x="7008" y="19535"/>
                    </a:cubicBezTo>
                    <a:cubicBezTo>
                      <a:pt x="7422" y="19535"/>
                      <a:pt x="7705" y="18965"/>
                      <a:pt x="7705" y="17633"/>
                    </a:cubicBezTo>
                    <a:cubicBezTo>
                      <a:pt x="7927" y="17525"/>
                      <a:pt x="7947" y="16791"/>
                      <a:pt x="8079" y="16845"/>
                    </a:cubicBezTo>
                    <a:cubicBezTo>
                      <a:pt x="8442" y="16954"/>
                      <a:pt x="8301" y="16302"/>
                      <a:pt x="8371" y="16112"/>
                    </a:cubicBezTo>
                    <a:cubicBezTo>
                      <a:pt x="8553" y="15704"/>
                      <a:pt x="8816" y="15704"/>
                      <a:pt x="9038" y="15351"/>
                    </a:cubicBezTo>
                    <a:cubicBezTo>
                      <a:pt x="9068" y="15297"/>
                      <a:pt x="9149" y="15052"/>
                      <a:pt x="9220" y="15052"/>
                    </a:cubicBezTo>
                    <a:cubicBezTo>
                      <a:pt x="9331" y="15052"/>
                      <a:pt x="9523" y="15405"/>
                      <a:pt x="9704" y="15405"/>
                    </a:cubicBezTo>
                    <a:cubicBezTo>
                      <a:pt x="9957" y="15405"/>
                      <a:pt x="9906" y="14509"/>
                      <a:pt x="10038" y="14509"/>
                    </a:cubicBezTo>
                    <a:cubicBezTo>
                      <a:pt x="10118" y="14509"/>
                      <a:pt x="10391" y="14617"/>
                      <a:pt x="10421" y="14808"/>
                    </a:cubicBezTo>
                    <a:cubicBezTo>
                      <a:pt x="10522" y="15568"/>
                      <a:pt x="10704" y="15161"/>
                      <a:pt x="10825" y="15161"/>
                    </a:cubicBezTo>
                    <a:cubicBezTo>
                      <a:pt x="11098" y="15161"/>
                      <a:pt x="11179" y="15758"/>
                      <a:pt x="11461" y="15758"/>
                    </a:cubicBezTo>
                    <a:cubicBezTo>
                      <a:pt x="11714" y="15758"/>
                      <a:pt x="12037" y="15134"/>
                      <a:pt x="12360" y="15460"/>
                    </a:cubicBezTo>
                    <a:cubicBezTo>
                      <a:pt x="12784" y="15922"/>
                      <a:pt x="12572" y="13911"/>
                      <a:pt x="13138" y="13911"/>
                    </a:cubicBezTo>
                    <a:cubicBezTo>
                      <a:pt x="13532" y="13911"/>
                      <a:pt x="13521" y="14753"/>
                      <a:pt x="13673" y="15405"/>
                    </a:cubicBezTo>
                    <a:cubicBezTo>
                      <a:pt x="13734" y="15650"/>
                      <a:pt x="13925" y="15677"/>
                      <a:pt x="14006" y="15894"/>
                    </a:cubicBezTo>
                    <a:cubicBezTo>
                      <a:pt x="14067" y="16030"/>
                      <a:pt x="14117" y="16492"/>
                      <a:pt x="14249" y="16492"/>
                    </a:cubicBezTo>
                    <a:cubicBezTo>
                      <a:pt x="14400" y="16492"/>
                      <a:pt x="14420" y="16112"/>
                      <a:pt x="14602" y="16112"/>
                    </a:cubicBezTo>
                    <a:cubicBezTo>
                      <a:pt x="14602" y="16411"/>
                      <a:pt x="14602" y="16411"/>
                      <a:pt x="14602" y="16411"/>
                    </a:cubicBezTo>
                    <a:cubicBezTo>
                      <a:pt x="14511" y="16682"/>
                      <a:pt x="14471" y="17334"/>
                      <a:pt x="14360" y="17497"/>
                    </a:cubicBezTo>
                    <a:cubicBezTo>
                      <a:pt x="14259" y="17660"/>
                      <a:pt x="14077" y="17688"/>
                      <a:pt x="14137" y="17796"/>
                    </a:cubicBezTo>
                    <a:cubicBezTo>
                      <a:pt x="14289" y="18068"/>
                      <a:pt x="14117" y="18584"/>
                      <a:pt x="14117" y="18584"/>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52" name="Freeform 147"/>
              <p:cNvSpPr/>
              <p:nvPr/>
            </p:nvSpPr>
            <p:spPr>
              <a:xfrm>
                <a:off x="2537423" y="2433465"/>
                <a:ext cx="2881411" cy="1868722"/>
              </a:xfrm>
              <a:custGeom>
                <a:avLst/>
                <a:gdLst/>
                <a:ahLst/>
                <a:cxnLst>
                  <a:cxn ang="0">
                    <a:pos x="wd2" y="hd2"/>
                  </a:cxn>
                  <a:cxn ang="5400000">
                    <a:pos x="wd2" y="hd2"/>
                  </a:cxn>
                  <a:cxn ang="10800000">
                    <a:pos x="wd2" y="hd2"/>
                  </a:cxn>
                  <a:cxn ang="16200000">
                    <a:pos x="wd2" y="hd2"/>
                  </a:cxn>
                </a:cxnLst>
                <a:rect l="0" t="0" r="r" b="b"/>
                <a:pathLst>
                  <a:path w="21600" h="21600" extrusionOk="0">
                    <a:moveTo>
                      <a:pt x="16460" y="13644"/>
                    </a:moveTo>
                    <a:cubicBezTo>
                      <a:pt x="16432" y="13644"/>
                      <a:pt x="16432" y="13644"/>
                      <a:pt x="16432" y="13644"/>
                    </a:cubicBezTo>
                    <a:cubicBezTo>
                      <a:pt x="16432" y="13644"/>
                      <a:pt x="16432" y="13333"/>
                      <a:pt x="16432" y="13244"/>
                    </a:cubicBezTo>
                    <a:cubicBezTo>
                      <a:pt x="16347" y="13244"/>
                      <a:pt x="16095" y="13067"/>
                      <a:pt x="16095" y="12756"/>
                    </a:cubicBezTo>
                    <a:cubicBezTo>
                      <a:pt x="16095" y="12533"/>
                      <a:pt x="16319" y="12533"/>
                      <a:pt x="16347" y="12267"/>
                    </a:cubicBezTo>
                    <a:cubicBezTo>
                      <a:pt x="16460" y="11733"/>
                      <a:pt x="16993" y="11733"/>
                      <a:pt x="17246" y="11378"/>
                    </a:cubicBezTo>
                    <a:cubicBezTo>
                      <a:pt x="17162" y="11156"/>
                      <a:pt x="16965" y="11378"/>
                      <a:pt x="16797" y="11200"/>
                    </a:cubicBezTo>
                    <a:cubicBezTo>
                      <a:pt x="16713" y="11111"/>
                      <a:pt x="16656" y="10933"/>
                      <a:pt x="16516" y="10933"/>
                    </a:cubicBezTo>
                    <a:cubicBezTo>
                      <a:pt x="16432" y="10933"/>
                      <a:pt x="16432" y="11378"/>
                      <a:pt x="16347" y="11378"/>
                    </a:cubicBezTo>
                    <a:cubicBezTo>
                      <a:pt x="16235" y="11378"/>
                      <a:pt x="16123" y="11422"/>
                      <a:pt x="16010" y="11333"/>
                    </a:cubicBezTo>
                    <a:cubicBezTo>
                      <a:pt x="15870" y="11200"/>
                      <a:pt x="15926" y="10978"/>
                      <a:pt x="15786" y="10800"/>
                    </a:cubicBezTo>
                    <a:cubicBezTo>
                      <a:pt x="15730" y="10756"/>
                      <a:pt x="15505" y="10667"/>
                      <a:pt x="15505" y="10489"/>
                    </a:cubicBezTo>
                    <a:cubicBezTo>
                      <a:pt x="15505" y="10089"/>
                      <a:pt x="15870" y="10222"/>
                      <a:pt x="16038" y="10000"/>
                    </a:cubicBezTo>
                    <a:cubicBezTo>
                      <a:pt x="16207" y="9822"/>
                      <a:pt x="16488" y="9556"/>
                      <a:pt x="16572" y="9289"/>
                    </a:cubicBezTo>
                    <a:cubicBezTo>
                      <a:pt x="16600" y="9244"/>
                      <a:pt x="16656" y="9022"/>
                      <a:pt x="16769" y="9022"/>
                    </a:cubicBezTo>
                    <a:cubicBezTo>
                      <a:pt x="16881" y="9022"/>
                      <a:pt x="17022" y="9289"/>
                      <a:pt x="17022" y="9422"/>
                    </a:cubicBezTo>
                    <a:cubicBezTo>
                      <a:pt x="17022" y="9733"/>
                      <a:pt x="16769" y="9867"/>
                      <a:pt x="16769" y="10222"/>
                    </a:cubicBezTo>
                    <a:cubicBezTo>
                      <a:pt x="17134" y="10222"/>
                      <a:pt x="17415" y="9600"/>
                      <a:pt x="17808" y="9600"/>
                    </a:cubicBezTo>
                    <a:cubicBezTo>
                      <a:pt x="17949" y="9600"/>
                      <a:pt x="18005" y="9822"/>
                      <a:pt x="18201" y="9822"/>
                    </a:cubicBezTo>
                    <a:cubicBezTo>
                      <a:pt x="18145" y="10044"/>
                      <a:pt x="18201" y="10044"/>
                      <a:pt x="18201" y="10267"/>
                    </a:cubicBezTo>
                    <a:cubicBezTo>
                      <a:pt x="18201" y="10444"/>
                      <a:pt x="18061" y="10444"/>
                      <a:pt x="18061" y="10667"/>
                    </a:cubicBezTo>
                    <a:cubicBezTo>
                      <a:pt x="18061" y="10756"/>
                      <a:pt x="18117" y="11022"/>
                      <a:pt x="18201" y="11022"/>
                    </a:cubicBezTo>
                    <a:cubicBezTo>
                      <a:pt x="18229" y="11022"/>
                      <a:pt x="18286" y="10889"/>
                      <a:pt x="18370" y="10889"/>
                    </a:cubicBezTo>
                    <a:cubicBezTo>
                      <a:pt x="18510" y="10889"/>
                      <a:pt x="18707" y="11067"/>
                      <a:pt x="18707" y="11289"/>
                    </a:cubicBezTo>
                    <a:cubicBezTo>
                      <a:pt x="18707" y="11422"/>
                      <a:pt x="18595" y="11556"/>
                      <a:pt x="18510" y="11556"/>
                    </a:cubicBezTo>
                    <a:cubicBezTo>
                      <a:pt x="18510" y="11733"/>
                      <a:pt x="18510" y="11733"/>
                      <a:pt x="18510" y="11733"/>
                    </a:cubicBezTo>
                    <a:cubicBezTo>
                      <a:pt x="18538" y="11778"/>
                      <a:pt x="18538" y="11867"/>
                      <a:pt x="18623" y="11911"/>
                    </a:cubicBezTo>
                    <a:cubicBezTo>
                      <a:pt x="18623" y="12000"/>
                      <a:pt x="18679" y="12089"/>
                      <a:pt x="18679" y="12222"/>
                    </a:cubicBezTo>
                    <a:cubicBezTo>
                      <a:pt x="18679" y="12267"/>
                      <a:pt x="18566" y="12533"/>
                      <a:pt x="18566" y="12667"/>
                    </a:cubicBezTo>
                    <a:cubicBezTo>
                      <a:pt x="18566" y="12756"/>
                      <a:pt x="18566" y="12844"/>
                      <a:pt x="18651" y="12889"/>
                    </a:cubicBezTo>
                    <a:cubicBezTo>
                      <a:pt x="18623" y="12978"/>
                      <a:pt x="18566" y="13022"/>
                      <a:pt x="18566" y="13111"/>
                    </a:cubicBezTo>
                    <a:cubicBezTo>
                      <a:pt x="18763" y="13111"/>
                      <a:pt x="18763" y="13111"/>
                      <a:pt x="18763" y="13111"/>
                    </a:cubicBezTo>
                    <a:cubicBezTo>
                      <a:pt x="18819" y="13022"/>
                      <a:pt x="18847" y="13022"/>
                      <a:pt x="18988" y="12933"/>
                    </a:cubicBezTo>
                    <a:cubicBezTo>
                      <a:pt x="18988" y="12756"/>
                      <a:pt x="19297" y="12756"/>
                      <a:pt x="19381" y="12711"/>
                    </a:cubicBezTo>
                    <a:cubicBezTo>
                      <a:pt x="19550" y="12622"/>
                      <a:pt x="19634" y="12400"/>
                      <a:pt x="19634" y="11956"/>
                    </a:cubicBezTo>
                    <a:cubicBezTo>
                      <a:pt x="19634" y="11200"/>
                      <a:pt x="19437" y="10756"/>
                      <a:pt x="19184" y="10311"/>
                    </a:cubicBezTo>
                    <a:cubicBezTo>
                      <a:pt x="19072" y="10133"/>
                      <a:pt x="18932" y="9956"/>
                      <a:pt x="18960" y="9644"/>
                    </a:cubicBezTo>
                    <a:cubicBezTo>
                      <a:pt x="19100" y="9644"/>
                      <a:pt x="19241" y="9511"/>
                      <a:pt x="19325" y="9333"/>
                    </a:cubicBezTo>
                    <a:cubicBezTo>
                      <a:pt x="19409" y="9200"/>
                      <a:pt x="19634" y="9022"/>
                      <a:pt x="19690" y="8844"/>
                    </a:cubicBezTo>
                    <a:cubicBezTo>
                      <a:pt x="19859" y="8311"/>
                      <a:pt x="19943" y="8000"/>
                      <a:pt x="20252" y="7644"/>
                    </a:cubicBezTo>
                    <a:cubicBezTo>
                      <a:pt x="20252" y="7644"/>
                      <a:pt x="20729" y="6800"/>
                      <a:pt x="20308" y="6356"/>
                    </a:cubicBezTo>
                    <a:cubicBezTo>
                      <a:pt x="20139" y="6178"/>
                      <a:pt x="20645" y="6133"/>
                      <a:pt x="20926" y="5867"/>
                    </a:cubicBezTo>
                    <a:cubicBezTo>
                      <a:pt x="21235" y="5600"/>
                      <a:pt x="21347" y="4533"/>
                      <a:pt x="21600" y="4089"/>
                    </a:cubicBezTo>
                    <a:cubicBezTo>
                      <a:pt x="21600" y="3600"/>
                      <a:pt x="21600" y="3600"/>
                      <a:pt x="21600" y="3600"/>
                    </a:cubicBezTo>
                    <a:cubicBezTo>
                      <a:pt x="21094" y="3600"/>
                      <a:pt x="21038" y="4222"/>
                      <a:pt x="20617" y="4222"/>
                    </a:cubicBezTo>
                    <a:cubicBezTo>
                      <a:pt x="20252" y="4222"/>
                      <a:pt x="20111" y="3467"/>
                      <a:pt x="19943" y="3244"/>
                    </a:cubicBezTo>
                    <a:cubicBezTo>
                      <a:pt x="19718" y="2889"/>
                      <a:pt x="19184" y="2844"/>
                      <a:pt x="19016" y="2444"/>
                    </a:cubicBezTo>
                    <a:cubicBezTo>
                      <a:pt x="18595" y="1378"/>
                      <a:pt x="18623" y="0"/>
                      <a:pt x="17527" y="0"/>
                    </a:cubicBezTo>
                    <a:cubicBezTo>
                      <a:pt x="15954" y="0"/>
                      <a:pt x="16544" y="3289"/>
                      <a:pt x="15364" y="2533"/>
                    </a:cubicBezTo>
                    <a:cubicBezTo>
                      <a:pt x="14466" y="2000"/>
                      <a:pt x="13567" y="3022"/>
                      <a:pt x="12864" y="3022"/>
                    </a:cubicBezTo>
                    <a:cubicBezTo>
                      <a:pt x="12078" y="3022"/>
                      <a:pt x="11853" y="2044"/>
                      <a:pt x="11095" y="2044"/>
                    </a:cubicBezTo>
                    <a:cubicBezTo>
                      <a:pt x="10758" y="2044"/>
                      <a:pt x="10252" y="2711"/>
                      <a:pt x="9971" y="1467"/>
                    </a:cubicBezTo>
                    <a:cubicBezTo>
                      <a:pt x="9887" y="1156"/>
                      <a:pt x="9129" y="978"/>
                      <a:pt x="8904" y="978"/>
                    </a:cubicBezTo>
                    <a:cubicBezTo>
                      <a:pt x="8539" y="978"/>
                      <a:pt x="8679" y="2444"/>
                      <a:pt x="7977" y="2444"/>
                    </a:cubicBezTo>
                    <a:cubicBezTo>
                      <a:pt x="7472" y="2444"/>
                      <a:pt x="6938" y="1867"/>
                      <a:pt x="6629" y="1867"/>
                    </a:cubicBezTo>
                    <a:cubicBezTo>
                      <a:pt x="6432" y="1867"/>
                      <a:pt x="6208" y="2267"/>
                      <a:pt x="6123" y="2356"/>
                    </a:cubicBezTo>
                    <a:cubicBezTo>
                      <a:pt x="5505" y="2933"/>
                      <a:pt x="4775" y="2933"/>
                      <a:pt x="4269" y="3600"/>
                    </a:cubicBezTo>
                    <a:cubicBezTo>
                      <a:pt x="4073" y="3911"/>
                      <a:pt x="4466" y="4978"/>
                      <a:pt x="3455" y="4800"/>
                    </a:cubicBezTo>
                    <a:cubicBezTo>
                      <a:pt x="3090" y="4711"/>
                      <a:pt x="3034" y="5911"/>
                      <a:pt x="2416" y="6089"/>
                    </a:cubicBezTo>
                    <a:cubicBezTo>
                      <a:pt x="2416" y="8267"/>
                      <a:pt x="1629" y="9200"/>
                      <a:pt x="478" y="9200"/>
                    </a:cubicBezTo>
                    <a:cubicBezTo>
                      <a:pt x="281" y="9200"/>
                      <a:pt x="28" y="10089"/>
                      <a:pt x="0" y="10489"/>
                    </a:cubicBezTo>
                    <a:cubicBezTo>
                      <a:pt x="309" y="10578"/>
                      <a:pt x="365" y="10711"/>
                      <a:pt x="421" y="11156"/>
                    </a:cubicBezTo>
                    <a:cubicBezTo>
                      <a:pt x="421" y="11244"/>
                      <a:pt x="421" y="11244"/>
                      <a:pt x="421" y="11244"/>
                    </a:cubicBezTo>
                    <a:cubicBezTo>
                      <a:pt x="421" y="11600"/>
                      <a:pt x="534" y="11511"/>
                      <a:pt x="702" y="11600"/>
                    </a:cubicBezTo>
                    <a:cubicBezTo>
                      <a:pt x="843" y="11644"/>
                      <a:pt x="786" y="11911"/>
                      <a:pt x="871" y="12044"/>
                    </a:cubicBezTo>
                    <a:cubicBezTo>
                      <a:pt x="1039" y="12311"/>
                      <a:pt x="1180" y="12311"/>
                      <a:pt x="1404" y="12444"/>
                    </a:cubicBezTo>
                    <a:cubicBezTo>
                      <a:pt x="1629" y="12400"/>
                      <a:pt x="1713" y="12089"/>
                      <a:pt x="1938" y="12089"/>
                    </a:cubicBezTo>
                    <a:cubicBezTo>
                      <a:pt x="2050" y="12089"/>
                      <a:pt x="2331" y="12444"/>
                      <a:pt x="2331" y="12622"/>
                    </a:cubicBezTo>
                    <a:cubicBezTo>
                      <a:pt x="2331" y="13156"/>
                      <a:pt x="1854" y="13067"/>
                      <a:pt x="1854" y="13600"/>
                    </a:cubicBezTo>
                    <a:cubicBezTo>
                      <a:pt x="1854" y="13822"/>
                      <a:pt x="2050" y="13867"/>
                      <a:pt x="2050" y="14089"/>
                    </a:cubicBezTo>
                    <a:cubicBezTo>
                      <a:pt x="2050" y="14356"/>
                      <a:pt x="1910" y="14311"/>
                      <a:pt x="1770" y="14311"/>
                    </a:cubicBezTo>
                    <a:cubicBezTo>
                      <a:pt x="1770" y="14489"/>
                      <a:pt x="1770" y="14489"/>
                      <a:pt x="1770" y="14489"/>
                    </a:cubicBezTo>
                    <a:cubicBezTo>
                      <a:pt x="1798" y="14711"/>
                      <a:pt x="1798" y="14889"/>
                      <a:pt x="1826" y="15111"/>
                    </a:cubicBezTo>
                    <a:cubicBezTo>
                      <a:pt x="1854" y="15244"/>
                      <a:pt x="1994" y="15200"/>
                      <a:pt x="2050" y="15244"/>
                    </a:cubicBezTo>
                    <a:cubicBezTo>
                      <a:pt x="2247" y="15333"/>
                      <a:pt x="2331" y="15600"/>
                      <a:pt x="2556" y="15689"/>
                    </a:cubicBezTo>
                    <a:cubicBezTo>
                      <a:pt x="2809" y="15778"/>
                      <a:pt x="2949" y="15644"/>
                      <a:pt x="3090" y="15867"/>
                    </a:cubicBezTo>
                    <a:cubicBezTo>
                      <a:pt x="3258" y="16133"/>
                      <a:pt x="3371" y="16044"/>
                      <a:pt x="3567" y="16178"/>
                    </a:cubicBezTo>
                    <a:cubicBezTo>
                      <a:pt x="3651" y="16267"/>
                      <a:pt x="3651" y="16400"/>
                      <a:pt x="3708" y="16578"/>
                    </a:cubicBezTo>
                    <a:cubicBezTo>
                      <a:pt x="3736" y="16711"/>
                      <a:pt x="3848" y="16533"/>
                      <a:pt x="3904" y="16578"/>
                    </a:cubicBezTo>
                    <a:cubicBezTo>
                      <a:pt x="4101" y="16800"/>
                      <a:pt x="4213" y="17067"/>
                      <a:pt x="4494" y="17067"/>
                    </a:cubicBezTo>
                    <a:cubicBezTo>
                      <a:pt x="4663" y="17067"/>
                      <a:pt x="4831" y="17067"/>
                      <a:pt x="5000" y="17067"/>
                    </a:cubicBezTo>
                    <a:cubicBezTo>
                      <a:pt x="5112" y="17067"/>
                      <a:pt x="5168" y="16978"/>
                      <a:pt x="5224" y="16978"/>
                    </a:cubicBezTo>
                    <a:cubicBezTo>
                      <a:pt x="5309" y="16978"/>
                      <a:pt x="5337" y="17289"/>
                      <a:pt x="5365" y="17422"/>
                    </a:cubicBezTo>
                    <a:cubicBezTo>
                      <a:pt x="5533" y="17289"/>
                      <a:pt x="5590" y="16933"/>
                      <a:pt x="5899" y="16933"/>
                    </a:cubicBezTo>
                    <a:cubicBezTo>
                      <a:pt x="6151" y="16933"/>
                      <a:pt x="6292" y="17156"/>
                      <a:pt x="6488" y="17156"/>
                    </a:cubicBezTo>
                    <a:cubicBezTo>
                      <a:pt x="6685" y="17156"/>
                      <a:pt x="7078" y="16622"/>
                      <a:pt x="7163" y="16533"/>
                    </a:cubicBezTo>
                    <a:cubicBezTo>
                      <a:pt x="7247" y="16444"/>
                      <a:pt x="7275" y="16400"/>
                      <a:pt x="7303" y="16311"/>
                    </a:cubicBezTo>
                    <a:cubicBezTo>
                      <a:pt x="7415" y="16133"/>
                      <a:pt x="7584" y="16356"/>
                      <a:pt x="7724" y="16267"/>
                    </a:cubicBezTo>
                    <a:cubicBezTo>
                      <a:pt x="7837" y="16089"/>
                      <a:pt x="7837" y="16089"/>
                      <a:pt x="7837" y="16089"/>
                    </a:cubicBezTo>
                    <a:cubicBezTo>
                      <a:pt x="7921" y="16089"/>
                      <a:pt x="7921" y="16089"/>
                      <a:pt x="7921" y="16089"/>
                    </a:cubicBezTo>
                    <a:cubicBezTo>
                      <a:pt x="8005" y="16756"/>
                      <a:pt x="8258" y="16711"/>
                      <a:pt x="8567" y="16933"/>
                    </a:cubicBezTo>
                    <a:cubicBezTo>
                      <a:pt x="8679" y="17244"/>
                      <a:pt x="8876" y="17378"/>
                      <a:pt x="8876" y="17778"/>
                    </a:cubicBezTo>
                    <a:cubicBezTo>
                      <a:pt x="8876" y="18533"/>
                      <a:pt x="8539" y="18578"/>
                      <a:pt x="8539" y="19289"/>
                    </a:cubicBezTo>
                    <a:cubicBezTo>
                      <a:pt x="8539" y="19378"/>
                      <a:pt x="8567" y="19511"/>
                      <a:pt x="8595" y="19511"/>
                    </a:cubicBezTo>
                    <a:cubicBezTo>
                      <a:pt x="8679" y="19511"/>
                      <a:pt x="8764" y="19378"/>
                      <a:pt x="8848" y="19378"/>
                    </a:cubicBezTo>
                    <a:cubicBezTo>
                      <a:pt x="8960" y="19378"/>
                      <a:pt x="8988" y="19956"/>
                      <a:pt x="9101" y="20000"/>
                    </a:cubicBezTo>
                    <a:cubicBezTo>
                      <a:pt x="9101" y="20400"/>
                      <a:pt x="9269" y="20800"/>
                      <a:pt x="9494" y="20800"/>
                    </a:cubicBezTo>
                    <a:cubicBezTo>
                      <a:pt x="9606" y="20800"/>
                      <a:pt x="9634" y="20756"/>
                      <a:pt x="9719" y="20756"/>
                    </a:cubicBezTo>
                    <a:cubicBezTo>
                      <a:pt x="9775" y="20756"/>
                      <a:pt x="9775" y="20756"/>
                      <a:pt x="9775" y="20756"/>
                    </a:cubicBezTo>
                    <a:cubicBezTo>
                      <a:pt x="9775" y="20933"/>
                      <a:pt x="9831" y="20978"/>
                      <a:pt x="9859" y="20978"/>
                    </a:cubicBezTo>
                    <a:cubicBezTo>
                      <a:pt x="9887" y="20978"/>
                      <a:pt x="9915" y="20889"/>
                      <a:pt x="9915" y="20800"/>
                    </a:cubicBezTo>
                    <a:cubicBezTo>
                      <a:pt x="9915" y="20622"/>
                      <a:pt x="9915" y="20489"/>
                      <a:pt x="9915" y="20311"/>
                    </a:cubicBezTo>
                    <a:cubicBezTo>
                      <a:pt x="9915" y="20311"/>
                      <a:pt x="10196" y="20178"/>
                      <a:pt x="10252" y="20178"/>
                    </a:cubicBezTo>
                    <a:cubicBezTo>
                      <a:pt x="10646" y="20178"/>
                      <a:pt x="10646" y="20178"/>
                      <a:pt x="10646" y="20178"/>
                    </a:cubicBezTo>
                    <a:cubicBezTo>
                      <a:pt x="10814" y="20311"/>
                      <a:pt x="10954" y="19911"/>
                      <a:pt x="11151" y="19911"/>
                    </a:cubicBezTo>
                    <a:cubicBezTo>
                      <a:pt x="11348" y="19911"/>
                      <a:pt x="11460" y="20133"/>
                      <a:pt x="11685" y="20133"/>
                    </a:cubicBezTo>
                    <a:cubicBezTo>
                      <a:pt x="11685" y="20622"/>
                      <a:pt x="11909" y="20800"/>
                      <a:pt x="12106" y="20889"/>
                    </a:cubicBezTo>
                    <a:cubicBezTo>
                      <a:pt x="12106" y="20889"/>
                      <a:pt x="12106" y="20889"/>
                      <a:pt x="12106" y="20889"/>
                    </a:cubicBezTo>
                    <a:cubicBezTo>
                      <a:pt x="12331" y="21067"/>
                      <a:pt x="12471" y="20933"/>
                      <a:pt x="12696" y="21111"/>
                    </a:cubicBezTo>
                    <a:cubicBezTo>
                      <a:pt x="12696" y="21200"/>
                      <a:pt x="12668" y="21600"/>
                      <a:pt x="12752" y="21600"/>
                    </a:cubicBezTo>
                    <a:cubicBezTo>
                      <a:pt x="12893" y="21600"/>
                      <a:pt x="12836" y="21333"/>
                      <a:pt x="12921" y="21200"/>
                    </a:cubicBezTo>
                    <a:cubicBezTo>
                      <a:pt x="13005" y="21067"/>
                      <a:pt x="13258" y="20978"/>
                      <a:pt x="13370" y="20889"/>
                    </a:cubicBezTo>
                    <a:cubicBezTo>
                      <a:pt x="13595" y="20711"/>
                      <a:pt x="13820" y="20800"/>
                      <a:pt x="13988" y="20578"/>
                    </a:cubicBezTo>
                    <a:cubicBezTo>
                      <a:pt x="13988" y="20578"/>
                      <a:pt x="14100" y="20222"/>
                      <a:pt x="14128" y="20222"/>
                    </a:cubicBezTo>
                    <a:cubicBezTo>
                      <a:pt x="14241" y="20222"/>
                      <a:pt x="14325" y="20356"/>
                      <a:pt x="14437" y="20356"/>
                    </a:cubicBezTo>
                    <a:cubicBezTo>
                      <a:pt x="14999" y="20356"/>
                      <a:pt x="15140" y="19822"/>
                      <a:pt x="15505" y="19511"/>
                    </a:cubicBezTo>
                    <a:cubicBezTo>
                      <a:pt x="15589" y="19422"/>
                      <a:pt x="15645" y="19333"/>
                      <a:pt x="15673" y="19156"/>
                    </a:cubicBezTo>
                    <a:cubicBezTo>
                      <a:pt x="15982" y="19156"/>
                      <a:pt x="16067" y="18400"/>
                      <a:pt x="16179" y="18044"/>
                    </a:cubicBezTo>
                    <a:cubicBezTo>
                      <a:pt x="16235" y="17822"/>
                      <a:pt x="16572" y="17022"/>
                      <a:pt x="16769" y="16978"/>
                    </a:cubicBezTo>
                    <a:cubicBezTo>
                      <a:pt x="16769" y="16533"/>
                      <a:pt x="16965" y="16356"/>
                      <a:pt x="16965" y="15778"/>
                    </a:cubicBezTo>
                    <a:cubicBezTo>
                      <a:pt x="16965" y="14933"/>
                      <a:pt x="16825" y="14622"/>
                      <a:pt x="16600" y="14089"/>
                    </a:cubicBezTo>
                    <a:cubicBezTo>
                      <a:pt x="16572" y="14000"/>
                      <a:pt x="16572" y="13733"/>
                      <a:pt x="16460" y="13644"/>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53" name="Freeform 148"/>
              <p:cNvSpPr/>
              <p:nvPr/>
            </p:nvSpPr>
            <p:spPr>
              <a:xfrm>
                <a:off x="7473786" y="1033076"/>
                <a:ext cx="165293" cy="73465"/>
              </a:xfrm>
              <a:custGeom>
                <a:avLst/>
                <a:gdLst/>
                <a:ahLst/>
                <a:cxnLst>
                  <a:cxn ang="0">
                    <a:pos x="wd2" y="hd2"/>
                  </a:cxn>
                  <a:cxn ang="5400000">
                    <a:pos x="wd2" y="hd2"/>
                  </a:cxn>
                  <a:cxn ang="10800000">
                    <a:pos x="wd2" y="hd2"/>
                  </a:cxn>
                  <a:cxn ang="16200000">
                    <a:pos x="wd2" y="hd2"/>
                  </a:cxn>
                </a:cxnLst>
                <a:rect l="0" t="0" r="r" b="b"/>
                <a:pathLst>
                  <a:path w="21600" h="21600" extrusionOk="0">
                    <a:moveTo>
                      <a:pt x="1964" y="21600"/>
                    </a:moveTo>
                    <a:cubicBezTo>
                      <a:pt x="491" y="21600"/>
                      <a:pt x="0" y="19326"/>
                      <a:pt x="0" y="15916"/>
                    </a:cubicBezTo>
                    <a:cubicBezTo>
                      <a:pt x="0" y="9095"/>
                      <a:pt x="6382" y="0"/>
                      <a:pt x="9818" y="0"/>
                    </a:cubicBezTo>
                    <a:cubicBezTo>
                      <a:pt x="13255" y="0"/>
                      <a:pt x="21600" y="4547"/>
                      <a:pt x="21600" y="12505"/>
                    </a:cubicBezTo>
                    <a:cubicBezTo>
                      <a:pt x="21600" y="19326"/>
                      <a:pt x="4418" y="21600"/>
                      <a:pt x="1964" y="2160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54" name="Freeform 149"/>
              <p:cNvSpPr/>
              <p:nvPr/>
            </p:nvSpPr>
            <p:spPr>
              <a:xfrm>
                <a:off x="6973448" y="1170819"/>
                <a:ext cx="67013" cy="41326"/>
              </a:xfrm>
              <a:custGeom>
                <a:avLst/>
                <a:gdLst/>
                <a:ahLst/>
                <a:cxnLst>
                  <a:cxn ang="0">
                    <a:pos x="wd2" y="hd2"/>
                  </a:cxn>
                  <a:cxn ang="5400000">
                    <a:pos x="wd2" y="hd2"/>
                  </a:cxn>
                  <a:cxn ang="10800000">
                    <a:pos x="wd2" y="hd2"/>
                  </a:cxn>
                  <a:cxn ang="16200000">
                    <a:pos x="wd2" y="hd2"/>
                  </a:cxn>
                </a:cxnLst>
                <a:rect l="0" t="0" r="r" b="b"/>
                <a:pathLst>
                  <a:path w="21600" h="21600" extrusionOk="0">
                    <a:moveTo>
                      <a:pt x="15600" y="21600"/>
                    </a:moveTo>
                    <a:cubicBezTo>
                      <a:pt x="18000" y="21600"/>
                      <a:pt x="21600" y="17280"/>
                      <a:pt x="21600" y="12960"/>
                    </a:cubicBezTo>
                    <a:cubicBezTo>
                      <a:pt x="21600" y="6480"/>
                      <a:pt x="18000" y="4320"/>
                      <a:pt x="18000" y="0"/>
                    </a:cubicBezTo>
                    <a:cubicBezTo>
                      <a:pt x="0" y="0"/>
                      <a:pt x="0" y="0"/>
                      <a:pt x="0" y="0"/>
                    </a:cubicBezTo>
                    <a:cubicBezTo>
                      <a:pt x="3600" y="12960"/>
                      <a:pt x="8400" y="21600"/>
                      <a:pt x="15600" y="2160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55" name="Freeform 150"/>
              <p:cNvSpPr/>
              <p:nvPr/>
            </p:nvSpPr>
            <p:spPr>
              <a:xfrm>
                <a:off x="5436698" y="633619"/>
                <a:ext cx="31275" cy="36733"/>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8100" y="0"/>
                      <a:pt x="8100" y="0"/>
                      <a:pt x="8100" y="0"/>
                    </a:cubicBezTo>
                    <a:cubicBezTo>
                      <a:pt x="5400" y="4320"/>
                      <a:pt x="0" y="8640"/>
                      <a:pt x="0" y="15120"/>
                    </a:cubicBezTo>
                    <a:cubicBezTo>
                      <a:pt x="0" y="19440"/>
                      <a:pt x="2700" y="21600"/>
                      <a:pt x="8100" y="21600"/>
                    </a:cubicBezTo>
                    <a:cubicBezTo>
                      <a:pt x="18900" y="21600"/>
                      <a:pt x="18900" y="12960"/>
                      <a:pt x="21600" y="8640"/>
                    </a:cubicBezTo>
                    <a:cubicBezTo>
                      <a:pt x="16200" y="8640"/>
                      <a:pt x="16200" y="8640"/>
                      <a:pt x="16200" y="8640"/>
                    </a:cubicBezTo>
                    <a:lnTo>
                      <a:pt x="21600" y="10800"/>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56" name="Freeform 151"/>
              <p:cNvSpPr/>
              <p:nvPr/>
            </p:nvSpPr>
            <p:spPr>
              <a:xfrm>
                <a:off x="4324343" y="757589"/>
                <a:ext cx="75947" cy="45916"/>
              </a:xfrm>
              <a:custGeom>
                <a:avLst/>
                <a:gdLst/>
                <a:ahLst/>
                <a:cxnLst>
                  <a:cxn ang="0">
                    <a:pos x="wd2" y="hd2"/>
                  </a:cxn>
                  <a:cxn ang="5400000">
                    <a:pos x="wd2" y="hd2"/>
                  </a:cxn>
                  <a:cxn ang="10800000">
                    <a:pos x="wd2" y="hd2"/>
                  </a:cxn>
                  <a:cxn ang="16200000">
                    <a:pos x="wd2" y="hd2"/>
                  </a:cxn>
                </a:cxnLst>
                <a:rect l="0" t="0" r="r" b="b"/>
                <a:pathLst>
                  <a:path w="21600" h="21600" extrusionOk="0">
                    <a:moveTo>
                      <a:pt x="21600" y="16200"/>
                    </a:moveTo>
                    <a:cubicBezTo>
                      <a:pt x="18360" y="19800"/>
                      <a:pt x="15120" y="21600"/>
                      <a:pt x="10800" y="21600"/>
                    </a:cubicBezTo>
                    <a:cubicBezTo>
                      <a:pt x="5400" y="21600"/>
                      <a:pt x="0" y="19800"/>
                      <a:pt x="0" y="12600"/>
                    </a:cubicBezTo>
                    <a:cubicBezTo>
                      <a:pt x="0" y="5400"/>
                      <a:pt x="6480" y="0"/>
                      <a:pt x="10800" y="0"/>
                    </a:cubicBezTo>
                    <a:cubicBezTo>
                      <a:pt x="17280" y="0"/>
                      <a:pt x="21600" y="3600"/>
                      <a:pt x="21600" y="12600"/>
                    </a:cubicBezTo>
                    <a:cubicBezTo>
                      <a:pt x="21600" y="18000"/>
                      <a:pt x="19440" y="19800"/>
                      <a:pt x="18360" y="21600"/>
                    </a:cubicBezTo>
                    <a:lnTo>
                      <a:pt x="21600" y="16200"/>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57" name="Freeform 152"/>
              <p:cNvSpPr/>
              <p:nvPr/>
            </p:nvSpPr>
            <p:spPr>
              <a:xfrm>
                <a:off x="3743593" y="261713"/>
                <a:ext cx="281445" cy="165294"/>
              </a:xfrm>
              <a:custGeom>
                <a:avLst/>
                <a:gdLst/>
                <a:ahLst/>
                <a:cxnLst>
                  <a:cxn ang="0">
                    <a:pos x="wd2" y="hd2"/>
                  </a:cxn>
                  <a:cxn ang="5400000">
                    <a:pos x="wd2" y="hd2"/>
                  </a:cxn>
                  <a:cxn ang="10800000">
                    <a:pos x="wd2" y="hd2"/>
                  </a:cxn>
                  <a:cxn ang="16200000">
                    <a:pos x="wd2" y="hd2"/>
                  </a:cxn>
                </a:cxnLst>
                <a:rect l="0" t="0" r="r" b="b"/>
                <a:pathLst>
                  <a:path w="21600" h="21600" extrusionOk="0">
                    <a:moveTo>
                      <a:pt x="1705" y="21600"/>
                    </a:moveTo>
                    <a:cubicBezTo>
                      <a:pt x="284" y="21600"/>
                      <a:pt x="0" y="20595"/>
                      <a:pt x="0" y="18586"/>
                    </a:cubicBezTo>
                    <a:cubicBezTo>
                      <a:pt x="0" y="15070"/>
                      <a:pt x="1421" y="15070"/>
                      <a:pt x="2274" y="13563"/>
                    </a:cubicBezTo>
                    <a:cubicBezTo>
                      <a:pt x="5116" y="8540"/>
                      <a:pt x="6253" y="0"/>
                      <a:pt x="11084" y="0"/>
                    </a:cubicBezTo>
                    <a:cubicBezTo>
                      <a:pt x="12221" y="0"/>
                      <a:pt x="12221" y="0"/>
                      <a:pt x="12789" y="0"/>
                    </a:cubicBezTo>
                    <a:cubicBezTo>
                      <a:pt x="12789" y="3516"/>
                      <a:pt x="13358" y="3516"/>
                      <a:pt x="12505" y="5023"/>
                    </a:cubicBezTo>
                    <a:cubicBezTo>
                      <a:pt x="13358" y="4521"/>
                      <a:pt x="13926" y="3014"/>
                      <a:pt x="14779" y="3014"/>
                    </a:cubicBezTo>
                    <a:cubicBezTo>
                      <a:pt x="16484" y="3014"/>
                      <a:pt x="21600" y="8540"/>
                      <a:pt x="21600" y="11553"/>
                    </a:cubicBezTo>
                    <a:cubicBezTo>
                      <a:pt x="21600" y="17079"/>
                      <a:pt x="15063" y="18084"/>
                      <a:pt x="12789" y="17079"/>
                    </a:cubicBezTo>
                    <a:cubicBezTo>
                      <a:pt x="12221" y="17079"/>
                      <a:pt x="8526" y="18586"/>
                      <a:pt x="8526" y="18586"/>
                    </a:cubicBezTo>
                    <a:lnTo>
                      <a:pt x="1705" y="21600"/>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58" name="Freeform 153"/>
              <p:cNvSpPr/>
              <p:nvPr/>
            </p:nvSpPr>
            <p:spPr>
              <a:xfrm>
                <a:off x="3341537" y="183657"/>
                <a:ext cx="111685" cy="59692"/>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cubicBezTo>
                      <a:pt x="10080" y="0"/>
                      <a:pt x="18720" y="8100"/>
                      <a:pt x="21600" y="9450"/>
                    </a:cubicBezTo>
                    <a:cubicBezTo>
                      <a:pt x="20880" y="20250"/>
                      <a:pt x="10080" y="21600"/>
                      <a:pt x="6480" y="21600"/>
                    </a:cubicBezTo>
                    <a:cubicBezTo>
                      <a:pt x="4320" y="21600"/>
                      <a:pt x="0" y="12150"/>
                      <a:pt x="0" y="6750"/>
                    </a:cubicBezTo>
                    <a:cubicBezTo>
                      <a:pt x="0" y="0"/>
                      <a:pt x="6480" y="0"/>
                      <a:pt x="8640" y="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59" name="Freeform 154"/>
              <p:cNvSpPr/>
              <p:nvPr/>
            </p:nvSpPr>
            <p:spPr>
              <a:xfrm>
                <a:off x="3377276" y="55097"/>
                <a:ext cx="393124" cy="284671"/>
              </a:xfrm>
              <a:custGeom>
                <a:avLst/>
                <a:gdLst/>
                <a:ahLst/>
                <a:cxnLst>
                  <a:cxn ang="0">
                    <a:pos x="wd2" y="hd2"/>
                  </a:cxn>
                  <a:cxn ang="5400000">
                    <a:pos x="wd2" y="hd2"/>
                  </a:cxn>
                  <a:cxn ang="10800000">
                    <a:pos x="wd2" y="hd2"/>
                  </a:cxn>
                  <a:cxn ang="16200000">
                    <a:pos x="wd2" y="hd2"/>
                  </a:cxn>
                </a:cxnLst>
                <a:rect l="0" t="0" r="r" b="b"/>
                <a:pathLst>
                  <a:path w="21600" h="21600" extrusionOk="0">
                    <a:moveTo>
                      <a:pt x="20366" y="19849"/>
                    </a:moveTo>
                    <a:cubicBezTo>
                      <a:pt x="20366" y="21016"/>
                      <a:pt x="19337" y="21600"/>
                      <a:pt x="18514" y="21600"/>
                    </a:cubicBezTo>
                    <a:cubicBezTo>
                      <a:pt x="14606" y="21600"/>
                      <a:pt x="11726" y="19265"/>
                      <a:pt x="8434" y="19265"/>
                    </a:cubicBezTo>
                    <a:cubicBezTo>
                      <a:pt x="7200" y="19265"/>
                      <a:pt x="4937" y="15762"/>
                      <a:pt x="3497" y="14595"/>
                    </a:cubicBezTo>
                    <a:cubicBezTo>
                      <a:pt x="6583" y="13427"/>
                      <a:pt x="7406" y="11968"/>
                      <a:pt x="10286" y="10508"/>
                    </a:cubicBezTo>
                    <a:cubicBezTo>
                      <a:pt x="9463" y="10508"/>
                      <a:pt x="7200" y="10508"/>
                      <a:pt x="6583" y="10508"/>
                    </a:cubicBezTo>
                    <a:cubicBezTo>
                      <a:pt x="4114" y="10508"/>
                      <a:pt x="2263" y="9341"/>
                      <a:pt x="0" y="7589"/>
                    </a:cubicBezTo>
                    <a:cubicBezTo>
                      <a:pt x="3703" y="6130"/>
                      <a:pt x="5143" y="0"/>
                      <a:pt x="9463" y="0"/>
                    </a:cubicBezTo>
                    <a:cubicBezTo>
                      <a:pt x="11931" y="0"/>
                      <a:pt x="13371" y="3503"/>
                      <a:pt x="14811" y="4962"/>
                    </a:cubicBezTo>
                    <a:cubicBezTo>
                      <a:pt x="13989" y="5546"/>
                      <a:pt x="14194" y="5254"/>
                      <a:pt x="13783" y="5254"/>
                    </a:cubicBezTo>
                    <a:cubicBezTo>
                      <a:pt x="13989" y="6714"/>
                      <a:pt x="13783" y="7005"/>
                      <a:pt x="13783" y="7881"/>
                    </a:cubicBezTo>
                    <a:cubicBezTo>
                      <a:pt x="13783" y="8465"/>
                      <a:pt x="12754" y="9632"/>
                      <a:pt x="12137" y="10216"/>
                    </a:cubicBezTo>
                    <a:cubicBezTo>
                      <a:pt x="12960" y="9632"/>
                      <a:pt x="13371" y="10216"/>
                      <a:pt x="13989" y="10216"/>
                    </a:cubicBezTo>
                    <a:cubicBezTo>
                      <a:pt x="15017" y="10216"/>
                      <a:pt x="15634" y="11384"/>
                      <a:pt x="16663" y="11384"/>
                    </a:cubicBezTo>
                    <a:cubicBezTo>
                      <a:pt x="17280" y="11384"/>
                      <a:pt x="17897" y="11384"/>
                      <a:pt x="18514" y="11384"/>
                    </a:cubicBezTo>
                    <a:cubicBezTo>
                      <a:pt x="20366" y="11384"/>
                      <a:pt x="20366" y="12259"/>
                      <a:pt x="21600" y="14011"/>
                    </a:cubicBezTo>
                    <a:cubicBezTo>
                      <a:pt x="20571" y="14886"/>
                      <a:pt x="20777" y="15178"/>
                      <a:pt x="20777" y="16638"/>
                    </a:cubicBezTo>
                    <a:cubicBezTo>
                      <a:pt x="20777" y="17805"/>
                      <a:pt x="19543" y="18097"/>
                      <a:pt x="18926" y="18097"/>
                    </a:cubicBezTo>
                    <a:cubicBezTo>
                      <a:pt x="19543" y="18389"/>
                      <a:pt x="20366" y="18973"/>
                      <a:pt x="20366" y="19849"/>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60" name="Freeform 155"/>
              <p:cNvSpPr/>
              <p:nvPr/>
            </p:nvSpPr>
            <p:spPr>
              <a:xfrm>
                <a:off x="3547033" y="505058"/>
                <a:ext cx="49144" cy="36734"/>
              </a:xfrm>
              <a:custGeom>
                <a:avLst/>
                <a:gdLst/>
                <a:ahLst/>
                <a:cxnLst>
                  <a:cxn ang="0">
                    <a:pos x="wd2" y="hd2"/>
                  </a:cxn>
                  <a:cxn ang="5400000">
                    <a:pos x="wd2" y="hd2"/>
                  </a:cxn>
                  <a:cxn ang="10800000">
                    <a:pos x="wd2" y="hd2"/>
                  </a:cxn>
                  <a:cxn ang="16200000">
                    <a:pos x="wd2" y="hd2"/>
                  </a:cxn>
                </a:cxnLst>
                <a:rect l="0" t="0" r="r" b="b"/>
                <a:pathLst>
                  <a:path w="21600" h="21600" extrusionOk="0">
                    <a:moveTo>
                      <a:pt x="0" y="12000"/>
                    </a:moveTo>
                    <a:cubicBezTo>
                      <a:pt x="4985" y="7200"/>
                      <a:pt x="8308" y="2400"/>
                      <a:pt x="11631" y="0"/>
                    </a:cubicBezTo>
                    <a:cubicBezTo>
                      <a:pt x="21600" y="0"/>
                      <a:pt x="21600" y="0"/>
                      <a:pt x="21600" y="0"/>
                    </a:cubicBezTo>
                    <a:cubicBezTo>
                      <a:pt x="19938" y="14400"/>
                      <a:pt x="16615" y="21600"/>
                      <a:pt x="8308" y="21600"/>
                    </a:cubicBezTo>
                    <a:cubicBezTo>
                      <a:pt x="3323" y="21600"/>
                      <a:pt x="1662" y="16800"/>
                      <a:pt x="0" y="1200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61" name="Freeform 156"/>
              <p:cNvSpPr/>
              <p:nvPr/>
            </p:nvSpPr>
            <p:spPr>
              <a:xfrm>
                <a:off x="3301331" y="60679"/>
                <a:ext cx="67013" cy="25402"/>
              </a:xfrm>
              <a:custGeom>
                <a:avLst/>
                <a:gdLst/>
                <a:ahLst/>
                <a:cxnLst>
                  <a:cxn ang="0">
                    <a:pos x="wd2" y="hd2"/>
                  </a:cxn>
                  <a:cxn ang="5400000">
                    <a:pos x="wd2" y="hd2"/>
                  </a:cxn>
                  <a:cxn ang="10800000">
                    <a:pos x="wd2" y="hd2"/>
                  </a:cxn>
                  <a:cxn ang="16200000">
                    <a:pos x="wd2" y="hd2"/>
                  </a:cxn>
                </a:cxnLst>
                <a:rect l="0" t="0" r="r" b="b"/>
                <a:pathLst>
                  <a:path w="21600" h="17121" extrusionOk="0">
                    <a:moveTo>
                      <a:pt x="21600" y="14400"/>
                    </a:moveTo>
                    <a:cubicBezTo>
                      <a:pt x="13200" y="18000"/>
                      <a:pt x="3600" y="21600"/>
                      <a:pt x="0" y="0"/>
                    </a:cubicBezTo>
                    <a:cubicBezTo>
                      <a:pt x="19200" y="0"/>
                      <a:pt x="19200" y="0"/>
                      <a:pt x="19200" y="0"/>
                    </a:cubicBezTo>
                    <a:lnTo>
                      <a:pt x="21600" y="14400"/>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62" name="Freeform 157"/>
              <p:cNvSpPr/>
              <p:nvPr/>
            </p:nvSpPr>
            <p:spPr>
              <a:xfrm>
                <a:off x="4078640" y="393316"/>
                <a:ext cx="58079" cy="25402"/>
              </a:xfrm>
              <a:custGeom>
                <a:avLst/>
                <a:gdLst/>
                <a:ahLst/>
                <a:cxnLst>
                  <a:cxn ang="0">
                    <a:pos x="wd2" y="hd2"/>
                  </a:cxn>
                  <a:cxn ang="5400000">
                    <a:pos x="wd2" y="hd2"/>
                  </a:cxn>
                  <a:cxn ang="10800000">
                    <a:pos x="wd2" y="hd2"/>
                  </a:cxn>
                  <a:cxn ang="16200000">
                    <a:pos x="wd2" y="hd2"/>
                  </a:cxn>
                </a:cxnLst>
                <a:rect l="0" t="0" r="r" b="b"/>
                <a:pathLst>
                  <a:path w="21600" h="18514" extrusionOk="0">
                    <a:moveTo>
                      <a:pt x="21600" y="0"/>
                    </a:moveTo>
                    <a:cubicBezTo>
                      <a:pt x="20160" y="9257"/>
                      <a:pt x="17280" y="18514"/>
                      <a:pt x="12960" y="18514"/>
                    </a:cubicBezTo>
                    <a:cubicBezTo>
                      <a:pt x="5760" y="18514"/>
                      <a:pt x="1440" y="9257"/>
                      <a:pt x="0" y="3085"/>
                    </a:cubicBezTo>
                    <a:cubicBezTo>
                      <a:pt x="12960" y="-3086"/>
                      <a:pt x="15840" y="3085"/>
                      <a:pt x="21600" y="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63" name="Freeform 158"/>
              <p:cNvSpPr/>
              <p:nvPr/>
            </p:nvSpPr>
            <p:spPr>
              <a:xfrm>
                <a:off x="1143627" y="105604"/>
                <a:ext cx="330582" cy="105607"/>
              </a:xfrm>
              <a:custGeom>
                <a:avLst/>
                <a:gdLst/>
                <a:ahLst/>
                <a:cxnLst>
                  <a:cxn ang="0">
                    <a:pos x="wd2" y="hd2"/>
                  </a:cxn>
                  <a:cxn ang="5400000">
                    <a:pos x="wd2" y="hd2"/>
                  </a:cxn>
                  <a:cxn ang="10800000">
                    <a:pos x="wd2" y="hd2"/>
                  </a:cxn>
                  <a:cxn ang="16200000">
                    <a:pos x="wd2" y="hd2"/>
                  </a:cxn>
                </a:cxnLst>
                <a:rect l="0" t="0" r="r" b="b"/>
                <a:pathLst>
                  <a:path w="21600" h="21600" extrusionOk="0">
                    <a:moveTo>
                      <a:pt x="18445" y="11200"/>
                    </a:moveTo>
                    <a:cubicBezTo>
                      <a:pt x="16746" y="15200"/>
                      <a:pt x="15775" y="10400"/>
                      <a:pt x="14076" y="13600"/>
                    </a:cubicBezTo>
                    <a:cubicBezTo>
                      <a:pt x="13106" y="15200"/>
                      <a:pt x="12863" y="21600"/>
                      <a:pt x="11892" y="21600"/>
                    </a:cubicBezTo>
                    <a:cubicBezTo>
                      <a:pt x="11407" y="20800"/>
                      <a:pt x="10921" y="19200"/>
                      <a:pt x="10679" y="18400"/>
                    </a:cubicBezTo>
                    <a:cubicBezTo>
                      <a:pt x="10679" y="18400"/>
                      <a:pt x="10679" y="18400"/>
                      <a:pt x="10679" y="18400"/>
                    </a:cubicBezTo>
                    <a:cubicBezTo>
                      <a:pt x="9222" y="18400"/>
                      <a:pt x="8009" y="16800"/>
                      <a:pt x="7766" y="13600"/>
                    </a:cubicBezTo>
                    <a:cubicBezTo>
                      <a:pt x="8737" y="12000"/>
                      <a:pt x="9222" y="12000"/>
                      <a:pt x="9951" y="11200"/>
                    </a:cubicBezTo>
                    <a:cubicBezTo>
                      <a:pt x="8980" y="11200"/>
                      <a:pt x="8494" y="10400"/>
                      <a:pt x="8009" y="10400"/>
                    </a:cubicBezTo>
                    <a:cubicBezTo>
                      <a:pt x="8737" y="8800"/>
                      <a:pt x="9222" y="8800"/>
                      <a:pt x="9708" y="7200"/>
                    </a:cubicBezTo>
                    <a:cubicBezTo>
                      <a:pt x="8737" y="6400"/>
                      <a:pt x="8252" y="4000"/>
                      <a:pt x="7281" y="4000"/>
                    </a:cubicBezTo>
                    <a:cubicBezTo>
                      <a:pt x="6067" y="4000"/>
                      <a:pt x="4126" y="8800"/>
                      <a:pt x="2427" y="8800"/>
                    </a:cubicBezTo>
                    <a:cubicBezTo>
                      <a:pt x="1699" y="8800"/>
                      <a:pt x="971" y="7200"/>
                      <a:pt x="0" y="7200"/>
                    </a:cubicBezTo>
                    <a:cubicBezTo>
                      <a:pt x="971" y="1600"/>
                      <a:pt x="6067" y="0"/>
                      <a:pt x="8252" y="0"/>
                    </a:cubicBezTo>
                    <a:cubicBezTo>
                      <a:pt x="10921" y="0"/>
                      <a:pt x="12620" y="4800"/>
                      <a:pt x="14562" y="4800"/>
                    </a:cubicBezTo>
                    <a:cubicBezTo>
                      <a:pt x="16261" y="4800"/>
                      <a:pt x="16989" y="0"/>
                      <a:pt x="18445" y="0"/>
                    </a:cubicBezTo>
                    <a:cubicBezTo>
                      <a:pt x="19901" y="0"/>
                      <a:pt x="21115" y="3200"/>
                      <a:pt x="21600" y="4000"/>
                    </a:cubicBezTo>
                    <a:cubicBezTo>
                      <a:pt x="21600" y="10400"/>
                      <a:pt x="20144" y="7200"/>
                      <a:pt x="18930" y="10400"/>
                    </a:cubicBezTo>
                    <a:cubicBezTo>
                      <a:pt x="18445" y="10400"/>
                      <a:pt x="18202" y="10400"/>
                      <a:pt x="17717" y="10400"/>
                    </a:cubicBezTo>
                    <a:cubicBezTo>
                      <a:pt x="17717" y="13600"/>
                      <a:pt x="17717" y="13600"/>
                      <a:pt x="17717" y="13600"/>
                    </a:cubicBezTo>
                    <a:lnTo>
                      <a:pt x="18445" y="11200"/>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64" name="Freeform 159"/>
              <p:cNvSpPr/>
              <p:nvPr/>
            </p:nvSpPr>
            <p:spPr>
              <a:xfrm>
                <a:off x="2010283" y="41324"/>
                <a:ext cx="116151" cy="78058"/>
              </a:xfrm>
              <a:custGeom>
                <a:avLst/>
                <a:gdLst/>
                <a:ahLst/>
                <a:cxnLst>
                  <a:cxn ang="0">
                    <a:pos x="wd2" y="hd2"/>
                  </a:cxn>
                  <a:cxn ang="5400000">
                    <a:pos x="wd2" y="hd2"/>
                  </a:cxn>
                  <a:cxn ang="10800000">
                    <a:pos x="wd2" y="hd2"/>
                  </a:cxn>
                  <a:cxn ang="16200000">
                    <a:pos x="wd2" y="hd2"/>
                  </a:cxn>
                </a:cxnLst>
                <a:rect l="0" t="0" r="r" b="b"/>
                <a:pathLst>
                  <a:path w="21600" h="21600" extrusionOk="0">
                    <a:moveTo>
                      <a:pt x="4877" y="21600"/>
                    </a:moveTo>
                    <a:cubicBezTo>
                      <a:pt x="1394" y="21600"/>
                      <a:pt x="0" y="18360"/>
                      <a:pt x="0" y="14040"/>
                    </a:cubicBezTo>
                    <a:cubicBezTo>
                      <a:pt x="0" y="7560"/>
                      <a:pt x="12542" y="0"/>
                      <a:pt x="17419" y="0"/>
                    </a:cubicBezTo>
                    <a:cubicBezTo>
                      <a:pt x="21600" y="15120"/>
                      <a:pt x="21600" y="15120"/>
                      <a:pt x="21600" y="15120"/>
                    </a:cubicBezTo>
                    <a:cubicBezTo>
                      <a:pt x="19510" y="17280"/>
                      <a:pt x="7665" y="21600"/>
                      <a:pt x="4877" y="2160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65" name="Freeform 160"/>
              <p:cNvSpPr/>
              <p:nvPr/>
            </p:nvSpPr>
            <p:spPr>
              <a:xfrm>
                <a:off x="1858395" y="91828"/>
                <a:ext cx="125086" cy="70360"/>
              </a:xfrm>
              <a:custGeom>
                <a:avLst/>
                <a:gdLst/>
                <a:ahLst/>
                <a:cxnLst>
                  <a:cxn ang="0">
                    <a:pos x="wd2" y="hd2"/>
                  </a:cxn>
                  <a:cxn ang="5400000">
                    <a:pos x="wd2" y="hd2"/>
                  </a:cxn>
                  <a:cxn ang="10800000">
                    <a:pos x="wd2" y="hd2"/>
                  </a:cxn>
                  <a:cxn ang="16200000">
                    <a:pos x="wd2" y="hd2"/>
                  </a:cxn>
                </a:cxnLst>
                <a:rect l="0" t="0" r="r" b="b"/>
                <a:pathLst>
                  <a:path w="21600" h="20687" extrusionOk="0">
                    <a:moveTo>
                      <a:pt x="21600" y="4320"/>
                    </a:moveTo>
                    <a:cubicBezTo>
                      <a:pt x="21600" y="8640"/>
                      <a:pt x="21600" y="8640"/>
                      <a:pt x="21600" y="10800"/>
                    </a:cubicBezTo>
                    <a:cubicBezTo>
                      <a:pt x="19636" y="15120"/>
                      <a:pt x="17018" y="12960"/>
                      <a:pt x="14400" y="12960"/>
                    </a:cubicBezTo>
                    <a:cubicBezTo>
                      <a:pt x="15709" y="19440"/>
                      <a:pt x="15709" y="19440"/>
                      <a:pt x="15709" y="19440"/>
                    </a:cubicBezTo>
                    <a:cubicBezTo>
                      <a:pt x="14400" y="20520"/>
                      <a:pt x="0" y="21600"/>
                      <a:pt x="0" y="19440"/>
                    </a:cubicBezTo>
                    <a:cubicBezTo>
                      <a:pt x="0" y="11880"/>
                      <a:pt x="1964" y="8640"/>
                      <a:pt x="5891" y="6480"/>
                    </a:cubicBezTo>
                    <a:cubicBezTo>
                      <a:pt x="5236" y="2160"/>
                      <a:pt x="5891" y="1080"/>
                      <a:pt x="5891" y="0"/>
                    </a:cubicBezTo>
                    <a:cubicBezTo>
                      <a:pt x="15055" y="0"/>
                      <a:pt x="15055" y="0"/>
                      <a:pt x="15055" y="0"/>
                    </a:cubicBezTo>
                    <a:cubicBezTo>
                      <a:pt x="14400" y="2160"/>
                      <a:pt x="13091" y="4320"/>
                      <a:pt x="12436" y="4320"/>
                    </a:cubicBezTo>
                    <a:cubicBezTo>
                      <a:pt x="14400" y="4320"/>
                      <a:pt x="18982" y="4320"/>
                      <a:pt x="21600" y="432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66" name="Freeform 161"/>
              <p:cNvSpPr/>
              <p:nvPr/>
            </p:nvSpPr>
            <p:spPr>
              <a:xfrm>
                <a:off x="1693103" y="156108"/>
                <a:ext cx="125086" cy="45917"/>
              </a:xfrm>
              <a:custGeom>
                <a:avLst/>
                <a:gdLst/>
                <a:ahLst/>
                <a:cxnLst>
                  <a:cxn ang="0">
                    <a:pos x="wd2" y="hd2"/>
                  </a:cxn>
                  <a:cxn ang="5400000">
                    <a:pos x="wd2" y="hd2"/>
                  </a:cxn>
                  <a:cxn ang="10800000">
                    <a:pos x="wd2" y="hd2"/>
                  </a:cxn>
                  <a:cxn ang="16200000">
                    <a:pos x="wd2" y="hd2"/>
                  </a:cxn>
                </a:cxnLst>
                <a:rect l="0" t="0" r="r" b="b"/>
                <a:pathLst>
                  <a:path w="21600" h="21600" extrusionOk="0">
                    <a:moveTo>
                      <a:pt x="12706" y="21600"/>
                    </a:moveTo>
                    <a:cubicBezTo>
                      <a:pt x="10800" y="21600"/>
                      <a:pt x="8894" y="12600"/>
                      <a:pt x="6988" y="12600"/>
                    </a:cubicBezTo>
                    <a:cubicBezTo>
                      <a:pt x="6353" y="21600"/>
                      <a:pt x="5082" y="21600"/>
                      <a:pt x="2541" y="21600"/>
                    </a:cubicBezTo>
                    <a:cubicBezTo>
                      <a:pt x="1271" y="21600"/>
                      <a:pt x="0" y="18000"/>
                      <a:pt x="0" y="16200"/>
                    </a:cubicBezTo>
                    <a:cubicBezTo>
                      <a:pt x="0" y="3600"/>
                      <a:pt x="10800" y="0"/>
                      <a:pt x="13976" y="0"/>
                    </a:cubicBezTo>
                    <a:cubicBezTo>
                      <a:pt x="17788" y="0"/>
                      <a:pt x="20329" y="3600"/>
                      <a:pt x="21600" y="9000"/>
                    </a:cubicBezTo>
                    <a:cubicBezTo>
                      <a:pt x="15882" y="9000"/>
                      <a:pt x="16518" y="21600"/>
                      <a:pt x="12706" y="2160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67" name="Freeform 162"/>
              <p:cNvSpPr/>
              <p:nvPr/>
            </p:nvSpPr>
            <p:spPr>
              <a:xfrm>
                <a:off x="1617161" y="-1"/>
                <a:ext cx="201031" cy="142339"/>
              </a:xfrm>
              <a:custGeom>
                <a:avLst/>
                <a:gdLst/>
                <a:ahLst/>
                <a:cxnLst>
                  <a:cxn ang="0">
                    <a:pos x="wd2" y="hd2"/>
                  </a:cxn>
                  <a:cxn ang="5400000">
                    <a:pos x="wd2" y="hd2"/>
                  </a:cxn>
                  <a:cxn ang="10800000">
                    <a:pos x="wd2" y="hd2"/>
                  </a:cxn>
                  <a:cxn ang="16200000">
                    <a:pos x="wd2" y="hd2"/>
                  </a:cxn>
                </a:cxnLst>
                <a:rect l="0" t="0" r="r" b="b"/>
                <a:pathLst>
                  <a:path w="21600" h="21600" extrusionOk="0">
                    <a:moveTo>
                      <a:pt x="16302" y="18600"/>
                    </a:moveTo>
                    <a:cubicBezTo>
                      <a:pt x="13857" y="18600"/>
                      <a:pt x="11004" y="21600"/>
                      <a:pt x="8966" y="21600"/>
                    </a:cubicBezTo>
                    <a:cubicBezTo>
                      <a:pt x="7743" y="21600"/>
                      <a:pt x="408" y="16800"/>
                      <a:pt x="0" y="16800"/>
                    </a:cubicBezTo>
                    <a:cubicBezTo>
                      <a:pt x="1223" y="15600"/>
                      <a:pt x="1630" y="15000"/>
                      <a:pt x="2445" y="13800"/>
                    </a:cubicBezTo>
                    <a:cubicBezTo>
                      <a:pt x="9781" y="13800"/>
                      <a:pt x="9781" y="13800"/>
                      <a:pt x="9781" y="13800"/>
                    </a:cubicBezTo>
                    <a:cubicBezTo>
                      <a:pt x="7743" y="12600"/>
                      <a:pt x="8558" y="12000"/>
                      <a:pt x="6928" y="13200"/>
                    </a:cubicBezTo>
                    <a:cubicBezTo>
                      <a:pt x="6928" y="9600"/>
                      <a:pt x="6928" y="9600"/>
                      <a:pt x="6928" y="9600"/>
                    </a:cubicBezTo>
                    <a:cubicBezTo>
                      <a:pt x="12226" y="9600"/>
                      <a:pt x="12226" y="4800"/>
                      <a:pt x="17525" y="4800"/>
                    </a:cubicBezTo>
                    <a:cubicBezTo>
                      <a:pt x="17932" y="2400"/>
                      <a:pt x="19155" y="0"/>
                      <a:pt x="20785" y="0"/>
                    </a:cubicBezTo>
                    <a:cubicBezTo>
                      <a:pt x="21192" y="0"/>
                      <a:pt x="21192" y="2400"/>
                      <a:pt x="21192" y="3000"/>
                    </a:cubicBezTo>
                    <a:cubicBezTo>
                      <a:pt x="20377" y="4200"/>
                      <a:pt x="19562" y="5400"/>
                      <a:pt x="19562" y="6600"/>
                    </a:cubicBezTo>
                    <a:cubicBezTo>
                      <a:pt x="16709" y="9600"/>
                      <a:pt x="13042" y="10800"/>
                      <a:pt x="11411" y="13800"/>
                    </a:cubicBezTo>
                    <a:cubicBezTo>
                      <a:pt x="16302" y="14400"/>
                      <a:pt x="17525" y="15000"/>
                      <a:pt x="21600" y="17400"/>
                    </a:cubicBezTo>
                    <a:cubicBezTo>
                      <a:pt x="19970" y="19200"/>
                      <a:pt x="18340" y="18600"/>
                      <a:pt x="16302" y="1860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68" name="Freeform 164"/>
              <p:cNvSpPr/>
              <p:nvPr/>
            </p:nvSpPr>
            <p:spPr>
              <a:xfrm>
                <a:off x="5521578" y="596887"/>
                <a:ext cx="361855" cy="142338"/>
              </a:xfrm>
              <a:custGeom>
                <a:avLst/>
                <a:gdLst/>
                <a:ahLst/>
                <a:cxnLst>
                  <a:cxn ang="0">
                    <a:pos x="wd2" y="hd2"/>
                  </a:cxn>
                  <a:cxn ang="5400000">
                    <a:pos x="wd2" y="hd2"/>
                  </a:cxn>
                  <a:cxn ang="10800000">
                    <a:pos x="wd2" y="hd2"/>
                  </a:cxn>
                  <a:cxn ang="16200000">
                    <a:pos x="wd2" y="hd2"/>
                  </a:cxn>
                </a:cxnLst>
                <a:rect l="0" t="0" r="r" b="b"/>
                <a:pathLst>
                  <a:path w="21600" h="21600" extrusionOk="0">
                    <a:moveTo>
                      <a:pt x="17146" y="16484"/>
                    </a:moveTo>
                    <a:cubicBezTo>
                      <a:pt x="16478" y="16484"/>
                      <a:pt x="16033" y="19326"/>
                      <a:pt x="14697" y="19326"/>
                    </a:cubicBezTo>
                    <a:cubicBezTo>
                      <a:pt x="14029" y="19326"/>
                      <a:pt x="13806" y="16484"/>
                      <a:pt x="12915" y="16484"/>
                    </a:cubicBezTo>
                    <a:cubicBezTo>
                      <a:pt x="12247" y="16484"/>
                      <a:pt x="11802" y="18189"/>
                      <a:pt x="11134" y="18189"/>
                    </a:cubicBezTo>
                    <a:cubicBezTo>
                      <a:pt x="10466" y="18189"/>
                      <a:pt x="9798" y="20463"/>
                      <a:pt x="8907" y="20463"/>
                    </a:cubicBezTo>
                    <a:cubicBezTo>
                      <a:pt x="8016" y="20463"/>
                      <a:pt x="7571" y="19326"/>
                      <a:pt x="7126" y="17621"/>
                    </a:cubicBezTo>
                    <a:cubicBezTo>
                      <a:pt x="6458" y="19326"/>
                      <a:pt x="6012" y="21600"/>
                      <a:pt x="4899" y="21600"/>
                    </a:cubicBezTo>
                    <a:cubicBezTo>
                      <a:pt x="2449" y="21600"/>
                      <a:pt x="0" y="16484"/>
                      <a:pt x="0" y="10232"/>
                    </a:cubicBezTo>
                    <a:cubicBezTo>
                      <a:pt x="0" y="4547"/>
                      <a:pt x="2449" y="0"/>
                      <a:pt x="4454" y="0"/>
                    </a:cubicBezTo>
                    <a:cubicBezTo>
                      <a:pt x="7571" y="0"/>
                      <a:pt x="7794" y="8526"/>
                      <a:pt x="10466" y="8526"/>
                    </a:cubicBezTo>
                    <a:cubicBezTo>
                      <a:pt x="10466" y="4547"/>
                      <a:pt x="10911" y="1705"/>
                      <a:pt x="12025" y="1705"/>
                    </a:cubicBezTo>
                    <a:cubicBezTo>
                      <a:pt x="13806" y="1705"/>
                      <a:pt x="19596" y="6821"/>
                      <a:pt x="21600" y="8526"/>
                    </a:cubicBezTo>
                    <a:cubicBezTo>
                      <a:pt x="21155" y="11937"/>
                      <a:pt x="19819" y="14779"/>
                      <a:pt x="19819" y="16484"/>
                    </a:cubicBezTo>
                    <a:lnTo>
                      <a:pt x="17146" y="16484"/>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69" name="Freeform 165"/>
              <p:cNvSpPr/>
              <p:nvPr/>
            </p:nvSpPr>
            <p:spPr>
              <a:xfrm>
                <a:off x="594148" y="3512456"/>
                <a:ext cx="98283" cy="50509"/>
              </a:xfrm>
              <a:custGeom>
                <a:avLst/>
                <a:gdLst/>
                <a:ahLst/>
                <a:cxnLst>
                  <a:cxn ang="0">
                    <a:pos x="wd2" y="hd2"/>
                  </a:cxn>
                  <a:cxn ang="5400000">
                    <a:pos x="wd2" y="hd2"/>
                  </a:cxn>
                  <a:cxn ang="10800000">
                    <a:pos x="wd2" y="hd2"/>
                  </a:cxn>
                  <a:cxn ang="16200000">
                    <a:pos x="wd2" y="hd2"/>
                  </a:cxn>
                </a:cxnLst>
                <a:rect l="0" t="0" r="r" b="b"/>
                <a:pathLst>
                  <a:path w="21600" h="21600" extrusionOk="0">
                    <a:moveTo>
                      <a:pt x="4154" y="21600"/>
                    </a:moveTo>
                    <a:cubicBezTo>
                      <a:pt x="3323" y="21600"/>
                      <a:pt x="1662" y="19938"/>
                      <a:pt x="1662" y="18277"/>
                    </a:cubicBezTo>
                    <a:cubicBezTo>
                      <a:pt x="831" y="18277"/>
                      <a:pt x="0" y="14954"/>
                      <a:pt x="0" y="14954"/>
                    </a:cubicBezTo>
                    <a:cubicBezTo>
                      <a:pt x="5815" y="9969"/>
                      <a:pt x="14954" y="1662"/>
                      <a:pt x="21600" y="0"/>
                    </a:cubicBezTo>
                    <a:cubicBezTo>
                      <a:pt x="20769" y="6646"/>
                      <a:pt x="18277" y="3323"/>
                      <a:pt x="16615" y="6646"/>
                    </a:cubicBezTo>
                    <a:cubicBezTo>
                      <a:pt x="14954" y="6646"/>
                      <a:pt x="15785" y="11631"/>
                      <a:pt x="15785" y="13292"/>
                    </a:cubicBezTo>
                    <a:cubicBezTo>
                      <a:pt x="14954" y="18277"/>
                      <a:pt x="7477" y="21600"/>
                      <a:pt x="4154" y="2160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70" name="Freeform 166"/>
              <p:cNvSpPr/>
              <p:nvPr/>
            </p:nvSpPr>
            <p:spPr>
              <a:xfrm>
                <a:off x="1322319" y="1230506"/>
                <a:ext cx="98282" cy="73465"/>
              </a:xfrm>
              <a:custGeom>
                <a:avLst/>
                <a:gdLst/>
                <a:ahLst/>
                <a:cxnLst>
                  <a:cxn ang="0">
                    <a:pos x="wd2" y="hd2"/>
                  </a:cxn>
                  <a:cxn ang="5400000">
                    <a:pos x="wd2" y="hd2"/>
                  </a:cxn>
                  <a:cxn ang="10800000">
                    <a:pos x="wd2" y="hd2"/>
                  </a:cxn>
                  <a:cxn ang="16200000">
                    <a:pos x="wd2" y="hd2"/>
                  </a:cxn>
                </a:cxnLst>
                <a:rect l="0" t="0" r="r" b="b"/>
                <a:pathLst>
                  <a:path w="21600" h="21600" extrusionOk="0">
                    <a:moveTo>
                      <a:pt x="4154" y="4547"/>
                    </a:moveTo>
                    <a:cubicBezTo>
                      <a:pt x="6646" y="4547"/>
                      <a:pt x="6646" y="0"/>
                      <a:pt x="9138" y="0"/>
                    </a:cubicBezTo>
                    <a:cubicBezTo>
                      <a:pt x="14123" y="0"/>
                      <a:pt x="16615" y="5684"/>
                      <a:pt x="21600" y="6821"/>
                    </a:cubicBezTo>
                    <a:cubicBezTo>
                      <a:pt x="21600" y="13642"/>
                      <a:pt x="21600" y="13642"/>
                      <a:pt x="21600" y="13642"/>
                    </a:cubicBezTo>
                    <a:cubicBezTo>
                      <a:pt x="16615" y="17053"/>
                      <a:pt x="12462" y="21600"/>
                      <a:pt x="6646" y="21600"/>
                    </a:cubicBezTo>
                    <a:cubicBezTo>
                      <a:pt x="1662" y="21600"/>
                      <a:pt x="0" y="21600"/>
                      <a:pt x="0" y="15916"/>
                    </a:cubicBezTo>
                    <a:cubicBezTo>
                      <a:pt x="0" y="13642"/>
                      <a:pt x="3323" y="4547"/>
                      <a:pt x="4154" y="4547"/>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71" name="Freeform 167"/>
              <p:cNvSpPr/>
              <p:nvPr/>
            </p:nvSpPr>
            <p:spPr>
              <a:xfrm>
                <a:off x="1818187" y="1160574"/>
                <a:ext cx="75948" cy="53075"/>
              </a:xfrm>
              <a:custGeom>
                <a:avLst/>
                <a:gdLst/>
                <a:ahLst/>
                <a:cxnLst>
                  <a:cxn ang="0">
                    <a:pos x="wd2" y="hd2"/>
                  </a:cxn>
                  <a:cxn ang="5400000">
                    <a:pos x="wd2" y="hd2"/>
                  </a:cxn>
                  <a:cxn ang="10800000">
                    <a:pos x="wd2" y="hd2"/>
                  </a:cxn>
                  <a:cxn ang="16200000">
                    <a:pos x="wd2" y="hd2"/>
                  </a:cxn>
                </a:cxnLst>
                <a:rect l="0" t="0" r="r" b="b"/>
                <a:pathLst>
                  <a:path w="21600" h="15605" extrusionOk="0">
                    <a:moveTo>
                      <a:pt x="21600" y="13272"/>
                    </a:moveTo>
                    <a:cubicBezTo>
                      <a:pt x="21600" y="16512"/>
                      <a:pt x="15429" y="15432"/>
                      <a:pt x="15429" y="15432"/>
                    </a:cubicBezTo>
                    <a:cubicBezTo>
                      <a:pt x="10286" y="15432"/>
                      <a:pt x="0" y="10032"/>
                      <a:pt x="0" y="3552"/>
                    </a:cubicBezTo>
                    <a:cubicBezTo>
                      <a:pt x="0" y="-5088"/>
                      <a:pt x="21600" y="3552"/>
                      <a:pt x="21600" y="13272"/>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72" name="Freeform 168"/>
              <p:cNvSpPr/>
              <p:nvPr/>
            </p:nvSpPr>
            <p:spPr>
              <a:xfrm>
                <a:off x="2358444" y="867784"/>
                <a:ext cx="67298" cy="50509"/>
              </a:xfrm>
              <a:custGeom>
                <a:avLst/>
                <a:gdLst/>
                <a:ahLst/>
                <a:cxnLst>
                  <a:cxn ang="0">
                    <a:pos x="wd2" y="hd2"/>
                  </a:cxn>
                  <a:cxn ang="5400000">
                    <a:pos x="wd2" y="hd2"/>
                  </a:cxn>
                  <a:cxn ang="10800000">
                    <a:pos x="wd2" y="hd2"/>
                  </a:cxn>
                  <a:cxn ang="16200000">
                    <a:pos x="wd2" y="hd2"/>
                  </a:cxn>
                </a:cxnLst>
                <a:rect l="0" t="0" r="r" b="b"/>
                <a:pathLst>
                  <a:path w="20337" h="21600" extrusionOk="0">
                    <a:moveTo>
                      <a:pt x="1011" y="21600"/>
                    </a:moveTo>
                    <a:cubicBezTo>
                      <a:pt x="6695" y="21600"/>
                      <a:pt x="18063" y="16615"/>
                      <a:pt x="20337" y="13292"/>
                    </a:cubicBezTo>
                    <a:cubicBezTo>
                      <a:pt x="15790" y="8308"/>
                      <a:pt x="13516" y="0"/>
                      <a:pt x="7832" y="0"/>
                    </a:cubicBezTo>
                    <a:cubicBezTo>
                      <a:pt x="3284" y="0"/>
                      <a:pt x="1011" y="8308"/>
                      <a:pt x="1011" y="14954"/>
                    </a:cubicBezTo>
                    <a:cubicBezTo>
                      <a:pt x="1011" y="16615"/>
                      <a:pt x="-1263" y="21600"/>
                      <a:pt x="1011" y="21600"/>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73" name="Freeform 169"/>
              <p:cNvSpPr/>
              <p:nvPr/>
            </p:nvSpPr>
            <p:spPr>
              <a:xfrm>
                <a:off x="5668997" y="817276"/>
                <a:ext cx="151891" cy="64282"/>
              </a:xfrm>
              <a:custGeom>
                <a:avLst/>
                <a:gdLst/>
                <a:ahLst/>
                <a:cxnLst>
                  <a:cxn ang="0">
                    <a:pos x="wd2" y="hd2"/>
                  </a:cxn>
                  <a:cxn ang="5400000">
                    <a:pos x="wd2" y="hd2"/>
                  </a:cxn>
                  <a:cxn ang="10800000">
                    <a:pos x="wd2" y="hd2"/>
                  </a:cxn>
                  <a:cxn ang="16200000">
                    <a:pos x="wd2" y="hd2"/>
                  </a:cxn>
                </a:cxnLst>
                <a:rect l="0" t="0" r="r" b="b"/>
                <a:pathLst>
                  <a:path w="21600" h="21600" extrusionOk="0">
                    <a:moveTo>
                      <a:pt x="0" y="16518"/>
                    </a:moveTo>
                    <a:cubicBezTo>
                      <a:pt x="2634" y="7624"/>
                      <a:pt x="5795" y="0"/>
                      <a:pt x="11063" y="0"/>
                    </a:cubicBezTo>
                    <a:cubicBezTo>
                      <a:pt x="16859" y="0"/>
                      <a:pt x="21600" y="8894"/>
                      <a:pt x="21600" y="21600"/>
                    </a:cubicBezTo>
                    <a:cubicBezTo>
                      <a:pt x="14751" y="21600"/>
                      <a:pt x="14751" y="21600"/>
                      <a:pt x="14751" y="21600"/>
                    </a:cubicBezTo>
                    <a:cubicBezTo>
                      <a:pt x="10537" y="16518"/>
                      <a:pt x="5268" y="17788"/>
                      <a:pt x="1054" y="13976"/>
                    </a:cubicBezTo>
                    <a:lnTo>
                      <a:pt x="0" y="16518"/>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74" name="Freeform 170"/>
              <p:cNvSpPr/>
              <p:nvPr/>
            </p:nvSpPr>
            <p:spPr>
              <a:xfrm>
                <a:off x="5963839" y="661167"/>
                <a:ext cx="209966" cy="780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543" y="3240"/>
                      <a:pt x="19286" y="9720"/>
                      <a:pt x="20057" y="9720"/>
                    </a:cubicBezTo>
                    <a:cubicBezTo>
                      <a:pt x="21214" y="9720"/>
                      <a:pt x="21600" y="11880"/>
                      <a:pt x="21600" y="14040"/>
                    </a:cubicBezTo>
                    <a:cubicBezTo>
                      <a:pt x="21600" y="19440"/>
                      <a:pt x="16971" y="21600"/>
                      <a:pt x="14271" y="21600"/>
                    </a:cubicBezTo>
                    <a:cubicBezTo>
                      <a:pt x="9643" y="21600"/>
                      <a:pt x="1543" y="15120"/>
                      <a:pt x="1543" y="3240"/>
                    </a:cubicBezTo>
                    <a:lnTo>
                      <a:pt x="0" y="0"/>
                    </a:ln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sp>
            <p:nvSpPr>
              <p:cNvPr id="575" name="Freeform 171"/>
              <p:cNvSpPr/>
              <p:nvPr/>
            </p:nvSpPr>
            <p:spPr>
              <a:xfrm>
                <a:off x="5664531" y="775000"/>
                <a:ext cx="44675" cy="42281"/>
              </a:xfrm>
              <a:custGeom>
                <a:avLst/>
                <a:gdLst/>
                <a:ahLst/>
                <a:cxnLst>
                  <a:cxn ang="0">
                    <a:pos x="wd2" y="hd2"/>
                  </a:cxn>
                  <a:cxn ang="5400000">
                    <a:pos x="wd2" y="hd2"/>
                  </a:cxn>
                  <a:cxn ang="10800000">
                    <a:pos x="wd2" y="hd2"/>
                  </a:cxn>
                  <a:cxn ang="16200000">
                    <a:pos x="wd2" y="hd2"/>
                  </a:cxn>
                </a:cxnLst>
                <a:rect l="0" t="0" r="r" b="b"/>
                <a:pathLst>
                  <a:path w="21600" h="18081" extrusionOk="0">
                    <a:moveTo>
                      <a:pt x="21600" y="8112"/>
                    </a:moveTo>
                    <a:cubicBezTo>
                      <a:pt x="21600" y="14758"/>
                      <a:pt x="14400" y="18081"/>
                      <a:pt x="9000" y="18081"/>
                    </a:cubicBezTo>
                    <a:cubicBezTo>
                      <a:pt x="0" y="18081"/>
                      <a:pt x="0" y="14758"/>
                      <a:pt x="0" y="8112"/>
                    </a:cubicBezTo>
                    <a:cubicBezTo>
                      <a:pt x="0" y="-3519"/>
                      <a:pt x="21600" y="-1857"/>
                      <a:pt x="21600" y="8112"/>
                    </a:cubicBezTo>
                    <a:close/>
                  </a:path>
                </a:pathLst>
              </a:custGeom>
              <a:solidFill>
                <a:srgbClr val="D9D9D9"/>
              </a:solidFill>
              <a:ln w="12700" cap="flat">
                <a:noFill/>
                <a:miter lim="400000"/>
              </a:ln>
              <a:effectLst/>
            </p:spPr>
            <p:txBody>
              <a:bodyPr wrap="square" lIns="91438" tIns="91438" rIns="91438" bIns="91438" numCol="1" anchor="t">
                <a:noAutofit/>
              </a:bodyPr>
              <a:lstStyle/>
              <a:p>
                <a:pPr defTabSz="1219168">
                  <a:defRPr sz="2600">
                    <a:latin typeface="Arial"/>
                    <a:ea typeface="Arial"/>
                    <a:cs typeface="Arial"/>
                    <a:sym typeface="Arial"/>
                  </a:defRPr>
                </a:pPr>
                <a:endParaRPr/>
              </a:p>
            </p:txBody>
          </p:sp>
        </p:grpSp>
      </p:grpSp>
      <p:sp>
        <p:nvSpPr>
          <p:cNvPr id="578" name="Text Placeholder 5"/>
          <p:cNvSpPr>
            <a:spLocks noGrp="1"/>
          </p:cNvSpPr>
          <p:nvPr>
            <p:ph type="body" sz="quarter" idx="13"/>
          </p:nvPr>
        </p:nvSpPr>
        <p:spPr>
          <a:xfrm>
            <a:off x="454024" y="2454275"/>
            <a:ext cx="5273678" cy="1695451"/>
          </a:xfrm>
          <a:prstGeom prst="rect">
            <a:avLst/>
          </a:prstGeom>
        </p:spPr>
        <p:txBody>
          <a:bodyPr anchor="t"/>
          <a:lstStyle/>
          <a:p>
            <a:pPr marL="384401" indent="-384401">
              <a:buChar char="▪"/>
              <a:defRPr sz="3000" cap="none">
                <a:solidFill>
                  <a:srgbClr val="FFFFFF"/>
                </a:solidFill>
              </a:defRPr>
            </a:pPr>
            <a:endParaRPr/>
          </a:p>
        </p:txBody>
      </p:sp>
      <p:sp>
        <p:nvSpPr>
          <p:cNvPr id="579" name="Text Placeholder 5"/>
          <p:cNvSpPr>
            <a:spLocks noGrp="1"/>
          </p:cNvSpPr>
          <p:nvPr>
            <p:ph type="body" sz="quarter" idx="14"/>
          </p:nvPr>
        </p:nvSpPr>
        <p:spPr>
          <a:xfrm>
            <a:off x="9975584" y="2454275"/>
            <a:ext cx="5273676" cy="1695451"/>
          </a:xfrm>
          <a:prstGeom prst="rect">
            <a:avLst/>
          </a:prstGeom>
        </p:spPr>
        <p:txBody>
          <a:bodyPr anchor="t"/>
          <a:lstStyle/>
          <a:p>
            <a:pPr marL="384401" indent="-384401">
              <a:buChar char="▪"/>
              <a:defRPr sz="3000" cap="none">
                <a:solidFill>
                  <a:srgbClr val="FFFFFF"/>
                </a:solidFill>
              </a:defRPr>
            </a:pPr>
            <a:endParaRPr/>
          </a:p>
        </p:txBody>
      </p:sp>
      <p:sp>
        <p:nvSpPr>
          <p:cNvPr id="580" name="Text Placeholder 5"/>
          <p:cNvSpPr>
            <a:spLocks noGrp="1"/>
          </p:cNvSpPr>
          <p:nvPr>
            <p:ph type="body" sz="quarter" idx="15"/>
          </p:nvPr>
        </p:nvSpPr>
        <p:spPr>
          <a:xfrm>
            <a:off x="454024" y="5557334"/>
            <a:ext cx="5273678" cy="1695452"/>
          </a:xfrm>
          <a:prstGeom prst="rect">
            <a:avLst/>
          </a:prstGeom>
        </p:spPr>
        <p:txBody>
          <a:bodyPr anchor="t"/>
          <a:lstStyle/>
          <a:p>
            <a:pPr marL="384401" indent="-384401">
              <a:buChar char="▪"/>
              <a:defRPr sz="3000" cap="none">
                <a:solidFill>
                  <a:srgbClr val="FFFFFF"/>
                </a:solidFill>
              </a:defRPr>
            </a:pPr>
            <a:endParaRPr/>
          </a:p>
        </p:txBody>
      </p:sp>
      <p:sp>
        <p:nvSpPr>
          <p:cNvPr id="581" name="Text Placeholder 5"/>
          <p:cNvSpPr>
            <a:spLocks noGrp="1"/>
          </p:cNvSpPr>
          <p:nvPr>
            <p:ph type="body" sz="quarter" idx="16"/>
          </p:nvPr>
        </p:nvSpPr>
        <p:spPr>
          <a:xfrm>
            <a:off x="9975584" y="5557334"/>
            <a:ext cx="5273676" cy="1695452"/>
          </a:xfrm>
          <a:prstGeom prst="rect">
            <a:avLst/>
          </a:prstGeom>
        </p:spPr>
        <p:txBody>
          <a:bodyPr anchor="t"/>
          <a:lstStyle/>
          <a:p>
            <a:pPr marL="384401" indent="-384401">
              <a:buChar char="▪"/>
              <a:defRPr sz="3000" cap="none">
                <a:solidFill>
                  <a:srgbClr val="FFFFFF"/>
                </a:solidFill>
              </a:defRPr>
            </a:pPr>
            <a:endParaRPr/>
          </a:p>
        </p:txBody>
      </p:sp>
      <p:sp>
        <p:nvSpPr>
          <p:cNvPr id="582" name="Text Placeholder 5"/>
          <p:cNvSpPr>
            <a:spLocks noGrp="1"/>
          </p:cNvSpPr>
          <p:nvPr>
            <p:ph type="body" sz="quarter" idx="17"/>
          </p:nvPr>
        </p:nvSpPr>
        <p:spPr>
          <a:xfrm>
            <a:off x="454024" y="8660396"/>
            <a:ext cx="5273678" cy="1695452"/>
          </a:xfrm>
          <a:prstGeom prst="rect">
            <a:avLst/>
          </a:prstGeom>
        </p:spPr>
        <p:txBody>
          <a:bodyPr anchor="t"/>
          <a:lstStyle/>
          <a:p>
            <a:pPr marL="384401" indent="-384401">
              <a:buChar char="▪"/>
              <a:defRPr sz="3000" cap="none">
                <a:solidFill>
                  <a:srgbClr val="FFFFFF"/>
                </a:solidFill>
              </a:defRPr>
            </a:pPr>
            <a:endParaRPr/>
          </a:p>
        </p:txBody>
      </p:sp>
      <p:sp>
        <p:nvSpPr>
          <p:cNvPr id="583" name="Text Placeholder 5"/>
          <p:cNvSpPr>
            <a:spLocks noGrp="1"/>
          </p:cNvSpPr>
          <p:nvPr>
            <p:ph type="body" sz="quarter" idx="18"/>
          </p:nvPr>
        </p:nvSpPr>
        <p:spPr>
          <a:xfrm>
            <a:off x="9975584" y="8660396"/>
            <a:ext cx="5273676" cy="1695452"/>
          </a:xfrm>
          <a:prstGeom prst="rect">
            <a:avLst/>
          </a:prstGeom>
        </p:spPr>
        <p:txBody>
          <a:bodyPr anchor="t"/>
          <a:lstStyle/>
          <a:p>
            <a:pPr marL="384401" indent="-384401">
              <a:buChar char="▪"/>
              <a:defRPr sz="3000" cap="none">
                <a:solidFill>
                  <a:srgbClr val="FFFFFF"/>
                </a:solidFill>
              </a:defRPr>
            </a:pPr>
            <a:endParaRPr/>
          </a:p>
        </p:txBody>
      </p:sp>
      <p:sp>
        <p:nvSpPr>
          <p:cNvPr id="584" name="Text Placeholder 193"/>
          <p:cNvSpPr>
            <a:spLocks noGrp="1"/>
          </p:cNvSpPr>
          <p:nvPr>
            <p:ph type="body" sz="quarter" idx="19"/>
          </p:nvPr>
        </p:nvSpPr>
        <p:spPr>
          <a:xfrm>
            <a:off x="18987200" y="4086226"/>
            <a:ext cx="4673602" cy="936626"/>
          </a:xfrm>
          <a:prstGeom prst="rect">
            <a:avLst/>
          </a:prstGeom>
        </p:spPr>
        <p:txBody>
          <a:bodyPr anchor="t"/>
          <a:lstStyle/>
          <a:p>
            <a:pPr marL="384401" indent="-384401">
              <a:buChar char="▪"/>
              <a:defRPr sz="3000" cap="none">
                <a:solidFill>
                  <a:srgbClr val="FFFFFF"/>
                </a:solidFill>
              </a:defRPr>
            </a:pPr>
            <a:endParaRPr/>
          </a:p>
        </p:txBody>
      </p:sp>
      <p:sp>
        <p:nvSpPr>
          <p:cNvPr id="585" name="Text Placeholder 193"/>
          <p:cNvSpPr>
            <a:spLocks noGrp="1"/>
          </p:cNvSpPr>
          <p:nvPr>
            <p:ph type="body" sz="quarter" idx="20"/>
          </p:nvPr>
        </p:nvSpPr>
        <p:spPr>
          <a:xfrm>
            <a:off x="18987200" y="9525437"/>
            <a:ext cx="4673602" cy="936626"/>
          </a:xfrm>
          <a:prstGeom prst="rect">
            <a:avLst/>
          </a:prstGeom>
        </p:spPr>
        <p:txBody>
          <a:bodyPr anchor="t"/>
          <a:lstStyle/>
          <a:p>
            <a:pPr marL="384401" indent="-384401">
              <a:buChar char="▪"/>
              <a:defRPr sz="3000" cap="none">
                <a:solidFill>
                  <a:srgbClr val="FFFFFF"/>
                </a:solidFill>
              </a:defRPr>
            </a:pPr>
            <a:endParaRPr/>
          </a:p>
        </p:txBody>
      </p:sp>
      <p:sp>
        <p:nvSpPr>
          <p:cNvPr id="5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93" name="Title Text"/>
          <p:cNvSpPr txBox="1">
            <a:spLocks noGrp="1"/>
          </p:cNvSpPr>
          <p:nvPr>
            <p:ph type="title"/>
          </p:nvPr>
        </p:nvSpPr>
        <p:spPr>
          <a:xfrm>
            <a:off x="453597" y="418206"/>
            <a:ext cx="23473200" cy="720002"/>
          </a:xfrm>
          <a:prstGeom prst="rect">
            <a:avLst/>
          </a:prstGeom>
        </p:spPr>
        <p:txBody>
          <a:bodyPr/>
          <a:lstStyle/>
          <a:p>
            <a:r>
              <a:t>Title Text</a:t>
            </a:r>
          </a:p>
        </p:txBody>
      </p:sp>
      <p:sp>
        <p:nvSpPr>
          <p:cNvPr id="5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Logos">
    <p:spTree>
      <p:nvGrpSpPr>
        <p:cNvPr id="1" name=""/>
        <p:cNvGrpSpPr/>
        <p:nvPr/>
      </p:nvGrpSpPr>
      <p:grpSpPr>
        <a:xfrm>
          <a:off x="0" y="0"/>
          <a:ext cx="0" cy="0"/>
          <a:chOff x="0" y="0"/>
          <a:chExt cx="0" cy="0"/>
        </a:xfrm>
      </p:grpSpPr>
      <p:sp>
        <p:nvSpPr>
          <p:cNvPr id="601" name="Title Text"/>
          <p:cNvSpPr txBox="1">
            <a:spLocks noGrp="1"/>
          </p:cNvSpPr>
          <p:nvPr>
            <p:ph type="title"/>
          </p:nvPr>
        </p:nvSpPr>
        <p:spPr>
          <a:xfrm>
            <a:off x="453597" y="418206"/>
            <a:ext cx="23473200" cy="720002"/>
          </a:xfrm>
          <a:prstGeom prst="rect">
            <a:avLst/>
          </a:prstGeom>
        </p:spPr>
        <p:txBody>
          <a:bodyPr/>
          <a:lstStyle/>
          <a:p>
            <a:r>
              <a:t>Title Text</a:t>
            </a:r>
          </a:p>
        </p:txBody>
      </p:sp>
      <p:sp>
        <p:nvSpPr>
          <p:cNvPr id="602" name="Picture Placeholder 8"/>
          <p:cNvSpPr>
            <a:spLocks noGrp="1"/>
          </p:cNvSpPr>
          <p:nvPr>
            <p:ph type="pic" sz="quarter" idx="13"/>
          </p:nvPr>
        </p:nvSpPr>
        <p:spPr>
          <a:xfrm>
            <a:off x="453597" y="8718636"/>
            <a:ext cx="5602024" cy="2440803"/>
          </a:xfrm>
          <a:prstGeom prst="rect">
            <a:avLst/>
          </a:prstGeom>
        </p:spPr>
        <p:txBody>
          <a:bodyPr lIns="91439" tIns="45719" rIns="91439" bIns="45719" anchor="t">
            <a:noAutofit/>
          </a:bodyPr>
          <a:lstStyle/>
          <a:p>
            <a:endParaRPr/>
          </a:p>
        </p:txBody>
      </p:sp>
      <p:sp>
        <p:nvSpPr>
          <p:cNvPr id="603" name="Picture Placeholder 8"/>
          <p:cNvSpPr>
            <a:spLocks noGrp="1"/>
          </p:cNvSpPr>
          <p:nvPr>
            <p:ph type="pic" sz="quarter" idx="14"/>
          </p:nvPr>
        </p:nvSpPr>
        <p:spPr>
          <a:xfrm>
            <a:off x="6410654" y="8718636"/>
            <a:ext cx="5602024" cy="2440803"/>
          </a:xfrm>
          <a:prstGeom prst="rect">
            <a:avLst/>
          </a:prstGeom>
        </p:spPr>
        <p:txBody>
          <a:bodyPr lIns="91439" tIns="45719" rIns="91439" bIns="45719" anchor="t">
            <a:noAutofit/>
          </a:bodyPr>
          <a:lstStyle/>
          <a:p>
            <a:endParaRPr/>
          </a:p>
        </p:txBody>
      </p:sp>
      <p:sp>
        <p:nvSpPr>
          <p:cNvPr id="604" name="Picture Placeholder 8"/>
          <p:cNvSpPr>
            <a:spLocks noGrp="1"/>
          </p:cNvSpPr>
          <p:nvPr>
            <p:ph type="pic" sz="quarter" idx="15"/>
          </p:nvPr>
        </p:nvSpPr>
        <p:spPr>
          <a:xfrm>
            <a:off x="12367714" y="8718636"/>
            <a:ext cx="5602024" cy="2440803"/>
          </a:xfrm>
          <a:prstGeom prst="rect">
            <a:avLst/>
          </a:prstGeom>
        </p:spPr>
        <p:txBody>
          <a:bodyPr lIns="91439" tIns="45719" rIns="91439" bIns="45719" anchor="t">
            <a:noAutofit/>
          </a:bodyPr>
          <a:lstStyle/>
          <a:p>
            <a:endParaRPr/>
          </a:p>
        </p:txBody>
      </p:sp>
      <p:sp>
        <p:nvSpPr>
          <p:cNvPr id="605" name="Picture Placeholder 8"/>
          <p:cNvSpPr>
            <a:spLocks noGrp="1"/>
          </p:cNvSpPr>
          <p:nvPr>
            <p:ph type="pic" sz="quarter" idx="16"/>
          </p:nvPr>
        </p:nvSpPr>
        <p:spPr>
          <a:xfrm>
            <a:off x="18324774" y="8718636"/>
            <a:ext cx="5602024" cy="2440803"/>
          </a:xfrm>
          <a:prstGeom prst="rect">
            <a:avLst/>
          </a:prstGeom>
        </p:spPr>
        <p:txBody>
          <a:bodyPr lIns="91439" tIns="45719" rIns="91439" bIns="45719" anchor="t">
            <a:noAutofit/>
          </a:bodyPr>
          <a:lstStyle/>
          <a:p>
            <a:endParaRPr/>
          </a:p>
        </p:txBody>
      </p:sp>
      <p:sp>
        <p:nvSpPr>
          <p:cNvPr id="606" name="Picture Placeholder 8"/>
          <p:cNvSpPr>
            <a:spLocks noGrp="1"/>
          </p:cNvSpPr>
          <p:nvPr>
            <p:ph type="pic" sz="quarter" idx="17"/>
          </p:nvPr>
        </p:nvSpPr>
        <p:spPr>
          <a:xfrm>
            <a:off x="453597" y="6062900"/>
            <a:ext cx="5602024" cy="2440804"/>
          </a:xfrm>
          <a:prstGeom prst="rect">
            <a:avLst/>
          </a:prstGeom>
        </p:spPr>
        <p:txBody>
          <a:bodyPr lIns="91439" tIns="45719" rIns="91439" bIns="45719" anchor="t">
            <a:noAutofit/>
          </a:bodyPr>
          <a:lstStyle/>
          <a:p>
            <a:endParaRPr/>
          </a:p>
        </p:txBody>
      </p:sp>
      <p:sp>
        <p:nvSpPr>
          <p:cNvPr id="607" name="Picture Placeholder 8"/>
          <p:cNvSpPr>
            <a:spLocks noGrp="1"/>
          </p:cNvSpPr>
          <p:nvPr>
            <p:ph type="pic" sz="quarter" idx="18"/>
          </p:nvPr>
        </p:nvSpPr>
        <p:spPr>
          <a:xfrm>
            <a:off x="6410654" y="6062900"/>
            <a:ext cx="5602024" cy="2440804"/>
          </a:xfrm>
          <a:prstGeom prst="rect">
            <a:avLst/>
          </a:prstGeom>
        </p:spPr>
        <p:txBody>
          <a:bodyPr lIns="91439" tIns="45719" rIns="91439" bIns="45719" anchor="t">
            <a:noAutofit/>
          </a:bodyPr>
          <a:lstStyle/>
          <a:p>
            <a:endParaRPr/>
          </a:p>
        </p:txBody>
      </p:sp>
      <p:sp>
        <p:nvSpPr>
          <p:cNvPr id="608" name="Picture Placeholder 8"/>
          <p:cNvSpPr>
            <a:spLocks noGrp="1"/>
          </p:cNvSpPr>
          <p:nvPr>
            <p:ph type="pic" sz="quarter" idx="19"/>
          </p:nvPr>
        </p:nvSpPr>
        <p:spPr>
          <a:xfrm>
            <a:off x="12367714" y="6062900"/>
            <a:ext cx="5602024" cy="2440804"/>
          </a:xfrm>
          <a:prstGeom prst="rect">
            <a:avLst/>
          </a:prstGeom>
        </p:spPr>
        <p:txBody>
          <a:bodyPr lIns="91439" tIns="45719" rIns="91439" bIns="45719" anchor="t">
            <a:noAutofit/>
          </a:bodyPr>
          <a:lstStyle/>
          <a:p>
            <a:endParaRPr/>
          </a:p>
        </p:txBody>
      </p:sp>
      <p:sp>
        <p:nvSpPr>
          <p:cNvPr id="609" name="Picture Placeholder 8"/>
          <p:cNvSpPr>
            <a:spLocks noGrp="1"/>
          </p:cNvSpPr>
          <p:nvPr>
            <p:ph type="pic" sz="quarter" idx="20"/>
          </p:nvPr>
        </p:nvSpPr>
        <p:spPr>
          <a:xfrm>
            <a:off x="18324774" y="6062900"/>
            <a:ext cx="5602024" cy="2440804"/>
          </a:xfrm>
          <a:prstGeom prst="rect">
            <a:avLst/>
          </a:prstGeom>
        </p:spPr>
        <p:txBody>
          <a:bodyPr lIns="91439" tIns="45719" rIns="91439" bIns="45719" anchor="t">
            <a:noAutofit/>
          </a:bodyPr>
          <a:lstStyle/>
          <a:p>
            <a:endParaRPr/>
          </a:p>
        </p:txBody>
      </p:sp>
      <p:sp>
        <p:nvSpPr>
          <p:cNvPr id="610" name="Picture Placeholder 8"/>
          <p:cNvSpPr>
            <a:spLocks noGrp="1"/>
          </p:cNvSpPr>
          <p:nvPr>
            <p:ph type="pic" sz="quarter" idx="21"/>
          </p:nvPr>
        </p:nvSpPr>
        <p:spPr>
          <a:xfrm>
            <a:off x="453597" y="3407164"/>
            <a:ext cx="5602024" cy="2440804"/>
          </a:xfrm>
          <a:prstGeom prst="rect">
            <a:avLst/>
          </a:prstGeom>
        </p:spPr>
        <p:txBody>
          <a:bodyPr lIns="91439" tIns="45719" rIns="91439" bIns="45719" anchor="t">
            <a:noAutofit/>
          </a:bodyPr>
          <a:lstStyle/>
          <a:p>
            <a:endParaRPr/>
          </a:p>
        </p:txBody>
      </p:sp>
      <p:sp>
        <p:nvSpPr>
          <p:cNvPr id="611" name="Picture Placeholder 8"/>
          <p:cNvSpPr>
            <a:spLocks noGrp="1"/>
          </p:cNvSpPr>
          <p:nvPr>
            <p:ph type="pic" sz="quarter" idx="22"/>
          </p:nvPr>
        </p:nvSpPr>
        <p:spPr>
          <a:xfrm>
            <a:off x="6410654" y="3407164"/>
            <a:ext cx="5602024" cy="2440804"/>
          </a:xfrm>
          <a:prstGeom prst="rect">
            <a:avLst/>
          </a:prstGeom>
        </p:spPr>
        <p:txBody>
          <a:bodyPr lIns="91439" tIns="45719" rIns="91439" bIns="45719" anchor="t">
            <a:noAutofit/>
          </a:bodyPr>
          <a:lstStyle/>
          <a:p>
            <a:endParaRPr/>
          </a:p>
        </p:txBody>
      </p:sp>
      <p:sp>
        <p:nvSpPr>
          <p:cNvPr id="612" name="Picture Placeholder 8"/>
          <p:cNvSpPr>
            <a:spLocks noGrp="1"/>
          </p:cNvSpPr>
          <p:nvPr>
            <p:ph type="pic" sz="quarter" idx="23"/>
          </p:nvPr>
        </p:nvSpPr>
        <p:spPr>
          <a:xfrm>
            <a:off x="12367714" y="3407164"/>
            <a:ext cx="5602024" cy="2440804"/>
          </a:xfrm>
          <a:prstGeom prst="rect">
            <a:avLst/>
          </a:prstGeom>
        </p:spPr>
        <p:txBody>
          <a:bodyPr lIns="91439" tIns="45719" rIns="91439" bIns="45719" anchor="t">
            <a:noAutofit/>
          </a:bodyPr>
          <a:lstStyle/>
          <a:p>
            <a:endParaRPr/>
          </a:p>
        </p:txBody>
      </p:sp>
      <p:sp>
        <p:nvSpPr>
          <p:cNvPr id="613" name="Picture Placeholder 8"/>
          <p:cNvSpPr>
            <a:spLocks noGrp="1"/>
          </p:cNvSpPr>
          <p:nvPr>
            <p:ph type="pic" sz="quarter" idx="24"/>
          </p:nvPr>
        </p:nvSpPr>
        <p:spPr>
          <a:xfrm>
            <a:off x="18324774" y="3407164"/>
            <a:ext cx="5602024" cy="2440804"/>
          </a:xfrm>
          <a:prstGeom prst="rect">
            <a:avLst/>
          </a:prstGeom>
        </p:spPr>
        <p:txBody>
          <a:bodyPr lIns="91439" tIns="45719" rIns="91439" bIns="45719" anchor="t">
            <a:noAutofit/>
          </a:bodyPr>
          <a:lstStyle/>
          <a:p>
            <a:endParaRPr/>
          </a:p>
        </p:txBody>
      </p:sp>
      <p:sp>
        <p:nvSpPr>
          <p:cNvPr id="6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_Title Slide - no box - Standard logo">
    <p:spTree>
      <p:nvGrpSpPr>
        <p:cNvPr id="1" name=""/>
        <p:cNvGrpSpPr/>
        <p:nvPr/>
      </p:nvGrpSpPr>
      <p:grpSpPr>
        <a:xfrm>
          <a:off x="0" y="0"/>
          <a:ext cx="0" cy="0"/>
          <a:chOff x="0" y="0"/>
          <a:chExt cx="0" cy="0"/>
        </a:xfrm>
      </p:grpSpPr>
      <p:sp>
        <p:nvSpPr>
          <p:cNvPr id="49" name="Title Text"/>
          <p:cNvSpPr txBox="1">
            <a:spLocks noGrp="1"/>
          </p:cNvSpPr>
          <p:nvPr>
            <p:ph type="title"/>
          </p:nvPr>
        </p:nvSpPr>
        <p:spPr>
          <a:xfrm>
            <a:off x="464320" y="3146550"/>
            <a:ext cx="11727680" cy="2448002"/>
          </a:xfrm>
          <a:prstGeom prst="rect">
            <a:avLst/>
          </a:prstGeom>
        </p:spPr>
        <p:txBody>
          <a:bodyPr anchor="b"/>
          <a:lstStyle>
            <a:lvl1pPr>
              <a:defRPr sz="4800">
                <a:solidFill>
                  <a:srgbClr val="000000"/>
                </a:solidFill>
              </a:defRPr>
            </a:lvl1pPr>
          </a:lstStyle>
          <a:p>
            <a:r>
              <a:t>Title Text</a:t>
            </a:r>
          </a:p>
        </p:txBody>
      </p:sp>
      <p:sp>
        <p:nvSpPr>
          <p:cNvPr id="50" name="Body Level One…"/>
          <p:cNvSpPr txBox="1">
            <a:spLocks noGrp="1"/>
          </p:cNvSpPr>
          <p:nvPr>
            <p:ph type="body" sz="quarter" idx="1"/>
          </p:nvPr>
        </p:nvSpPr>
        <p:spPr>
          <a:xfrm>
            <a:off x="475200" y="5775316"/>
            <a:ext cx="11714400" cy="1165486"/>
          </a:xfrm>
          <a:prstGeom prst="rect">
            <a:avLst/>
          </a:prstGeom>
        </p:spPr>
        <p:txBody>
          <a:bodyPr anchor="t"/>
          <a:lstStyle>
            <a:lvl1pPr marL="0" indent="0">
              <a:buClrTx/>
              <a:buSzTx/>
              <a:buNone/>
              <a:defRPr sz="3200" cap="none">
                <a:latin typeface="Arial Narrow"/>
                <a:ea typeface="Arial Narrow"/>
                <a:cs typeface="Arial Narrow"/>
                <a:sym typeface="Arial Narrow"/>
              </a:defRPr>
            </a:lvl1pPr>
            <a:lvl2pPr marL="0" indent="0">
              <a:buClrTx/>
              <a:buSzTx/>
              <a:buNone/>
              <a:defRPr sz="3200" cap="none">
                <a:latin typeface="Arial Narrow"/>
                <a:ea typeface="Arial Narrow"/>
                <a:cs typeface="Arial Narrow"/>
                <a:sym typeface="Arial Narrow"/>
              </a:defRPr>
            </a:lvl2pPr>
            <a:lvl3pPr>
              <a:buClrTx/>
              <a:defRPr sz="3200" cap="none">
                <a:latin typeface="Arial Narrow"/>
                <a:ea typeface="Arial Narrow"/>
                <a:cs typeface="Arial Narrow"/>
                <a:sym typeface="Arial Narrow"/>
              </a:defRPr>
            </a:lvl3pPr>
            <a:lvl4pPr>
              <a:buClrTx/>
              <a:defRPr sz="3200" cap="none">
                <a:latin typeface="Arial Narrow"/>
                <a:ea typeface="Arial Narrow"/>
                <a:cs typeface="Arial Narrow"/>
                <a:sym typeface="Arial Narrow"/>
              </a:defRPr>
            </a:lvl4pPr>
            <a:lvl5pPr>
              <a:buClrTx/>
              <a:defRPr sz="3200" cap="none">
                <a:latin typeface="Arial Narrow"/>
                <a:ea typeface="Arial Narrow"/>
                <a:cs typeface="Arial Narrow"/>
                <a:sym typeface="Arial Narrow"/>
              </a:defRPr>
            </a:lvl5pPr>
          </a:lstStyle>
          <a:p>
            <a:r>
              <a:t>Body Level One</a:t>
            </a:r>
          </a:p>
          <a:p>
            <a:pPr lvl="1"/>
            <a:r>
              <a:t>Body Level Two</a:t>
            </a:r>
          </a:p>
          <a:p>
            <a:pPr lvl="2"/>
            <a:r>
              <a:t>Body Level Three</a:t>
            </a:r>
          </a:p>
          <a:p>
            <a:pPr lvl="3"/>
            <a:r>
              <a:t>Body Level Four</a:t>
            </a:r>
          </a:p>
          <a:p>
            <a:pPr lvl="4"/>
            <a:r>
              <a:t>Body Level Five</a:t>
            </a:r>
          </a:p>
        </p:txBody>
      </p:sp>
      <p:sp>
        <p:nvSpPr>
          <p:cNvPr id="51" name="Text Placeholder 16"/>
          <p:cNvSpPr>
            <a:spLocks noGrp="1"/>
          </p:cNvSpPr>
          <p:nvPr>
            <p:ph type="body" sz="quarter" idx="13" hasCustomPrompt="1"/>
          </p:nvPr>
        </p:nvSpPr>
        <p:spPr>
          <a:xfrm>
            <a:off x="463550" y="7185600"/>
            <a:ext cx="11728450" cy="964802"/>
          </a:xfrm>
          <a:prstGeom prst="rect">
            <a:avLst/>
          </a:prstGeom>
        </p:spPr>
        <p:txBody>
          <a:bodyPr anchor="t"/>
          <a:lstStyle>
            <a:lvl1pPr marL="0" indent="0">
              <a:buClrTx/>
              <a:buSzTx/>
              <a:buNone/>
              <a:defRPr sz="2200" i="1" cap="none"/>
            </a:lvl1pPr>
          </a:lstStyle>
          <a:p>
            <a:r>
              <a:t>Surname Name – Name Meeting – Place – Month Year</a:t>
            </a:r>
          </a:p>
        </p:txBody>
      </p:sp>
      <p:grpSp>
        <p:nvGrpSpPr>
          <p:cNvPr id="55" name="Group 17"/>
          <p:cNvGrpSpPr/>
          <p:nvPr/>
        </p:nvGrpSpPr>
        <p:grpSpPr>
          <a:xfrm>
            <a:off x="0" y="5773860"/>
            <a:ext cx="474617" cy="524277"/>
            <a:chOff x="0" y="-1"/>
            <a:chExt cx="474615" cy="524276"/>
          </a:xfrm>
        </p:grpSpPr>
        <p:sp>
          <p:nvSpPr>
            <p:cNvPr id="52" name="Rectangle 18"/>
            <p:cNvSpPr/>
            <p:nvPr/>
          </p:nvSpPr>
          <p:spPr>
            <a:xfrm>
              <a:off x="0" y="-2"/>
              <a:ext cx="474617" cy="111765"/>
            </a:xfrm>
            <a:prstGeom prst="rect">
              <a:avLst/>
            </a:prstGeom>
            <a:solidFill>
              <a:schemeClr val="accent1"/>
            </a:solidFill>
            <a:ln w="12700" cap="flat">
              <a:noFill/>
              <a:miter lim="400000"/>
            </a:ln>
            <a:effectLst/>
          </p:spPr>
          <p:txBody>
            <a:bodyPr wrap="square" lIns="91438" tIns="91438" rIns="91438" bIns="91438" numCol="1" anchor="ctr">
              <a:noAutofit/>
            </a:bodyPr>
            <a:lstStyle/>
            <a:p>
              <a:pPr algn="ctr">
                <a:defRPr sz="2200">
                  <a:solidFill>
                    <a:srgbClr val="FFFFFF"/>
                  </a:solidFill>
                  <a:latin typeface="Arial"/>
                  <a:ea typeface="Arial"/>
                  <a:cs typeface="Arial"/>
                  <a:sym typeface="Arial"/>
                </a:defRPr>
              </a:pPr>
              <a:endParaRPr/>
            </a:p>
          </p:txBody>
        </p:sp>
        <p:sp>
          <p:nvSpPr>
            <p:cNvPr id="53" name="Rectangle 19"/>
            <p:cNvSpPr/>
            <p:nvPr/>
          </p:nvSpPr>
          <p:spPr>
            <a:xfrm>
              <a:off x="0" y="206255"/>
              <a:ext cx="474617" cy="111764"/>
            </a:xfrm>
            <a:prstGeom prst="rect">
              <a:avLst/>
            </a:prstGeom>
            <a:solidFill>
              <a:schemeClr val="accent2"/>
            </a:solidFill>
            <a:ln w="12700" cap="flat">
              <a:noFill/>
              <a:miter lim="400000"/>
            </a:ln>
            <a:effectLst/>
          </p:spPr>
          <p:txBody>
            <a:bodyPr wrap="square" lIns="91438" tIns="91438" rIns="91438" bIns="91438" numCol="1" anchor="ctr">
              <a:noAutofit/>
            </a:bodyPr>
            <a:lstStyle/>
            <a:p>
              <a:pPr algn="ctr">
                <a:defRPr sz="2200">
                  <a:solidFill>
                    <a:srgbClr val="FFFFFF"/>
                  </a:solidFill>
                  <a:latin typeface="Arial"/>
                  <a:ea typeface="Arial"/>
                  <a:cs typeface="Arial"/>
                  <a:sym typeface="Arial"/>
                </a:defRPr>
              </a:pPr>
              <a:endParaRPr/>
            </a:p>
          </p:txBody>
        </p:sp>
        <p:sp>
          <p:nvSpPr>
            <p:cNvPr id="54" name="Rectangle 20"/>
            <p:cNvSpPr/>
            <p:nvPr/>
          </p:nvSpPr>
          <p:spPr>
            <a:xfrm>
              <a:off x="0" y="412512"/>
              <a:ext cx="474617" cy="111764"/>
            </a:xfrm>
            <a:prstGeom prst="rect">
              <a:avLst/>
            </a:prstGeom>
            <a:solidFill>
              <a:schemeClr val="accent3"/>
            </a:solidFill>
            <a:ln w="12700" cap="flat">
              <a:noFill/>
              <a:miter lim="400000"/>
            </a:ln>
            <a:effectLst/>
          </p:spPr>
          <p:txBody>
            <a:bodyPr wrap="square" lIns="91438" tIns="91438" rIns="91438" bIns="91438" numCol="1" anchor="ctr">
              <a:noAutofit/>
            </a:bodyPr>
            <a:lstStyle/>
            <a:p>
              <a:pPr algn="ctr">
                <a:defRPr sz="2200">
                  <a:solidFill>
                    <a:srgbClr val="FFFFFF"/>
                  </a:solidFill>
                  <a:latin typeface="Arial"/>
                  <a:ea typeface="Arial"/>
                  <a:cs typeface="Arial"/>
                  <a:sym typeface="Arial"/>
                </a:defRPr>
              </a:pPr>
              <a:endParaRPr/>
            </a:p>
          </p:txBody>
        </p:sp>
      </p:grpSp>
      <p:pic>
        <p:nvPicPr>
          <p:cNvPr id="56" name="Picture 11" descr="Picture 11"/>
          <p:cNvPicPr>
            <a:picLocks noChangeAspect="1"/>
          </p:cNvPicPr>
          <p:nvPr/>
        </p:nvPicPr>
        <p:blipFill>
          <a:blip r:embed="rId2">
            <a:extLst/>
          </a:blip>
          <a:stretch>
            <a:fillRect/>
          </a:stretch>
        </p:blipFill>
        <p:spPr>
          <a:xfrm>
            <a:off x="19259562" y="12520100"/>
            <a:ext cx="3950330" cy="599556"/>
          </a:xfrm>
          <a:prstGeom prst="rect">
            <a:avLst/>
          </a:prstGeom>
          <a:ln w="12700">
            <a:miter lim="400000"/>
          </a:ln>
        </p:spPr>
      </p:pic>
      <p:sp>
        <p:nvSpPr>
          <p:cNvPr id="57" name="Slide Number"/>
          <p:cNvSpPr txBox="1">
            <a:spLocks noGrp="1"/>
          </p:cNvSpPr>
          <p:nvPr>
            <p:ph type="sldNum" sz="quarter" idx="2"/>
          </p:nvPr>
        </p:nvSpPr>
        <p:spPr>
          <a:xfrm>
            <a:off x="17123469" y="12539886"/>
            <a:ext cx="351731" cy="34563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eam Portraits">
    <p:spTree>
      <p:nvGrpSpPr>
        <p:cNvPr id="1" name=""/>
        <p:cNvGrpSpPr/>
        <p:nvPr/>
      </p:nvGrpSpPr>
      <p:grpSpPr>
        <a:xfrm>
          <a:off x="0" y="0"/>
          <a:ext cx="0" cy="0"/>
          <a:chOff x="0" y="0"/>
          <a:chExt cx="0" cy="0"/>
        </a:xfrm>
      </p:grpSpPr>
      <p:sp>
        <p:nvSpPr>
          <p:cNvPr id="621" name="Title Text"/>
          <p:cNvSpPr txBox="1">
            <a:spLocks noGrp="1"/>
          </p:cNvSpPr>
          <p:nvPr>
            <p:ph type="title"/>
          </p:nvPr>
        </p:nvSpPr>
        <p:spPr>
          <a:xfrm>
            <a:off x="453599" y="418206"/>
            <a:ext cx="23476378" cy="720002"/>
          </a:xfrm>
          <a:prstGeom prst="rect">
            <a:avLst/>
          </a:prstGeom>
        </p:spPr>
        <p:txBody>
          <a:bodyPr/>
          <a:lstStyle/>
          <a:p>
            <a:r>
              <a:t>Title Text</a:t>
            </a:r>
          </a:p>
        </p:txBody>
      </p:sp>
      <p:sp>
        <p:nvSpPr>
          <p:cNvPr id="622" name="Picture Placeholder 8"/>
          <p:cNvSpPr>
            <a:spLocks noGrp="1"/>
          </p:cNvSpPr>
          <p:nvPr>
            <p:ph type="pic" sz="quarter" idx="13"/>
          </p:nvPr>
        </p:nvSpPr>
        <p:spPr>
          <a:xfrm>
            <a:off x="453602" y="3559764"/>
            <a:ext cx="3015463" cy="3605768"/>
          </a:xfrm>
          <a:prstGeom prst="rect">
            <a:avLst/>
          </a:prstGeom>
          <a:ln>
            <a:solidFill>
              <a:srgbClr val="E7E6E6"/>
            </a:solidFill>
            <a:round/>
          </a:ln>
        </p:spPr>
        <p:txBody>
          <a:bodyPr lIns="91439" tIns="45719" rIns="91439" bIns="45719" anchor="t">
            <a:noAutofit/>
          </a:bodyPr>
          <a:lstStyle/>
          <a:p>
            <a:endParaRPr/>
          </a:p>
        </p:txBody>
      </p:sp>
      <p:sp>
        <p:nvSpPr>
          <p:cNvPr id="623" name="Body Level One…"/>
          <p:cNvSpPr txBox="1">
            <a:spLocks noGrp="1"/>
          </p:cNvSpPr>
          <p:nvPr>
            <p:ph type="body" sz="quarter" idx="1" hasCustomPrompt="1"/>
          </p:nvPr>
        </p:nvSpPr>
        <p:spPr>
          <a:xfrm>
            <a:off x="453599" y="7401666"/>
            <a:ext cx="3015465" cy="574762"/>
          </a:xfrm>
          <a:prstGeom prst="rect">
            <a:avLst/>
          </a:prstGeom>
        </p:spPr>
        <p:txBody>
          <a:bodyPr lIns="0" tIns="0" rIns="0" bIns="0" anchor="b"/>
          <a:lstStyle>
            <a:lvl1pPr marL="0" indent="0">
              <a:spcBef>
                <a:spcPts val="0"/>
              </a:spcBef>
              <a:buClrTx/>
              <a:buSzTx/>
              <a:buNone/>
              <a:defRPr sz="2200" b="1" cap="none">
                <a:solidFill>
                  <a:schemeClr val="accent3"/>
                </a:solidFill>
              </a:defRPr>
            </a:lvl1pPr>
            <a:lvl2pPr marL="0" indent="0">
              <a:spcBef>
                <a:spcPts val="0"/>
              </a:spcBef>
              <a:buClrTx/>
              <a:buSzTx/>
              <a:buNone/>
              <a:defRPr sz="2200" b="1" cap="none">
                <a:solidFill>
                  <a:schemeClr val="accent3"/>
                </a:solidFill>
              </a:defRPr>
            </a:lvl2pPr>
            <a:lvl3pPr>
              <a:spcBef>
                <a:spcPts val="0"/>
              </a:spcBef>
              <a:buClrTx/>
              <a:defRPr sz="2200" b="1" cap="none">
                <a:solidFill>
                  <a:schemeClr val="accent3"/>
                </a:solidFill>
              </a:defRPr>
            </a:lvl3pPr>
            <a:lvl4pPr>
              <a:spcBef>
                <a:spcPts val="0"/>
              </a:spcBef>
              <a:buClrTx/>
              <a:defRPr sz="2200" b="1" cap="none">
                <a:solidFill>
                  <a:schemeClr val="accent3"/>
                </a:solidFill>
              </a:defRPr>
            </a:lvl4pPr>
            <a:lvl5pPr>
              <a:spcBef>
                <a:spcPts val="0"/>
              </a:spcBef>
              <a:buClrTx/>
              <a:defRPr sz="2200" b="1" cap="none">
                <a:solidFill>
                  <a:schemeClr val="accent3"/>
                </a:solidFill>
              </a:defRPr>
            </a:lvl5pPr>
          </a:lstStyle>
          <a:p>
            <a:r>
              <a:t>Name</a:t>
            </a:r>
          </a:p>
          <a:p>
            <a:pPr lvl="1"/>
            <a:endParaRPr/>
          </a:p>
          <a:p>
            <a:pPr lvl="2"/>
            <a:endParaRPr/>
          </a:p>
          <a:p>
            <a:pPr lvl="3"/>
            <a:endParaRPr/>
          </a:p>
          <a:p>
            <a:pPr lvl="4"/>
            <a:endParaRPr/>
          </a:p>
        </p:txBody>
      </p:sp>
      <p:sp>
        <p:nvSpPr>
          <p:cNvPr id="624" name="Picture Placeholder 8"/>
          <p:cNvSpPr>
            <a:spLocks noGrp="1"/>
          </p:cNvSpPr>
          <p:nvPr>
            <p:ph type="pic" sz="quarter" idx="14"/>
          </p:nvPr>
        </p:nvSpPr>
        <p:spPr>
          <a:xfrm>
            <a:off x="4545786" y="3559764"/>
            <a:ext cx="3015462" cy="3605768"/>
          </a:xfrm>
          <a:prstGeom prst="rect">
            <a:avLst/>
          </a:prstGeom>
          <a:ln>
            <a:solidFill>
              <a:srgbClr val="E7E6E6"/>
            </a:solidFill>
            <a:round/>
          </a:ln>
        </p:spPr>
        <p:txBody>
          <a:bodyPr lIns="91439" tIns="45719" rIns="91439" bIns="45719" anchor="t">
            <a:noAutofit/>
          </a:bodyPr>
          <a:lstStyle/>
          <a:p>
            <a:endParaRPr/>
          </a:p>
        </p:txBody>
      </p:sp>
      <p:sp>
        <p:nvSpPr>
          <p:cNvPr id="625" name="Picture Placeholder 8"/>
          <p:cNvSpPr>
            <a:spLocks noGrp="1"/>
          </p:cNvSpPr>
          <p:nvPr>
            <p:ph type="pic" sz="quarter" idx="15"/>
          </p:nvPr>
        </p:nvSpPr>
        <p:spPr>
          <a:xfrm>
            <a:off x="8637968" y="3559764"/>
            <a:ext cx="3015462" cy="3605768"/>
          </a:xfrm>
          <a:prstGeom prst="rect">
            <a:avLst/>
          </a:prstGeom>
          <a:ln>
            <a:solidFill>
              <a:srgbClr val="E7E6E6"/>
            </a:solidFill>
            <a:round/>
          </a:ln>
        </p:spPr>
        <p:txBody>
          <a:bodyPr lIns="91439" tIns="45719" rIns="91439" bIns="45719" anchor="t">
            <a:noAutofit/>
          </a:bodyPr>
          <a:lstStyle/>
          <a:p>
            <a:endParaRPr/>
          </a:p>
        </p:txBody>
      </p:sp>
      <p:sp>
        <p:nvSpPr>
          <p:cNvPr id="626" name="Picture Placeholder 8"/>
          <p:cNvSpPr>
            <a:spLocks noGrp="1"/>
          </p:cNvSpPr>
          <p:nvPr>
            <p:ph type="pic" sz="quarter" idx="16"/>
          </p:nvPr>
        </p:nvSpPr>
        <p:spPr>
          <a:xfrm>
            <a:off x="12730150" y="3559764"/>
            <a:ext cx="3015462" cy="3605768"/>
          </a:xfrm>
          <a:prstGeom prst="rect">
            <a:avLst/>
          </a:prstGeom>
          <a:ln>
            <a:solidFill>
              <a:srgbClr val="E7E6E6"/>
            </a:solidFill>
            <a:round/>
          </a:ln>
        </p:spPr>
        <p:txBody>
          <a:bodyPr lIns="91439" tIns="45719" rIns="91439" bIns="45719" anchor="t">
            <a:noAutofit/>
          </a:bodyPr>
          <a:lstStyle/>
          <a:p>
            <a:endParaRPr/>
          </a:p>
        </p:txBody>
      </p:sp>
      <p:sp>
        <p:nvSpPr>
          <p:cNvPr id="627" name="Picture Placeholder 8"/>
          <p:cNvSpPr>
            <a:spLocks noGrp="1"/>
          </p:cNvSpPr>
          <p:nvPr>
            <p:ph type="pic" sz="quarter" idx="17"/>
          </p:nvPr>
        </p:nvSpPr>
        <p:spPr>
          <a:xfrm>
            <a:off x="16822331" y="3559764"/>
            <a:ext cx="3015462" cy="3605768"/>
          </a:xfrm>
          <a:prstGeom prst="rect">
            <a:avLst/>
          </a:prstGeom>
          <a:ln>
            <a:solidFill>
              <a:srgbClr val="E7E6E6"/>
            </a:solidFill>
            <a:round/>
          </a:ln>
        </p:spPr>
        <p:txBody>
          <a:bodyPr lIns="91439" tIns="45719" rIns="91439" bIns="45719" anchor="t">
            <a:noAutofit/>
          </a:bodyPr>
          <a:lstStyle/>
          <a:p>
            <a:endParaRPr/>
          </a:p>
        </p:txBody>
      </p:sp>
      <p:sp>
        <p:nvSpPr>
          <p:cNvPr id="628" name="Picture Placeholder 8"/>
          <p:cNvSpPr>
            <a:spLocks noGrp="1"/>
          </p:cNvSpPr>
          <p:nvPr>
            <p:ph type="pic" sz="quarter" idx="18"/>
          </p:nvPr>
        </p:nvSpPr>
        <p:spPr>
          <a:xfrm>
            <a:off x="20914515" y="3559764"/>
            <a:ext cx="3015462" cy="3605768"/>
          </a:xfrm>
          <a:prstGeom prst="rect">
            <a:avLst/>
          </a:prstGeom>
          <a:ln>
            <a:solidFill>
              <a:srgbClr val="E7E6E6"/>
            </a:solidFill>
            <a:round/>
          </a:ln>
        </p:spPr>
        <p:txBody>
          <a:bodyPr lIns="91439" tIns="45719" rIns="91439" bIns="45719" anchor="t">
            <a:noAutofit/>
          </a:bodyPr>
          <a:lstStyle/>
          <a:p>
            <a:endParaRPr/>
          </a:p>
        </p:txBody>
      </p:sp>
      <p:sp>
        <p:nvSpPr>
          <p:cNvPr id="629" name="Text Placeholder 7"/>
          <p:cNvSpPr>
            <a:spLocks noGrp="1"/>
          </p:cNvSpPr>
          <p:nvPr>
            <p:ph type="body" sz="quarter" idx="19" hasCustomPrompt="1"/>
          </p:nvPr>
        </p:nvSpPr>
        <p:spPr>
          <a:xfrm>
            <a:off x="4542528" y="7401666"/>
            <a:ext cx="3015464" cy="574762"/>
          </a:xfrm>
          <a:prstGeom prst="rect">
            <a:avLst/>
          </a:prstGeom>
        </p:spPr>
        <p:txBody>
          <a:bodyPr lIns="0" tIns="0" rIns="0" bIns="0" anchor="b"/>
          <a:lstStyle>
            <a:lvl1pPr marL="0" indent="0">
              <a:spcBef>
                <a:spcPts val="0"/>
              </a:spcBef>
              <a:buClrTx/>
              <a:buSzTx/>
              <a:buNone/>
              <a:defRPr sz="2200" b="1" cap="none">
                <a:solidFill>
                  <a:schemeClr val="accent3"/>
                </a:solidFill>
              </a:defRPr>
            </a:lvl1pPr>
          </a:lstStyle>
          <a:p>
            <a:r>
              <a:t>Name</a:t>
            </a:r>
          </a:p>
        </p:txBody>
      </p:sp>
      <p:sp>
        <p:nvSpPr>
          <p:cNvPr id="630" name="Text Placeholder 7"/>
          <p:cNvSpPr>
            <a:spLocks noGrp="1"/>
          </p:cNvSpPr>
          <p:nvPr>
            <p:ph type="body" sz="quarter" idx="20" hasCustomPrompt="1"/>
          </p:nvPr>
        </p:nvSpPr>
        <p:spPr>
          <a:xfrm>
            <a:off x="8631456" y="7401666"/>
            <a:ext cx="3015464" cy="574762"/>
          </a:xfrm>
          <a:prstGeom prst="rect">
            <a:avLst/>
          </a:prstGeom>
        </p:spPr>
        <p:txBody>
          <a:bodyPr lIns="0" tIns="0" rIns="0" bIns="0" anchor="b"/>
          <a:lstStyle>
            <a:lvl1pPr marL="0" indent="0">
              <a:spcBef>
                <a:spcPts val="0"/>
              </a:spcBef>
              <a:buClrTx/>
              <a:buSzTx/>
              <a:buNone/>
              <a:defRPr sz="2200" b="1" cap="none">
                <a:solidFill>
                  <a:schemeClr val="accent3"/>
                </a:solidFill>
              </a:defRPr>
            </a:lvl1pPr>
          </a:lstStyle>
          <a:p>
            <a:r>
              <a:t>Name</a:t>
            </a:r>
          </a:p>
        </p:txBody>
      </p:sp>
      <p:sp>
        <p:nvSpPr>
          <p:cNvPr id="631" name="Text Placeholder 7"/>
          <p:cNvSpPr>
            <a:spLocks noGrp="1"/>
          </p:cNvSpPr>
          <p:nvPr>
            <p:ph type="body" sz="quarter" idx="21" hasCustomPrompt="1"/>
          </p:nvPr>
        </p:nvSpPr>
        <p:spPr>
          <a:xfrm>
            <a:off x="12720384" y="7401666"/>
            <a:ext cx="3015464" cy="574762"/>
          </a:xfrm>
          <a:prstGeom prst="rect">
            <a:avLst/>
          </a:prstGeom>
        </p:spPr>
        <p:txBody>
          <a:bodyPr lIns="0" tIns="0" rIns="0" bIns="0" anchor="b"/>
          <a:lstStyle>
            <a:lvl1pPr marL="0" indent="0">
              <a:spcBef>
                <a:spcPts val="0"/>
              </a:spcBef>
              <a:buClrTx/>
              <a:buSzTx/>
              <a:buNone/>
              <a:defRPr sz="2200" b="1" cap="none">
                <a:solidFill>
                  <a:schemeClr val="accent3"/>
                </a:solidFill>
              </a:defRPr>
            </a:lvl1pPr>
          </a:lstStyle>
          <a:p>
            <a:r>
              <a:t>Name</a:t>
            </a:r>
          </a:p>
        </p:txBody>
      </p:sp>
      <p:sp>
        <p:nvSpPr>
          <p:cNvPr id="632" name="Text Placeholder 7"/>
          <p:cNvSpPr>
            <a:spLocks noGrp="1"/>
          </p:cNvSpPr>
          <p:nvPr>
            <p:ph type="body" sz="quarter" idx="22" hasCustomPrompt="1"/>
          </p:nvPr>
        </p:nvSpPr>
        <p:spPr>
          <a:xfrm>
            <a:off x="16809310" y="7401666"/>
            <a:ext cx="3015465" cy="574762"/>
          </a:xfrm>
          <a:prstGeom prst="rect">
            <a:avLst/>
          </a:prstGeom>
        </p:spPr>
        <p:txBody>
          <a:bodyPr lIns="0" tIns="0" rIns="0" bIns="0" anchor="b"/>
          <a:lstStyle>
            <a:lvl1pPr marL="0" indent="0">
              <a:spcBef>
                <a:spcPts val="0"/>
              </a:spcBef>
              <a:buClrTx/>
              <a:buSzTx/>
              <a:buNone/>
              <a:defRPr sz="2200" b="1" cap="none">
                <a:solidFill>
                  <a:schemeClr val="accent3"/>
                </a:solidFill>
              </a:defRPr>
            </a:lvl1pPr>
          </a:lstStyle>
          <a:p>
            <a:r>
              <a:t>Name</a:t>
            </a:r>
          </a:p>
        </p:txBody>
      </p:sp>
      <p:sp>
        <p:nvSpPr>
          <p:cNvPr id="633" name="Text Placeholder 7"/>
          <p:cNvSpPr>
            <a:spLocks noGrp="1"/>
          </p:cNvSpPr>
          <p:nvPr>
            <p:ph type="body" sz="quarter" idx="23" hasCustomPrompt="1"/>
          </p:nvPr>
        </p:nvSpPr>
        <p:spPr>
          <a:xfrm>
            <a:off x="20898236" y="7401666"/>
            <a:ext cx="3015464" cy="574762"/>
          </a:xfrm>
          <a:prstGeom prst="rect">
            <a:avLst/>
          </a:prstGeom>
        </p:spPr>
        <p:txBody>
          <a:bodyPr lIns="0" tIns="0" rIns="0" bIns="0" anchor="b"/>
          <a:lstStyle>
            <a:lvl1pPr marL="0" indent="0">
              <a:spcBef>
                <a:spcPts val="0"/>
              </a:spcBef>
              <a:buClrTx/>
              <a:buSzTx/>
              <a:buNone/>
              <a:defRPr sz="2200" b="1" cap="none">
                <a:solidFill>
                  <a:schemeClr val="accent3"/>
                </a:solidFill>
              </a:defRPr>
            </a:lvl1pPr>
          </a:lstStyle>
          <a:p>
            <a:r>
              <a:t>Name</a:t>
            </a:r>
          </a:p>
        </p:txBody>
      </p:sp>
      <p:sp>
        <p:nvSpPr>
          <p:cNvPr id="634" name="Text Placeholder 7"/>
          <p:cNvSpPr>
            <a:spLocks noGrp="1"/>
          </p:cNvSpPr>
          <p:nvPr>
            <p:ph type="body" sz="quarter" idx="24" hasCustomPrompt="1"/>
          </p:nvPr>
        </p:nvSpPr>
        <p:spPr>
          <a:xfrm>
            <a:off x="453599" y="8045718"/>
            <a:ext cx="3015464" cy="574762"/>
          </a:xfrm>
          <a:prstGeom prst="rect">
            <a:avLst/>
          </a:prstGeom>
        </p:spPr>
        <p:txBody>
          <a:bodyPr lIns="0" tIns="0" rIns="0" bIns="0" anchor="t"/>
          <a:lstStyle>
            <a:lvl1pPr marL="0" indent="0">
              <a:spcBef>
                <a:spcPts val="0"/>
              </a:spcBef>
              <a:buClrTx/>
              <a:buSzTx/>
              <a:buNone/>
              <a:defRPr sz="2200" cap="none"/>
            </a:lvl1pPr>
          </a:lstStyle>
          <a:p>
            <a:r>
              <a:t>Name</a:t>
            </a:r>
          </a:p>
        </p:txBody>
      </p:sp>
      <p:sp>
        <p:nvSpPr>
          <p:cNvPr id="635" name="Text Placeholder 7"/>
          <p:cNvSpPr>
            <a:spLocks noGrp="1"/>
          </p:cNvSpPr>
          <p:nvPr>
            <p:ph type="body" sz="quarter" idx="25" hasCustomPrompt="1"/>
          </p:nvPr>
        </p:nvSpPr>
        <p:spPr>
          <a:xfrm>
            <a:off x="4542528" y="8045718"/>
            <a:ext cx="3015464" cy="574762"/>
          </a:xfrm>
          <a:prstGeom prst="rect">
            <a:avLst/>
          </a:prstGeom>
        </p:spPr>
        <p:txBody>
          <a:bodyPr lIns="0" tIns="0" rIns="0" bIns="0" anchor="t"/>
          <a:lstStyle>
            <a:lvl1pPr marL="0" indent="0">
              <a:spcBef>
                <a:spcPts val="0"/>
              </a:spcBef>
              <a:buClrTx/>
              <a:buSzTx/>
              <a:buNone/>
              <a:defRPr sz="2200" cap="none"/>
            </a:lvl1pPr>
          </a:lstStyle>
          <a:p>
            <a:r>
              <a:t>Name</a:t>
            </a:r>
          </a:p>
        </p:txBody>
      </p:sp>
      <p:sp>
        <p:nvSpPr>
          <p:cNvPr id="636" name="Text Placeholder 7"/>
          <p:cNvSpPr>
            <a:spLocks noGrp="1"/>
          </p:cNvSpPr>
          <p:nvPr>
            <p:ph type="body" sz="quarter" idx="26" hasCustomPrompt="1"/>
          </p:nvPr>
        </p:nvSpPr>
        <p:spPr>
          <a:xfrm>
            <a:off x="8631456" y="8045718"/>
            <a:ext cx="3015464" cy="574762"/>
          </a:xfrm>
          <a:prstGeom prst="rect">
            <a:avLst/>
          </a:prstGeom>
        </p:spPr>
        <p:txBody>
          <a:bodyPr lIns="0" tIns="0" rIns="0" bIns="0" anchor="t"/>
          <a:lstStyle>
            <a:lvl1pPr marL="0" indent="0">
              <a:spcBef>
                <a:spcPts val="0"/>
              </a:spcBef>
              <a:buClrTx/>
              <a:buSzTx/>
              <a:buNone/>
              <a:defRPr sz="2200" cap="none"/>
            </a:lvl1pPr>
          </a:lstStyle>
          <a:p>
            <a:r>
              <a:t>Name</a:t>
            </a:r>
          </a:p>
        </p:txBody>
      </p:sp>
      <p:sp>
        <p:nvSpPr>
          <p:cNvPr id="637" name="Text Placeholder 7"/>
          <p:cNvSpPr>
            <a:spLocks noGrp="1"/>
          </p:cNvSpPr>
          <p:nvPr>
            <p:ph type="body" sz="quarter" idx="27" hasCustomPrompt="1"/>
          </p:nvPr>
        </p:nvSpPr>
        <p:spPr>
          <a:xfrm>
            <a:off x="12720384" y="8045718"/>
            <a:ext cx="3015464" cy="574762"/>
          </a:xfrm>
          <a:prstGeom prst="rect">
            <a:avLst/>
          </a:prstGeom>
        </p:spPr>
        <p:txBody>
          <a:bodyPr lIns="0" tIns="0" rIns="0" bIns="0" anchor="t"/>
          <a:lstStyle>
            <a:lvl1pPr marL="0" indent="0">
              <a:spcBef>
                <a:spcPts val="0"/>
              </a:spcBef>
              <a:buClrTx/>
              <a:buSzTx/>
              <a:buNone/>
              <a:defRPr sz="2200" cap="none"/>
            </a:lvl1pPr>
          </a:lstStyle>
          <a:p>
            <a:r>
              <a:t>Name</a:t>
            </a:r>
          </a:p>
        </p:txBody>
      </p:sp>
      <p:sp>
        <p:nvSpPr>
          <p:cNvPr id="638" name="Text Placeholder 7"/>
          <p:cNvSpPr>
            <a:spLocks noGrp="1"/>
          </p:cNvSpPr>
          <p:nvPr>
            <p:ph type="body" sz="quarter" idx="28" hasCustomPrompt="1"/>
          </p:nvPr>
        </p:nvSpPr>
        <p:spPr>
          <a:xfrm>
            <a:off x="16809310" y="8045718"/>
            <a:ext cx="3015465" cy="574762"/>
          </a:xfrm>
          <a:prstGeom prst="rect">
            <a:avLst/>
          </a:prstGeom>
        </p:spPr>
        <p:txBody>
          <a:bodyPr lIns="0" tIns="0" rIns="0" bIns="0" anchor="t"/>
          <a:lstStyle>
            <a:lvl1pPr marL="0" indent="0">
              <a:spcBef>
                <a:spcPts val="0"/>
              </a:spcBef>
              <a:buClrTx/>
              <a:buSzTx/>
              <a:buNone/>
              <a:defRPr sz="2200" cap="none"/>
            </a:lvl1pPr>
          </a:lstStyle>
          <a:p>
            <a:r>
              <a:t>Name</a:t>
            </a:r>
          </a:p>
        </p:txBody>
      </p:sp>
      <p:sp>
        <p:nvSpPr>
          <p:cNvPr id="639" name="Text Placeholder 7"/>
          <p:cNvSpPr>
            <a:spLocks noGrp="1"/>
          </p:cNvSpPr>
          <p:nvPr>
            <p:ph type="body" sz="quarter" idx="29" hasCustomPrompt="1"/>
          </p:nvPr>
        </p:nvSpPr>
        <p:spPr>
          <a:xfrm>
            <a:off x="20898236" y="8045718"/>
            <a:ext cx="3015464" cy="574762"/>
          </a:xfrm>
          <a:prstGeom prst="rect">
            <a:avLst/>
          </a:prstGeom>
        </p:spPr>
        <p:txBody>
          <a:bodyPr lIns="0" tIns="0" rIns="0" bIns="0" anchor="t"/>
          <a:lstStyle>
            <a:lvl1pPr marL="0" indent="0">
              <a:spcBef>
                <a:spcPts val="0"/>
              </a:spcBef>
              <a:buClrTx/>
              <a:buSzTx/>
              <a:buNone/>
              <a:defRPr sz="2200" cap="none"/>
            </a:lvl1pPr>
          </a:lstStyle>
          <a:p>
            <a:r>
              <a:t>Name</a:t>
            </a:r>
          </a:p>
        </p:txBody>
      </p:sp>
      <p:sp>
        <p:nvSpPr>
          <p:cNvPr id="6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CVs - two">
    <p:spTree>
      <p:nvGrpSpPr>
        <p:cNvPr id="1" name=""/>
        <p:cNvGrpSpPr/>
        <p:nvPr/>
      </p:nvGrpSpPr>
      <p:grpSpPr>
        <a:xfrm>
          <a:off x="0" y="0"/>
          <a:ext cx="0" cy="0"/>
          <a:chOff x="0" y="0"/>
          <a:chExt cx="0" cy="0"/>
        </a:xfrm>
      </p:grpSpPr>
      <p:sp>
        <p:nvSpPr>
          <p:cNvPr id="647" name="Title Text"/>
          <p:cNvSpPr txBox="1">
            <a:spLocks noGrp="1"/>
          </p:cNvSpPr>
          <p:nvPr>
            <p:ph type="title"/>
          </p:nvPr>
        </p:nvSpPr>
        <p:spPr>
          <a:xfrm>
            <a:off x="453597" y="418206"/>
            <a:ext cx="23473200" cy="720002"/>
          </a:xfrm>
          <a:prstGeom prst="rect">
            <a:avLst/>
          </a:prstGeom>
        </p:spPr>
        <p:txBody>
          <a:bodyPr/>
          <a:lstStyle/>
          <a:p>
            <a:r>
              <a:t>Title Text</a:t>
            </a:r>
          </a:p>
        </p:txBody>
      </p:sp>
      <p:sp>
        <p:nvSpPr>
          <p:cNvPr id="648" name="Body Level One…"/>
          <p:cNvSpPr txBox="1">
            <a:spLocks noGrp="1"/>
          </p:cNvSpPr>
          <p:nvPr>
            <p:ph type="body" sz="quarter" idx="1"/>
          </p:nvPr>
        </p:nvSpPr>
        <p:spPr>
          <a:xfrm>
            <a:off x="453594" y="7393795"/>
            <a:ext cx="11114952" cy="4263090"/>
          </a:xfrm>
          <a:prstGeom prst="rect">
            <a:avLst/>
          </a:prstGeom>
          <a:blipFill>
            <a:blip r:embed="rId2"/>
            <a:stretch>
              <a:fillRect/>
            </a:stretch>
          </a:blipFill>
        </p:spPr>
        <p:txBody>
          <a:bodyPr lIns="0" tIns="0" rIns="0" bIns="0" anchor="t"/>
          <a:lstStyle>
            <a:lvl1pPr marL="0" indent="0">
              <a:spcBef>
                <a:spcPts val="600"/>
              </a:spcBef>
              <a:buClrTx/>
              <a:buSzTx/>
              <a:buNone/>
              <a:defRPr sz="2200" cap="none"/>
            </a:lvl1pPr>
            <a:lvl2pPr marL="342900" indent="-342900">
              <a:spcBef>
                <a:spcPts val="600"/>
              </a:spcBef>
              <a:buClrTx/>
              <a:defRPr sz="2200" cap="none"/>
            </a:lvl2pPr>
            <a:lvl3pPr marL="523875" indent="-342900">
              <a:spcBef>
                <a:spcPts val="600"/>
              </a:spcBef>
              <a:buClrTx/>
              <a:buSzPct val="100000"/>
              <a:buChar char="▪"/>
              <a:defRPr sz="2200" cap="none"/>
            </a:lvl3pPr>
            <a:lvl4pPr marL="704850" indent="-342900">
              <a:spcBef>
                <a:spcPts val="600"/>
              </a:spcBef>
              <a:buClrTx/>
              <a:buSzPct val="100000"/>
              <a:buChar char="▪"/>
              <a:defRPr sz="2200" cap="none"/>
            </a:lvl4pPr>
            <a:lvl5pPr marL="885825" indent="-342900">
              <a:spcBef>
                <a:spcPts val="600"/>
              </a:spcBef>
              <a:buClrTx/>
              <a:buSzPct val="100000"/>
              <a:buChar char="▪"/>
              <a:defRPr sz="2200" cap="none"/>
            </a:lvl5pPr>
          </a:lstStyle>
          <a:p>
            <a:r>
              <a:t>Body Level One</a:t>
            </a:r>
          </a:p>
          <a:p>
            <a:pPr lvl="1"/>
            <a:r>
              <a:t>Body Level Two</a:t>
            </a:r>
          </a:p>
          <a:p>
            <a:pPr lvl="2"/>
            <a:r>
              <a:t>Body Level Three</a:t>
            </a:r>
          </a:p>
          <a:p>
            <a:pPr lvl="3"/>
            <a:r>
              <a:t>Body Level Four</a:t>
            </a:r>
          </a:p>
          <a:p>
            <a:pPr lvl="4"/>
            <a:r>
              <a:t>Body Level Five</a:t>
            </a:r>
          </a:p>
        </p:txBody>
      </p:sp>
      <p:sp>
        <p:nvSpPr>
          <p:cNvPr id="649" name="Picture Placeholder 8"/>
          <p:cNvSpPr>
            <a:spLocks noGrp="1"/>
          </p:cNvSpPr>
          <p:nvPr>
            <p:ph type="pic" sz="quarter" idx="13"/>
          </p:nvPr>
        </p:nvSpPr>
        <p:spPr>
          <a:xfrm>
            <a:off x="453602" y="1955344"/>
            <a:ext cx="3015463" cy="3605769"/>
          </a:xfrm>
          <a:prstGeom prst="rect">
            <a:avLst/>
          </a:prstGeom>
          <a:ln>
            <a:solidFill>
              <a:srgbClr val="E7E6E6"/>
            </a:solidFill>
            <a:round/>
          </a:ln>
        </p:spPr>
        <p:txBody>
          <a:bodyPr lIns="91439" tIns="45719" rIns="91439" bIns="45719" anchor="t">
            <a:noAutofit/>
          </a:bodyPr>
          <a:lstStyle/>
          <a:p>
            <a:endParaRPr/>
          </a:p>
        </p:txBody>
      </p:sp>
      <p:sp>
        <p:nvSpPr>
          <p:cNvPr id="650" name="Picture Placeholder 8"/>
          <p:cNvSpPr>
            <a:spLocks noGrp="1"/>
          </p:cNvSpPr>
          <p:nvPr>
            <p:ph type="pic" sz="quarter" idx="14"/>
          </p:nvPr>
        </p:nvSpPr>
        <p:spPr>
          <a:xfrm>
            <a:off x="12192000" y="1955344"/>
            <a:ext cx="3015460" cy="3605769"/>
          </a:xfrm>
          <a:prstGeom prst="rect">
            <a:avLst/>
          </a:prstGeom>
          <a:ln>
            <a:solidFill>
              <a:srgbClr val="E7E6E6"/>
            </a:solidFill>
            <a:round/>
          </a:ln>
        </p:spPr>
        <p:txBody>
          <a:bodyPr lIns="91439" tIns="45719" rIns="91439" bIns="45719" anchor="t">
            <a:noAutofit/>
          </a:bodyPr>
          <a:lstStyle/>
          <a:p>
            <a:endParaRPr/>
          </a:p>
        </p:txBody>
      </p:sp>
      <p:sp>
        <p:nvSpPr>
          <p:cNvPr id="651" name="Text Placeholder 12"/>
          <p:cNvSpPr>
            <a:spLocks noGrp="1"/>
          </p:cNvSpPr>
          <p:nvPr>
            <p:ph type="body" sz="quarter" idx="15"/>
          </p:nvPr>
        </p:nvSpPr>
        <p:spPr>
          <a:xfrm>
            <a:off x="12192000" y="7393795"/>
            <a:ext cx="11114952" cy="4263090"/>
          </a:xfrm>
          <a:prstGeom prst="rect">
            <a:avLst/>
          </a:prstGeom>
          <a:blipFill>
            <a:blip r:embed="rId2"/>
            <a:stretch>
              <a:fillRect/>
            </a:stretch>
          </a:blipFill>
        </p:spPr>
        <p:txBody>
          <a:bodyPr lIns="0" tIns="0" rIns="0" bIns="0" anchor="t"/>
          <a:lstStyle/>
          <a:p>
            <a:pPr marL="384401" indent="-384401">
              <a:buChar char="▪"/>
              <a:defRPr sz="3000" cap="none">
                <a:solidFill>
                  <a:srgbClr val="FFFFFF"/>
                </a:solidFill>
              </a:defRPr>
            </a:pPr>
            <a:endParaRPr/>
          </a:p>
        </p:txBody>
      </p:sp>
      <p:sp>
        <p:nvSpPr>
          <p:cNvPr id="652" name="Text Placeholder 13"/>
          <p:cNvSpPr>
            <a:spLocks noGrp="1"/>
          </p:cNvSpPr>
          <p:nvPr>
            <p:ph type="body" sz="quarter" idx="16"/>
          </p:nvPr>
        </p:nvSpPr>
        <p:spPr>
          <a:xfrm>
            <a:off x="454024" y="5724457"/>
            <a:ext cx="11115120" cy="722128"/>
          </a:xfrm>
          <a:prstGeom prst="rect">
            <a:avLst/>
          </a:prstGeom>
        </p:spPr>
        <p:txBody>
          <a:bodyPr lIns="0" tIns="0" rIns="0" bIns="0" anchor="b"/>
          <a:lstStyle/>
          <a:p>
            <a:pPr marL="384401" indent="-384401">
              <a:buChar char="▪"/>
              <a:defRPr sz="3000" cap="none">
                <a:solidFill>
                  <a:srgbClr val="FFFFFF"/>
                </a:solidFill>
              </a:defRPr>
            </a:pPr>
            <a:endParaRPr/>
          </a:p>
        </p:txBody>
      </p:sp>
      <p:sp>
        <p:nvSpPr>
          <p:cNvPr id="653" name="Text Placeholder 13"/>
          <p:cNvSpPr>
            <a:spLocks noGrp="1"/>
          </p:cNvSpPr>
          <p:nvPr>
            <p:ph type="body" sz="quarter" idx="17"/>
          </p:nvPr>
        </p:nvSpPr>
        <p:spPr>
          <a:xfrm>
            <a:off x="454024" y="6465470"/>
            <a:ext cx="11115120" cy="722128"/>
          </a:xfrm>
          <a:prstGeom prst="rect">
            <a:avLst/>
          </a:prstGeom>
        </p:spPr>
        <p:txBody>
          <a:bodyPr lIns="0" tIns="0" rIns="0" bIns="0" anchor="t"/>
          <a:lstStyle/>
          <a:p>
            <a:pPr marL="384401" indent="-384401">
              <a:buChar char="▪"/>
              <a:defRPr sz="3000" cap="none">
                <a:solidFill>
                  <a:srgbClr val="FFFFFF"/>
                </a:solidFill>
              </a:defRPr>
            </a:pPr>
            <a:endParaRPr/>
          </a:p>
        </p:txBody>
      </p:sp>
      <p:sp>
        <p:nvSpPr>
          <p:cNvPr id="654" name="Text Placeholder 13"/>
          <p:cNvSpPr>
            <a:spLocks noGrp="1"/>
          </p:cNvSpPr>
          <p:nvPr>
            <p:ph type="body" sz="quarter" idx="18"/>
          </p:nvPr>
        </p:nvSpPr>
        <p:spPr>
          <a:xfrm>
            <a:off x="12192002" y="5724457"/>
            <a:ext cx="11115118" cy="722128"/>
          </a:xfrm>
          <a:prstGeom prst="rect">
            <a:avLst/>
          </a:prstGeom>
        </p:spPr>
        <p:txBody>
          <a:bodyPr lIns="0" tIns="0" rIns="0" bIns="0" anchor="b"/>
          <a:lstStyle/>
          <a:p>
            <a:pPr marL="384401" indent="-384401">
              <a:buChar char="▪"/>
              <a:defRPr sz="3000" cap="none">
                <a:solidFill>
                  <a:srgbClr val="FFFFFF"/>
                </a:solidFill>
              </a:defRPr>
            </a:pPr>
            <a:endParaRPr/>
          </a:p>
        </p:txBody>
      </p:sp>
      <p:sp>
        <p:nvSpPr>
          <p:cNvPr id="655" name="Text Placeholder 13"/>
          <p:cNvSpPr>
            <a:spLocks noGrp="1"/>
          </p:cNvSpPr>
          <p:nvPr>
            <p:ph type="body" sz="quarter" idx="19"/>
          </p:nvPr>
        </p:nvSpPr>
        <p:spPr>
          <a:xfrm>
            <a:off x="12192002" y="6465470"/>
            <a:ext cx="11115118" cy="722128"/>
          </a:xfrm>
          <a:prstGeom prst="rect">
            <a:avLst/>
          </a:prstGeom>
        </p:spPr>
        <p:txBody>
          <a:bodyPr lIns="0" tIns="0" rIns="0" bIns="0" anchor="t"/>
          <a:lstStyle/>
          <a:p>
            <a:pPr marL="384401" indent="-384401">
              <a:buChar char="▪"/>
              <a:defRPr sz="3000" cap="none">
                <a:solidFill>
                  <a:srgbClr val="FFFFFF"/>
                </a:solidFill>
              </a:defRPr>
            </a:pPr>
            <a:endParaRPr/>
          </a:p>
        </p:txBody>
      </p:sp>
      <p:sp>
        <p:nvSpPr>
          <p:cNvPr id="6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CVs - four">
    <p:spTree>
      <p:nvGrpSpPr>
        <p:cNvPr id="1" name=""/>
        <p:cNvGrpSpPr/>
        <p:nvPr/>
      </p:nvGrpSpPr>
      <p:grpSpPr>
        <a:xfrm>
          <a:off x="0" y="0"/>
          <a:ext cx="0" cy="0"/>
          <a:chOff x="0" y="0"/>
          <a:chExt cx="0" cy="0"/>
        </a:xfrm>
      </p:grpSpPr>
      <p:sp>
        <p:nvSpPr>
          <p:cNvPr id="663" name="Title Text"/>
          <p:cNvSpPr txBox="1">
            <a:spLocks noGrp="1"/>
          </p:cNvSpPr>
          <p:nvPr>
            <p:ph type="title"/>
          </p:nvPr>
        </p:nvSpPr>
        <p:spPr>
          <a:xfrm>
            <a:off x="453597" y="418206"/>
            <a:ext cx="23473200" cy="720002"/>
          </a:xfrm>
          <a:prstGeom prst="rect">
            <a:avLst/>
          </a:prstGeom>
        </p:spPr>
        <p:txBody>
          <a:bodyPr/>
          <a:lstStyle/>
          <a:p>
            <a:r>
              <a:t>Title Text</a:t>
            </a:r>
          </a:p>
        </p:txBody>
      </p:sp>
      <p:sp>
        <p:nvSpPr>
          <p:cNvPr id="664" name="Body Level One…"/>
          <p:cNvSpPr txBox="1">
            <a:spLocks noGrp="1"/>
          </p:cNvSpPr>
          <p:nvPr>
            <p:ph type="body" sz="quarter" idx="1"/>
          </p:nvPr>
        </p:nvSpPr>
        <p:spPr>
          <a:xfrm>
            <a:off x="453596" y="7393795"/>
            <a:ext cx="5339144" cy="4263090"/>
          </a:xfrm>
          <a:prstGeom prst="rect">
            <a:avLst/>
          </a:prstGeom>
          <a:blipFill>
            <a:blip r:embed="rId2"/>
            <a:stretch>
              <a:fillRect/>
            </a:stretch>
          </a:blipFill>
        </p:spPr>
        <p:txBody>
          <a:bodyPr lIns="0" tIns="0" rIns="0" bIns="0" anchor="t"/>
          <a:lstStyle>
            <a:lvl1pPr marL="0" indent="0">
              <a:spcBef>
                <a:spcPts val="600"/>
              </a:spcBef>
              <a:buClrTx/>
              <a:buSzTx/>
              <a:buNone/>
              <a:defRPr sz="2200" cap="none"/>
            </a:lvl1pPr>
            <a:lvl2pPr marL="342900" indent="-342900">
              <a:spcBef>
                <a:spcPts val="600"/>
              </a:spcBef>
              <a:buClrTx/>
              <a:defRPr sz="2200" cap="none"/>
            </a:lvl2pPr>
            <a:lvl3pPr marL="523875" indent="-342900">
              <a:spcBef>
                <a:spcPts val="600"/>
              </a:spcBef>
              <a:buClrTx/>
              <a:buSzPct val="100000"/>
              <a:buChar char="▪"/>
              <a:defRPr sz="2200" cap="none"/>
            </a:lvl3pPr>
            <a:lvl4pPr marL="704850" indent="-342900">
              <a:spcBef>
                <a:spcPts val="600"/>
              </a:spcBef>
              <a:buClrTx/>
              <a:buSzPct val="100000"/>
              <a:buChar char="▪"/>
              <a:defRPr sz="2200" cap="none"/>
            </a:lvl4pPr>
            <a:lvl5pPr marL="885825" indent="-342900">
              <a:spcBef>
                <a:spcPts val="600"/>
              </a:spcBef>
              <a:buClrTx/>
              <a:buSzPct val="100000"/>
              <a:buChar char="▪"/>
              <a:defRPr sz="2200" cap="none"/>
            </a:lvl5pPr>
          </a:lstStyle>
          <a:p>
            <a:r>
              <a:t>Body Level One</a:t>
            </a:r>
          </a:p>
          <a:p>
            <a:pPr lvl="1"/>
            <a:r>
              <a:t>Body Level Two</a:t>
            </a:r>
          </a:p>
          <a:p>
            <a:pPr lvl="2"/>
            <a:r>
              <a:t>Body Level Three</a:t>
            </a:r>
          </a:p>
          <a:p>
            <a:pPr lvl="3"/>
            <a:r>
              <a:t>Body Level Four</a:t>
            </a:r>
          </a:p>
          <a:p>
            <a:pPr lvl="4"/>
            <a:r>
              <a:t>Body Level Five</a:t>
            </a:r>
          </a:p>
        </p:txBody>
      </p:sp>
      <p:sp>
        <p:nvSpPr>
          <p:cNvPr id="665" name="Picture Placeholder 8"/>
          <p:cNvSpPr>
            <a:spLocks noGrp="1"/>
          </p:cNvSpPr>
          <p:nvPr>
            <p:ph type="pic" sz="quarter" idx="13"/>
          </p:nvPr>
        </p:nvSpPr>
        <p:spPr>
          <a:xfrm>
            <a:off x="453602" y="1955344"/>
            <a:ext cx="3015463" cy="3605769"/>
          </a:xfrm>
          <a:prstGeom prst="rect">
            <a:avLst/>
          </a:prstGeom>
          <a:ln>
            <a:solidFill>
              <a:srgbClr val="E7E6E6"/>
            </a:solidFill>
            <a:round/>
          </a:ln>
        </p:spPr>
        <p:txBody>
          <a:bodyPr lIns="91439" tIns="45719" rIns="91439" bIns="45719" anchor="t">
            <a:noAutofit/>
          </a:bodyPr>
          <a:lstStyle/>
          <a:p>
            <a:endParaRPr/>
          </a:p>
        </p:txBody>
      </p:sp>
      <p:sp>
        <p:nvSpPr>
          <p:cNvPr id="666" name="Text Placeholder 13"/>
          <p:cNvSpPr>
            <a:spLocks noGrp="1"/>
          </p:cNvSpPr>
          <p:nvPr>
            <p:ph type="body" sz="quarter" idx="14"/>
          </p:nvPr>
        </p:nvSpPr>
        <p:spPr>
          <a:xfrm>
            <a:off x="454024" y="5724457"/>
            <a:ext cx="5339224" cy="722128"/>
          </a:xfrm>
          <a:prstGeom prst="rect">
            <a:avLst/>
          </a:prstGeom>
        </p:spPr>
        <p:txBody>
          <a:bodyPr lIns="0" tIns="0" rIns="0" bIns="0" anchor="b"/>
          <a:lstStyle/>
          <a:p>
            <a:pPr marL="384401" indent="-384401">
              <a:buChar char="▪"/>
              <a:defRPr sz="3000" cap="none">
                <a:solidFill>
                  <a:srgbClr val="FFFFFF"/>
                </a:solidFill>
              </a:defRPr>
            </a:pPr>
            <a:endParaRPr/>
          </a:p>
        </p:txBody>
      </p:sp>
      <p:sp>
        <p:nvSpPr>
          <p:cNvPr id="667" name="Text Placeholder 13"/>
          <p:cNvSpPr>
            <a:spLocks noGrp="1"/>
          </p:cNvSpPr>
          <p:nvPr>
            <p:ph type="body" sz="quarter" idx="15"/>
          </p:nvPr>
        </p:nvSpPr>
        <p:spPr>
          <a:xfrm>
            <a:off x="454024" y="6464512"/>
            <a:ext cx="5339224" cy="722128"/>
          </a:xfrm>
          <a:prstGeom prst="rect">
            <a:avLst/>
          </a:prstGeom>
        </p:spPr>
        <p:txBody>
          <a:bodyPr lIns="0" tIns="0" rIns="0" bIns="0" anchor="t"/>
          <a:lstStyle/>
          <a:p>
            <a:pPr marL="384401" indent="-384401">
              <a:buChar char="▪"/>
              <a:defRPr sz="3000" cap="none">
                <a:solidFill>
                  <a:srgbClr val="FFFFFF"/>
                </a:solidFill>
              </a:defRPr>
            </a:pPr>
            <a:endParaRPr/>
          </a:p>
        </p:txBody>
      </p:sp>
      <p:sp>
        <p:nvSpPr>
          <p:cNvPr id="668" name="Text Placeholder 12"/>
          <p:cNvSpPr>
            <a:spLocks noGrp="1"/>
          </p:cNvSpPr>
          <p:nvPr>
            <p:ph type="body" sz="quarter" idx="16"/>
          </p:nvPr>
        </p:nvSpPr>
        <p:spPr>
          <a:xfrm>
            <a:off x="6499342" y="7393795"/>
            <a:ext cx="5339146" cy="4263090"/>
          </a:xfrm>
          <a:prstGeom prst="rect">
            <a:avLst/>
          </a:prstGeom>
          <a:blipFill>
            <a:blip r:embed="rId2"/>
            <a:stretch>
              <a:fillRect/>
            </a:stretch>
          </a:blipFill>
        </p:spPr>
        <p:txBody>
          <a:bodyPr lIns="0" tIns="0" rIns="0" bIns="0" anchor="t"/>
          <a:lstStyle/>
          <a:p>
            <a:pPr marL="384401" indent="-384401">
              <a:buChar char="▪"/>
              <a:defRPr sz="3000" cap="none">
                <a:solidFill>
                  <a:srgbClr val="FFFFFF"/>
                </a:solidFill>
              </a:defRPr>
            </a:pPr>
            <a:endParaRPr/>
          </a:p>
        </p:txBody>
      </p:sp>
      <p:sp>
        <p:nvSpPr>
          <p:cNvPr id="669" name="Picture Placeholder 8"/>
          <p:cNvSpPr>
            <a:spLocks noGrp="1"/>
          </p:cNvSpPr>
          <p:nvPr>
            <p:ph type="pic" sz="quarter" idx="17"/>
          </p:nvPr>
        </p:nvSpPr>
        <p:spPr>
          <a:xfrm>
            <a:off x="6499319" y="1955344"/>
            <a:ext cx="3015462" cy="3605769"/>
          </a:xfrm>
          <a:prstGeom prst="rect">
            <a:avLst/>
          </a:prstGeom>
          <a:ln>
            <a:solidFill>
              <a:srgbClr val="E7E6E6"/>
            </a:solidFill>
            <a:round/>
          </a:ln>
        </p:spPr>
        <p:txBody>
          <a:bodyPr lIns="91439" tIns="45719" rIns="91439" bIns="45719" anchor="t">
            <a:noAutofit/>
          </a:bodyPr>
          <a:lstStyle/>
          <a:p>
            <a:endParaRPr/>
          </a:p>
        </p:txBody>
      </p:sp>
      <p:sp>
        <p:nvSpPr>
          <p:cNvPr id="670" name="Text Placeholder 13"/>
          <p:cNvSpPr>
            <a:spLocks noGrp="1"/>
          </p:cNvSpPr>
          <p:nvPr>
            <p:ph type="body" sz="quarter" idx="18"/>
          </p:nvPr>
        </p:nvSpPr>
        <p:spPr>
          <a:xfrm>
            <a:off x="6499266" y="5724457"/>
            <a:ext cx="5339222" cy="722128"/>
          </a:xfrm>
          <a:prstGeom prst="rect">
            <a:avLst/>
          </a:prstGeom>
        </p:spPr>
        <p:txBody>
          <a:bodyPr lIns="0" tIns="0" rIns="0" bIns="0" anchor="b"/>
          <a:lstStyle/>
          <a:p>
            <a:pPr marL="384401" indent="-384401">
              <a:buChar char="▪"/>
              <a:defRPr sz="3000" cap="none">
                <a:solidFill>
                  <a:srgbClr val="FFFFFF"/>
                </a:solidFill>
              </a:defRPr>
            </a:pPr>
            <a:endParaRPr/>
          </a:p>
        </p:txBody>
      </p:sp>
      <p:sp>
        <p:nvSpPr>
          <p:cNvPr id="671" name="Text Placeholder 13"/>
          <p:cNvSpPr>
            <a:spLocks noGrp="1"/>
          </p:cNvSpPr>
          <p:nvPr>
            <p:ph type="body" sz="quarter" idx="19"/>
          </p:nvPr>
        </p:nvSpPr>
        <p:spPr>
          <a:xfrm>
            <a:off x="6499266" y="6464512"/>
            <a:ext cx="5339222" cy="722128"/>
          </a:xfrm>
          <a:prstGeom prst="rect">
            <a:avLst/>
          </a:prstGeom>
        </p:spPr>
        <p:txBody>
          <a:bodyPr lIns="0" tIns="0" rIns="0" bIns="0" anchor="t"/>
          <a:lstStyle/>
          <a:p>
            <a:pPr marL="384401" indent="-384401">
              <a:buChar char="▪"/>
              <a:defRPr sz="3000" cap="none">
                <a:solidFill>
                  <a:srgbClr val="FFFFFF"/>
                </a:solidFill>
              </a:defRPr>
            </a:pPr>
            <a:endParaRPr/>
          </a:p>
        </p:txBody>
      </p:sp>
      <p:sp>
        <p:nvSpPr>
          <p:cNvPr id="672" name="Text Placeholder 12"/>
          <p:cNvSpPr>
            <a:spLocks noGrp="1"/>
          </p:cNvSpPr>
          <p:nvPr>
            <p:ph type="body" sz="quarter" idx="20"/>
          </p:nvPr>
        </p:nvSpPr>
        <p:spPr>
          <a:xfrm>
            <a:off x="12545086" y="7393795"/>
            <a:ext cx="5339147" cy="4263090"/>
          </a:xfrm>
          <a:prstGeom prst="rect">
            <a:avLst/>
          </a:prstGeom>
          <a:blipFill>
            <a:blip r:embed="rId2"/>
            <a:stretch>
              <a:fillRect/>
            </a:stretch>
          </a:blipFill>
        </p:spPr>
        <p:txBody>
          <a:bodyPr lIns="0" tIns="0" rIns="0" bIns="0" anchor="t"/>
          <a:lstStyle/>
          <a:p>
            <a:pPr marL="384401" indent="-384401">
              <a:buChar char="▪"/>
              <a:defRPr sz="3000" cap="none">
                <a:solidFill>
                  <a:srgbClr val="FFFFFF"/>
                </a:solidFill>
              </a:defRPr>
            </a:pPr>
            <a:endParaRPr/>
          </a:p>
        </p:txBody>
      </p:sp>
      <p:sp>
        <p:nvSpPr>
          <p:cNvPr id="673" name="Picture Placeholder 8"/>
          <p:cNvSpPr>
            <a:spLocks noGrp="1"/>
          </p:cNvSpPr>
          <p:nvPr>
            <p:ph type="pic" sz="quarter" idx="21"/>
          </p:nvPr>
        </p:nvSpPr>
        <p:spPr>
          <a:xfrm>
            <a:off x="12545035" y="1955344"/>
            <a:ext cx="3015462" cy="3605769"/>
          </a:xfrm>
          <a:prstGeom prst="rect">
            <a:avLst/>
          </a:prstGeom>
          <a:ln>
            <a:solidFill>
              <a:srgbClr val="E7E6E6"/>
            </a:solidFill>
            <a:round/>
          </a:ln>
        </p:spPr>
        <p:txBody>
          <a:bodyPr lIns="91439" tIns="45719" rIns="91439" bIns="45719" anchor="t">
            <a:noAutofit/>
          </a:bodyPr>
          <a:lstStyle/>
          <a:p>
            <a:endParaRPr/>
          </a:p>
        </p:txBody>
      </p:sp>
      <p:sp>
        <p:nvSpPr>
          <p:cNvPr id="674" name="Text Placeholder 13"/>
          <p:cNvSpPr>
            <a:spLocks noGrp="1"/>
          </p:cNvSpPr>
          <p:nvPr>
            <p:ph type="body" sz="quarter" idx="22"/>
          </p:nvPr>
        </p:nvSpPr>
        <p:spPr>
          <a:xfrm>
            <a:off x="12545011" y="5724457"/>
            <a:ext cx="5339223" cy="722128"/>
          </a:xfrm>
          <a:prstGeom prst="rect">
            <a:avLst/>
          </a:prstGeom>
        </p:spPr>
        <p:txBody>
          <a:bodyPr lIns="0" tIns="0" rIns="0" bIns="0" anchor="b"/>
          <a:lstStyle/>
          <a:p>
            <a:pPr marL="384401" indent="-384401">
              <a:buChar char="▪"/>
              <a:defRPr sz="3000" cap="none">
                <a:solidFill>
                  <a:srgbClr val="FFFFFF"/>
                </a:solidFill>
              </a:defRPr>
            </a:pPr>
            <a:endParaRPr/>
          </a:p>
        </p:txBody>
      </p:sp>
      <p:sp>
        <p:nvSpPr>
          <p:cNvPr id="675" name="Text Placeholder 13"/>
          <p:cNvSpPr>
            <a:spLocks noGrp="1"/>
          </p:cNvSpPr>
          <p:nvPr>
            <p:ph type="body" sz="quarter" idx="23"/>
          </p:nvPr>
        </p:nvSpPr>
        <p:spPr>
          <a:xfrm>
            <a:off x="12545011" y="6464512"/>
            <a:ext cx="5339223" cy="722128"/>
          </a:xfrm>
          <a:prstGeom prst="rect">
            <a:avLst/>
          </a:prstGeom>
        </p:spPr>
        <p:txBody>
          <a:bodyPr lIns="0" tIns="0" rIns="0" bIns="0" anchor="t"/>
          <a:lstStyle/>
          <a:p>
            <a:pPr marL="384401" indent="-384401">
              <a:buChar char="▪"/>
              <a:defRPr sz="3000" cap="none">
                <a:solidFill>
                  <a:srgbClr val="FFFFFF"/>
                </a:solidFill>
              </a:defRPr>
            </a:pPr>
            <a:endParaRPr/>
          </a:p>
        </p:txBody>
      </p:sp>
      <p:sp>
        <p:nvSpPr>
          <p:cNvPr id="676" name="Text Placeholder 12"/>
          <p:cNvSpPr>
            <a:spLocks noGrp="1"/>
          </p:cNvSpPr>
          <p:nvPr>
            <p:ph type="body" sz="quarter" idx="24"/>
          </p:nvPr>
        </p:nvSpPr>
        <p:spPr>
          <a:xfrm>
            <a:off x="18590832" y="7393795"/>
            <a:ext cx="5339146" cy="4263090"/>
          </a:xfrm>
          <a:prstGeom prst="rect">
            <a:avLst/>
          </a:prstGeom>
          <a:blipFill>
            <a:blip r:embed="rId2"/>
            <a:stretch>
              <a:fillRect/>
            </a:stretch>
          </a:blipFill>
        </p:spPr>
        <p:txBody>
          <a:bodyPr lIns="0" tIns="0" rIns="0" bIns="0" anchor="t"/>
          <a:lstStyle/>
          <a:p>
            <a:pPr marL="384401" indent="-384401">
              <a:buChar char="▪"/>
              <a:defRPr sz="3000" cap="none">
                <a:solidFill>
                  <a:srgbClr val="FFFFFF"/>
                </a:solidFill>
              </a:defRPr>
            </a:pPr>
            <a:endParaRPr/>
          </a:p>
        </p:txBody>
      </p:sp>
      <p:sp>
        <p:nvSpPr>
          <p:cNvPr id="677" name="Picture Placeholder 8"/>
          <p:cNvSpPr>
            <a:spLocks noGrp="1"/>
          </p:cNvSpPr>
          <p:nvPr>
            <p:ph type="pic" sz="quarter" idx="25"/>
          </p:nvPr>
        </p:nvSpPr>
        <p:spPr>
          <a:xfrm>
            <a:off x="18590753" y="1955344"/>
            <a:ext cx="3015462" cy="3605769"/>
          </a:xfrm>
          <a:prstGeom prst="rect">
            <a:avLst/>
          </a:prstGeom>
          <a:ln>
            <a:solidFill>
              <a:srgbClr val="E7E6E6"/>
            </a:solidFill>
            <a:round/>
          </a:ln>
        </p:spPr>
        <p:txBody>
          <a:bodyPr lIns="91439" tIns="45719" rIns="91439" bIns="45719" anchor="t">
            <a:noAutofit/>
          </a:bodyPr>
          <a:lstStyle/>
          <a:p>
            <a:endParaRPr/>
          </a:p>
        </p:txBody>
      </p:sp>
      <p:sp>
        <p:nvSpPr>
          <p:cNvPr id="678" name="Text Placeholder 13"/>
          <p:cNvSpPr>
            <a:spLocks noGrp="1"/>
          </p:cNvSpPr>
          <p:nvPr>
            <p:ph type="body" sz="quarter" idx="26"/>
          </p:nvPr>
        </p:nvSpPr>
        <p:spPr>
          <a:xfrm>
            <a:off x="18591262" y="5724457"/>
            <a:ext cx="5339222" cy="722128"/>
          </a:xfrm>
          <a:prstGeom prst="rect">
            <a:avLst/>
          </a:prstGeom>
        </p:spPr>
        <p:txBody>
          <a:bodyPr lIns="0" tIns="0" rIns="0" bIns="0" anchor="b"/>
          <a:lstStyle/>
          <a:p>
            <a:pPr marL="384401" indent="-384401">
              <a:buChar char="▪"/>
              <a:defRPr sz="3000" cap="none">
                <a:solidFill>
                  <a:srgbClr val="FFFFFF"/>
                </a:solidFill>
              </a:defRPr>
            </a:pPr>
            <a:endParaRPr/>
          </a:p>
        </p:txBody>
      </p:sp>
      <p:sp>
        <p:nvSpPr>
          <p:cNvPr id="679" name="Text Placeholder 13"/>
          <p:cNvSpPr>
            <a:spLocks noGrp="1"/>
          </p:cNvSpPr>
          <p:nvPr>
            <p:ph type="body" sz="quarter" idx="27"/>
          </p:nvPr>
        </p:nvSpPr>
        <p:spPr>
          <a:xfrm>
            <a:off x="18591262" y="6464512"/>
            <a:ext cx="5339222" cy="722128"/>
          </a:xfrm>
          <a:prstGeom prst="rect">
            <a:avLst/>
          </a:prstGeom>
        </p:spPr>
        <p:txBody>
          <a:bodyPr lIns="0" tIns="0" rIns="0" bIns="0" anchor="t"/>
          <a:lstStyle/>
          <a:p>
            <a:pPr marL="384401" indent="-384401">
              <a:buChar char="▪"/>
              <a:defRPr sz="3000" cap="none">
                <a:solidFill>
                  <a:srgbClr val="FFFFFF"/>
                </a:solidFill>
              </a:defRPr>
            </a:pPr>
            <a:endParaRPr/>
          </a:p>
        </p:txBody>
      </p:sp>
      <p:sp>
        <p:nvSpPr>
          <p:cNvPr id="6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Credentials">
    <p:spTree>
      <p:nvGrpSpPr>
        <p:cNvPr id="1" name=""/>
        <p:cNvGrpSpPr/>
        <p:nvPr/>
      </p:nvGrpSpPr>
      <p:grpSpPr>
        <a:xfrm>
          <a:off x="0" y="0"/>
          <a:ext cx="0" cy="0"/>
          <a:chOff x="0" y="0"/>
          <a:chExt cx="0" cy="0"/>
        </a:xfrm>
      </p:grpSpPr>
      <p:sp>
        <p:nvSpPr>
          <p:cNvPr id="687" name="Title Text"/>
          <p:cNvSpPr txBox="1">
            <a:spLocks noGrp="1"/>
          </p:cNvSpPr>
          <p:nvPr>
            <p:ph type="title"/>
          </p:nvPr>
        </p:nvSpPr>
        <p:spPr>
          <a:xfrm>
            <a:off x="453597" y="418206"/>
            <a:ext cx="23473200" cy="720002"/>
          </a:xfrm>
          <a:prstGeom prst="rect">
            <a:avLst/>
          </a:prstGeom>
        </p:spPr>
        <p:txBody>
          <a:bodyPr/>
          <a:lstStyle/>
          <a:p>
            <a:r>
              <a:t>Title Text</a:t>
            </a:r>
          </a:p>
        </p:txBody>
      </p:sp>
      <p:sp>
        <p:nvSpPr>
          <p:cNvPr id="688" name="Picture Placeholder 7"/>
          <p:cNvSpPr>
            <a:spLocks noGrp="1"/>
          </p:cNvSpPr>
          <p:nvPr>
            <p:ph type="pic" sz="quarter" idx="13"/>
          </p:nvPr>
        </p:nvSpPr>
        <p:spPr>
          <a:xfrm>
            <a:off x="968272" y="3417773"/>
            <a:ext cx="4637748" cy="2218912"/>
          </a:xfrm>
          <a:prstGeom prst="rect">
            <a:avLst/>
          </a:prstGeom>
        </p:spPr>
        <p:txBody>
          <a:bodyPr lIns="91439" tIns="45719" rIns="91439" bIns="45719" anchor="t">
            <a:noAutofit/>
          </a:bodyPr>
          <a:lstStyle/>
          <a:p>
            <a:endParaRPr/>
          </a:p>
        </p:txBody>
      </p:sp>
      <p:sp>
        <p:nvSpPr>
          <p:cNvPr id="689" name="Body Level One…"/>
          <p:cNvSpPr txBox="1">
            <a:spLocks noGrp="1"/>
          </p:cNvSpPr>
          <p:nvPr>
            <p:ph type="body" sz="quarter" idx="1"/>
          </p:nvPr>
        </p:nvSpPr>
        <p:spPr>
          <a:xfrm>
            <a:off x="615945" y="6024652"/>
            <a:ext cx="5342402" cy="5040001"/>
          </a:xfrm>
          <a:prstGeom prst="rect">
            <a:avLst/>
          </a:prstGeom>
          <a:blipFill>
            <a:blip r:embed="rId2"/>
            <a:stretch>
              <a:fillRect/>
            </a:stretch>
          </a:blipFill>
        </p:spPr>
        <p:txBody>
          <a:bodyPr lIns="144000" tIns="144000" rIns="144000" bIns="144000" anchor="t"/>
          <a:lstStyle>
            <a:lvl1pPr marL="0" indent="0">
              <a:spcBef>
                <a:spcPts val="600"/>
              </a:spcBef>
              <a:buClrTx/>
              <a:buSzTx/>
              <a:buNone/>
              <a:defRPr sz="2200" b="1" cap="none"/>
            </a:lvl1pPr>
            <a:lvl2pPr marL="0" indent="0">
              <a:spcBef>
                <a:spcPts val="600"/>
              </a:spcBef>
              <a:buClrTx/>
              <a:buSzTx/>
              <a:buNone/>
              <a:defRPr sz="2200" b="1" cap="none"/>
            </a:lvl2pPr>
            <a:lvl3pPr>
              <a:spcBef>
                <a:spcPts val="600"/>
              </a:spcBef>
              <a:buClrTx/>
              <a:defRPr sz="2200" b="1" cap="none"/>
            </a:lvl3pPr>
            <a:lvl4pPr>
              <a:spcBef>
                <a:spcPts val="600"/>
              </a:spcBef>
              <a:buClrTx/>
              <a:defRPr sz="2200" b="1" cap="none"/>
            </a:lvl4pPr>
            <a:lvl5pPr>
              <a:spcBef>
                <a:spcPts val="600"/>
              </a:spcBef>
              <a:buClrTx/>
              <a:defRPr sz="2200" b="1" cap="none"/>
            </a:lvl5pPr>
          </a:lstStyle>
          <a:p>
            <a:r>
              <a:t>Body Level One</a:t>
            </a:r>
          </a:p>
          <a:p>
            <a:pPr lvl="1"/>
            <a:r>
              <a:t>Body Level Two</a:t>
            </a:r>
          </a:p>
          <a:p>
            <a:pPr lvl="2"/>
            <a:r>
              <a:t>Body Level Three</a:t>
            </a:r>
          </a:p>
          <a:p>
            <a:pPr lvl="3"/>
            <a:r>
              <a:t>Body Level Four</a:t>
            </a:r>
          </a:p>
          <a:p>
            <a:pPr lvl="4"/>
            <a:r>
              <a:t>Body Level Five</a:t>
            </a:r>
          </a:p>
        </p:txBody>
      </p:sp>
      <p:sp>
        <p:nvSpPr>
          <p:cNvPr id="690" name="Picture Placeholder 7"/>
          <p:cNvSpPr>
            <a:spLocks noGrp="1"/>
          </p:cNvSpPr>
          <p:nvPr>
            <p:ph type="pic" sz="quarter" idx="14"/>
          </p:nvPr>
        </p:nvSpPr>
        <p:spPr>
          <a:xfrm>
            <a:off x="6957755" y="3417773"/>
            <a:ext cx="4637750" cy="2218912"/>
          </a:xfrm>
          <a:prstGeom prst="rect">
            <a:avLst/>
          </a:prstGeom>
        </p:spPr>
        <p:txBody>
          <a:bodyPr lIns="91439" tIns="45719" rIns="91439" bIns="45719" anchor="t">
            <a:noAutofit/>
          </a:bodyPr>
          <a:lstStyle/>
          <a:p>
            <a:endParaRPr/>
          </a:p>
        </p:txBody>
      </p:sp>
      <p:sp>
        <p:nvSpPr>
          <p:cNvPr id="691" name="Text Placeholder 12"/>
          <p:cNvSpPr>
            <a:spLocks noGrp="1"/>
          </p:cNvSpPr>
          <p:nvPr>
            <p:ph type="body" sz="quarter" idx="15"/>
          </p:nvPr>
        </p:nvSpPr>
        <p:spPr>
          <a:xfrm>
            <a:off x="6605430" y="6024652"/>
            <a:ext cx="5342402" cy="5040001"/>
          </a:xfrm>
          <a:prstGeom prst="rect">
            <a:avLst/>
          </a:prstGeom>
          <a:blipFill>
            <a:blip r:embed="rId2"/>
            <a:stretch>
              <a:fillRect/>
            </a:stretch>
          </a:blipFill>
        </p:spPr>
        <p:txBody>
          <a:bodyPr lIns="144000" tIns="144000" rIns="144000" bIns="144000" anchor="t"/>
          <a:lstStyle/>
          <a:p>
            <a:pPr marL="384401" indent="-384401">
              <a:buChar char="▪"/>
              <a:defRPr sz="3000" cap="none">
                <a:solidFill>
                  <a:srgbClr val="FFFFFF"/>
                </a:solidFill>
              </a:defRPr>
            </a:pPr>
            <a:endParaRPr/>
          </a:p>
        </p:txBody>
      </p:sp>
      <p:sp>
        <p:nvSpPr>
          <p:cNvPr id="692" name="Picture Placeholder 7"/>
          <p:cNvSpPr>
            <a:spLocks noGrp="1"/>
          </p:cNvSpPr>
          <p:nvPr>
            <p:ph type="pic" sz="quarter" idx="16"/>
          </p:nvPr>
        </p:nvSpPr>
        <p:spPr>
          <a:xfrm>
            <a:off x="12947239" y="3417773"/>
            <a:ext cx="4637750" cy="2218912"/>
          </a:xfrm>
          <a:prstGeom prst="rect">
            <a:avLst/>
          </a:prstGeom>
        </p:spPr>
        <p:txBody>
          <a:bodyPr lIns="91439" tIns="45719" rIns="91439" bIns="45719" anchor="t">
            <a:noAutofit/>
          </a:bodyPr>
          <a:lstStyle/>
          <a:p>
            <a:endParaRPr/>
          </a:p>
        </p:txBody>
      </p:sp>
      <p:sp>
        <p:nvSpPr>
          <p:cNvPr id="693" name="Text Placeholder 12"/>
          <p:cNvSpPr>
            <a:spLocks noGrp="1"/>
          </p:cNvSpPr>
          <p:nvPr>
            <p:ph type="body" sz="quarter" idx="17"/>
          </p:nvPr>
        </p:nvSpPr>
        <p:spPr>
          <a:xfrm>
            <a:off x="12594914" y="6024652"/>
            <a:ext cx="5342402" cy="5040001"/>
          </a:xfrm>
          <a:prstGeom prst="rect">
            <a:avLst/>
          </a:prstGeom>
          <a:blipFill>
            <a:blip r:embed="rId2"/>
            <a:stretch>
              <a:fillRect/>
            </a:stretch>
          </a:blipFill>
        </p:spPr>
        <p:txBody>
          <a:bodyPr lIns="144000" tIns="144000" rIns="144000" bIns="144000" anchor="t"/>
          <a:lstStyle/>
          <a:p>
            <a:pPr marL="384401" indent="-384401">
              <a:buChar char="▪"/>
              <a:defRPr sz="3000" cap="none">
                <a:solidFill>
                  <a:srgbClr val="FFFFFF"/>
                </a:solidFill>
              </a:defRPr>
            </a:pPr>
            <a:endParaRPr/>
          </a:p>
        </p:txBody>
      </p:sp>
      <p:sp>
        <p:nvSpPr>
          <p:cNvPr id="694" name="Picture Placeholder 7"/>
          <p:cNvSpPr>
            <a:spLocks noGrp="1"/>
          </p:cNvSpPr>
          <p:nvPr>
            <p:ph type="pic" sz="quarter" idx="18"/>
          </p:nvPr>
        </p:nvSpPr>
        <p:spPr>
          <a:xfrm>
            <a:off x="18936721" y="3417773"/>
            <a:ext cx="4637750" cy="2218912"/>
          </a:xfrm>
          <a:prstGeom prst="rect">
            <a:avLst/>
          </a:prstGeom>
        </p:spPr>
        <p:txBody>
          <a:bodyPr lIns="91439" tIns="45719" rIns="91439" bIns="45719" anchor="t">
            <a:noAutofit/>
          </a:bodyPr>
          <a:lstStyle/>
          <a:p>
            <a:endParaRPr/>
          </a:p>
        </p:txBody>
      </p:sp>
      <p:sp>
        <p:nvSpPr>
          <p:cNvPr id="695" name="Text Placeholder 12"/>
          <p:cNvSpPr>
            <a:spLocks noGrp="1"/>
          </p:cNvSpPr>
          <p:nvPr>
            <p:ph type="body" sz="quarter" idx="19"/>
          </p:nvPr>
        </p:nvSpPr>
        <p:spPr>
          <a:xfrm>
            <a:off x="18584394" y="6024652"/>
            <a:ext cx="5342402" cy="5040001"/>
          </a:xfrm>
          <a:prstGeom prst="rect">
            <a:avLst/>
          </a:prstGeom>
          <a:blipFill>
            <a:blip r:embed="rId2"/>
            <a:stretch>
              <a:fillRect/>
            </a:stretch>
          </a:blipFill>
        </p:spPr>
        <p:txBody>
          <a:bodyPr lIns="144000" tIns="144000" rIns="144000" bIns="144000" anchor="t"/>
          <a:lstStyle/>
          <a:p>
            <a:pPr marL="384401" indent="-384401">
              <a:buChar char="▪"/>
              <a:defRPr sz="3000" cap="none">
                <a:solidFill>
                  <a:srgbClr val="FFFFFF"/>
                </a:solidFill>
              </a:defRPr>
            </a:pPr>
            <a:endParaRPr/>
          </a:p>
        </p:txBody>
      </p:sp>
      <p:sp>
        <p:nvSpPr>
          <p:cNvPr id="6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703" name="TextBox 14"/>
          <p:cNvSpPr txBox="1"/>
          <p:nvPr/>
        </p:nvSpPr>
        <p:spPr>
          <a:xfrm>
            <a:off x="1095487" y="12813570"/>
            <a:ext cx="2134463" cy="5285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8" tIns="91438" rIns="91438" bIns="91438" anchor="ctr">
            <a:spAutoFit/>
          </a:bodyPr>
          <a:lstStyle/>
          <a:p>
            <a:pPr defTabSz="1828800">
              <a:defRPr sz="2400">
                <a:solidFill>
                  <a:schemeClr val="accent5"/>
                </a:solidFill>
                <a:latin typeface="Arial"/>
                <a:ea typeface="Arial"/>
                <a:cs typeface="Arial"/>
                <a:sym typeface="Arial"/>
              </a:defRPr>
            </a:pPr>
            <a:r>
              <a:t>-</a:t>
            </a:r>
            <a:r>
              <a:rPr spc="200"/>
              <a:t> </a:t>
            </a:r>
            <a:r>
              <a:rPr spc="600"/>
              <a:t>MAZARS</a:t>
            </a:r>
          </a:p>
        </p:txBody>
      </p:sp>
      <p:sp>
        <p:nvSpPr>
          <p:cNvPr id="7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Contacts">
    <p:spTree>
      <p:nvGrpSpPr>
        <p:cNvPr id="1" name=""/>
        <p:cNvGrpSpPr/>
        <p:nvPr/>
      </p:nvGrpSpPr>
      <p:grpSpPr>
        <a:xfrm>
          <a:off x="0" y="0"/>
          <a:ext cx="0" cy="0"/>
          <a:chOff x="0" y="0"/>
          <a:chExt cx="0" cy="0"/>
        </a:xfrm>
      </p:grpSpPr>
      <p:sp>
        <p:nvSpPr>
          <p:cNvPr id="711" name="CONTACTS"/>
          <p:cNvSpPr txBox="1">
            <a:spLocks noGrp="1"/>
          </p:cNvSpPr>
          <p:nvPr>
            <p:ph type="title" hasCustomPrompt="1"/>
          </p:nvPr>
        </p:nvSpPr>
        <p:spPr>
          <a:xfrm>
            <a:off x="453599" y="5090733"/>
            <a:ext cx="9078305" cy="1914206"/>
          </a:xfrm>
          <a:prstGeom prst="rect">
            <a:avLst/>
          </a:prstGeom>
        </p:spPr>
        <p:txBody>
          <a:bodyPr/>
          <a:lstStyle>
            <a:lvl1pPr>
              <a:defRPr sz="4800">
                <a:solidFill>
                  <a:srgbClr val="000000"/>
                </a:solidFill>
              </a:defRPr>
            </a:lvl1pPr>
          </a:lstStyle>
          <a:p>
            <a:r>
              <a:t>CONTACTS</a:t>
            </a:r>
          </a:p>
        </p:txBody>
      </p:sp>
      <p:sp>
        <p:nvSpPr>
          <p:cNvPr id="712" name="Body Level One…"/>
          <p:cNvSpPr txBox="1">
            <a:spLocks noGrp="1"/>
          </p:cNvSpPr>
          <p:nvPr>
            <p:ph type="body" sz="quarter" idx="1" hasCustomPrompt="1"/>
          </p:nvPr>
        </p:nvSpPr>
        <p:spPr>
          <a:xfrm>
            <a:off x="9853424" y="2774252"/>
            <a:ext cx="6397626" cy="1914207"/>
          </a:xfrm>
          <a:prstGeom prst="rect">
            <a:avLst/>
          </a:prstGeom>
        </p:spPr>
        <p:txBody>
          <a:bodyPr anchor="t"/>
          <a:lstStyle>
            <a:lvl1pPr marL="0" indent="0">
              <a:spcBef>
                <a:spcPts val="400"/>
              </a:spcBef>
              <a:buClrTx/>
              <a:buSzTx/>
              <a:buNone/>
              <a:defRPr sz="2200" cap="none"/>
            </a:lvl1pPr>
            <a:lvl2pPr marL="0" indent="0">
              <a:spcBef>
                <a:spcPts val="400"/>
              </a:spcBef>
              <a:buClrTx/>
              <a:buSzTx/>
              <a:buNone/>
              <a:defRPr sz="2200" cap="none"/>
            </a:lvl2pPr>
            <a:lvl3pPr>
              <a:spcBef>
                <a:spcPts val="400"/>
              </a:spcBef>
              <a:buClrTx/>
              <a:defRPr sz="2200" cap="none"/>
            </a:lvl3pPr>
            <a:lvl4pPr>
              <a:spcBef>
                <a:spcPts val="400"/>
              </a:spcBef>
              <a:buClrTx/>
              <a:defRPr sz="2200" cap="none"/>
            </a:lvl4pPr>
            <a:lvl5pPr>
              <a:spcBef>
                <a:spcPts val="400"/>
              </a:spcBef>
              <a:buClrTx/>
              <a:defRPr sz="2200" cap="none"/>
            </a:lvl5pPr>
          </a:lstStyle>
          <a:p>
            <a:r>
              <a:t>Name Surname</a:t>
            </a:r>
          </a:p>
          <a:p>
            <a:pPr lvl="1"/>
            <a:endParaRPr/>
          </a:p>
          <a:p>
            <a:pPr lvl="2"/>
            <a:endParaRPr/>
          </a:p>
          <a:p>
            <a:pPr lvl="3"/>
            <a:endParaRPr/>
          </a:p>
          <a:p>
            <a:pPr lvl="4"/>
            <a:endParaRPr/>
          </a:p>
        </p:txBody>
      </p:sp>
      <p:sp>
        <p:nvSpPr>
          <p:cNvPr id="713" name="Text Placeholder 2"/>
          <p:cNvSpPr>
            <a:spLocks noGrp="1"/>
          </p:cNvSpPr>
          <p:nvPr>
            <p:ph type="body" sz="quarter" idx="13" hasCustomPrompt="1"/>
          </p:nvPr>
        </p:nvSpPr>
        <p:spPr>
          <a:xfrm>
            <a:off x="9853424" y="5090733"/>
            <a:ext cx="6397626" cy="1914206"/>
          </a:xfrm>
          <a:prstGeom prst="rect">
            <a:avLst/>
          </a:prstGeom>
        </p:spPr>
        <p:txBody>
          <a:bodyPr anchor="t"/>
          <a:lstStyle>
            <a:lvl1pPr marL="0" indent="0">
              <a:spcBef>
                <a:spcPts val="400"/>
              </a:spcBef>
              <a:buClrTx/>
              <a:buSzTx/>
              <a:buNone/>
              <a:defRPr sz="2200" cap="none"/>
            </a:lvl1pPr>
          </a:lstStyle>
          <a:p>
            <a:r>
              <a:t>Name Surname
Job title
Email
Tel</a:t>
            </a:r>
          </a:p>
        </p:txBody>
      </p:sp>
      <p:sp>
        <p:nvSpPr>
          <p:cNvPr id="714" name="Text Placeholder 2"/>
          <p:cNvSpPr>
            <a:spLocks noGrp="1"/>
          </p:cNvSpPr>
          <p:nvPr>
            <p:ph type="body" sz="quarter" idx="14" hasCustomPrompt="1"/>
          </p:nvPr>
        </p:nvSpPr>
        <p:spPr>
          <a:xfrm>
            <a:off x="9853424" y="7407212"/>
            <a:ext cx="6397626" cy="1914207"/>
          </a:xfrm>
          <a:prstGeom prst="rect">
            <a:avLst/>
          </a:prstGeom>
        </p:spPr>
        <p:txBody>
          <a:bodyPr anchor="t"/>
          <a:lstStyle>
            <a:lvl1pPr marL="0" indent="0">
              <a:spcBef>
                <a:spcPts val="400"/>
              </a:spcBef>
              <a:buClrTx/>
              <a:buSzTx/>
              <a:buNone/>
              <a:defRPr sz="2200" cap="none"/>
            </a:lvl1pPr>
          </a:lstStyle>
          <a:p>
            <a:r>
              <a:t>Name Surname
Job title
Email
Tel</a:t>
            </a:r>
          </a:p>
        </p:txBody>
      </p:sp>
      <p:sp>
        <p:nvSpPr>
          <p:cNvPr id="715" name="Text Placeholder 2"/>
          <p:cNvSpPr>
            <a:spLocks noGrp="1"/>
          </p:cNvSpPr>
          <p:nvPr>
            <p:ph type="body" sz="quarter" idx="15" hasCustomPrompt="1"/>
          </p:nvPr>
        </p:nvSpPr>
        <p:spPr>
          <a:xfrm>
            <a:off x="16572571" y="2774252"/>
            <a:ext cx="6397626" cy="1914207"/>
          </a:xfrm>
          <a:prstGeom prst="rect">
            <a:avLst/>
          </a:prstGeom>
        </p:spPr>
        <p:txBody>
          <a:bodyPr anchor="t"/>
          <a:lstStyle>
            <a:lvl1pPr marL="0" indent="0">
              <a:spcBef>
                <a:spcPts val="400"/>
              </a:spcBef>
              <a:buClrTx/>
              <a:buSzTx/>
              <a:buNone/>
              <a:defRPr sz="2200" cap="none"/>
            </a:lvl1pPr>
          </a:lstStyle>
          <a:p>
            <a:r>
              <a:t>Name Surname
Job title
Email
Tel</a:t>
            </a:r>
          </a:p>
        </p:txBody>
      </p:sp>
      <p:sp>
        <p:nvSpPr>
          <p:cNvPr id="716" name="Text Placeholder 2"/>
          <p:cNvSpPr>
            <a:spLocks noGrp="1"/>
          </p:cNvSpPr>
          <p:nvPr>
            <p:ph type="body" sz="quarter" idx="16" hasCustomPrompt="1"/>
          </p:nvPr>
        </p:nvSpPr>
        <p:spPr>
          <a:xfrm>
            <a:off x="16572571" y="5090733"/>
            <a:ext cx="6397626" cy="1914206"/>
          </a:xfrm>
          <a:prstGeom prst="rect">
            <a:avLst/>
          </a:prstGeom>
        </p:spPr>
        <p:txBody>
          <a:bodyPr anchor="t"/>
          <a:lstStyle>
            <a:lvl1pPr marL="0" indent="0">
              <a:spcBef>
                <a:spcPts val="400"/>
              </a:spcBef>
              <a:buClrTx/>
              <a:buSzTx/>
              <a:buNone/>
              <a:defRPr sz="2200" cap="none"/>
            </a:lvl1pPr>
          </a:lstStyle>
          <a:p>
            <a:r>
              <a:t>Name Surname
Job title
Email
Tel</a:t>
            </a:r>
          </a:p>
        </p:txBody>
      </p:sp>
      <p:sp>
        <p:nvSpPr>
          <p:cNvPr id="717" name="Text Placeholder 2"/>
          <p:cNvSpPr>
            <a:spLocks noGrp="1"/>
          </p:cNvSpPr>
          <p:nvPr>
            <p:ph type="body" sz="quarter" idx="17" hasCustomPrompt="1"/>
          </p:nvPr>
        </p:nvSpPr>
        <p:spPr>
          <a:xfrm>
            <a:off x="16572571" y="7407212"/>
            <a:ext cx="6397626" cy="1914207"/>
          </a:xfrm>
          <a:prstGeom prst="rect">
            <a:avLst/>
          </a:prstGeom>
        </p:spPr>
        <p:txBody>
          <a:bodyPr anchor="t"/>
          <a:lstStyle>
            <a:lvl1pPr marL="0" indent="0">
              <a:spcBef>
                <a:spcPts val="400"/>
              </a:spcBef>
              <a:buClrTx/>
              <a:buSzTx/>
              <a:buNone/>
              <a:defRPr sz="2200" cap="none"/>
            </a:lvl1pPr>
          </a:lstStyle>
          <a:p>
            <a:r>
              <a:t>Name Surname
Job title
Email
Tel</a:t>
            </a:r>
          </a:p>
        </p:txBody>
      </p:sp>
      <p:pic>
        <p:nvPicPr>
          <p:cNvPr id="718" name="Picture 18" descr="Picture 18"/>
          <p:cNvPicPr>
            <a:picLocks noChangeAspect="1"/>
          </p:cNvPicPr>
          <p:nvPr/>
        </p:nvPicPr>
        <p:blipFill>
          <a:blip r:embed="rId2">
            <a:extLst/>
          </a:blip>
          <a:stretch>
            <a:fillRect/>
          </a:stretch>
        </p:blipFill>
        <p:spPr>
          <a:xfrm>
            <a:off x="19259562" y="12319237"/>
            <a:ext cx="3950330" cy="599556"/>
          </a:xfrm>
          <a:prstGeom prst="rect">
            <a:avLst/>
          </a:prstGeom>
          <a:ln w="12700">
            <a:miter lim="400000"/>
          </a:ln>
        </p:spPr>
      </p:pic>
      <p:grpSp>
        <p:nvGrpSpPr>
          <p:cNvPr id="722" name="Group 19"/>
          <p:cNvGrpSpPr/>
          <p:nvPr/>
        </p:nvGrpSpPr>
        <p:grpSpPr>
          <a:xfrm>
            <a:off x="0" y="5773860"/>
            <a:ext cx="474617" cy="524277"/>
            <a:chOff x="0" y="-1"/>
            <a:chExt cx="474615" cy="524276"/>
          </a:xfrm>
        </p:grpSpPr>
        <p:sp>
          <p:nvSpPr>
            <p:cNvPr id="719" name="Rectangle 20"/>
            <p:cNvSpPr/>
            <p:nvPr/>
          </p:nvSpPr>
          <p:spPr>
            <a:xfrm>
              <a:off x="0" y="-2"/>
              <a:ext cx="474617" cy="111765"/>
            </a:xfrm>
            <a:prstGeom prst="rect">
              <a:avLst/>
            </a:prstGeom>
            <a:solidFill>
              <a:schemeClr val="accent1"/>
            </a:solidFill>
            <a:ln w="12700" cap="flat">
              <a:noFill/>
              <a:miter lim="400000"/>
            </a:ln>
            <a:effectLst/>
          </p:spPr>
          <p:txBody>
            <a:bodyPr wrap="square" lIns="91438" tIns="91438" rIns="91438" bIns="91438" numCol="1" anchor="ctr">
              <a:noAutofit/>
            </a:bodyPr>
            <a:lstStyle/>
            <a:p>
              <a:pPr algn="ctr">
                <a:defRPr sz="2200">
                  <a:solidFill>
                    <a:srgbClr val="FFFFFF"/>
                  </a:solidFill>
                  <a:latin typeface="Arial"/>
                  <a:ea typeface="Arial"/>
                  <a:cs typeface="Arial"/>
                  <a:sym typeface="Arial"/>
                </a:defRPr>
              </a:pPr>
              <a:endParaRPr/>
            </a:p>
          </p:txBody>
        </p:sp>
        <p:sp>
          <p:nvSpPr>
            <p:cNvPr id="720" name="Rectangle 21"/>
            <p:cNvSpPr/>
            <p:nvPr/>
          </p:nvSpPr>
          <p:spPr>
            <a:xfrm>
              <a:off x="0" y="206255"/>
              <a:ext cx="474617" cy="111764"/>
            </a:xfrm>
            <a:prstGeom prst="rect">
              <a:avLst/>
            </a:prstGeom>
            <a:solidFill>
              <a:schemeClr val="accent2"/>
            </a:solidFill>
            <a:ln w="12700" cap="flat">
              <a:noFill/>
              <a:miter lim="400000"/>
            </a:ln>
            <a:effectLst/>
          </p:spPr>
          <p:txBody>
            <a:bodyPr wrap="square" lIns="91438" tIns="91438" rIns="91438" bIns="91438" numCol="1" anchor="ctr">
              <a:noAutofit/>
            </a:bodyPr>
            <a:lstStyle/>
            <a:p>
              <a:pPr algn="ctr">
                <a:defRPr sz="2200">
                  <a:solidFill>
                    <a:srgbClr val="FFFFFF"/>
                  </a:solidFill>
                  <a:latin typeface="Arial"/>
                  <a:ea typeface="Arial"/>
                  <a:cs typeface="Arial"/>
                  <a:sym typeface="Arial"/>
                </a:defRPr>
              </a:pPr>
              <a:endParaRPr/>
            </a:p>
          </p:txBody>
        </p:sp>
        <p:sp>
          <p:nvSpPr>
            <p:cNvPr id="721" name="Rectangle 22"/>
            <p:cNvSpPr/>
            <p:nvPr/>
          </p:nvSpPr>
          <p:spPr>
            <a:xfrm>
              <a:off x="0" y="412512"/>
              <a:ext cx="474617" cy="111764"/>
            </a:xfrm>
            <a:prstGeom prst="rect">
              <a:avLst/>
            </a:prstGeom>
            <a:solidFill>
              <a:schemeClr val="accent3"/>
            </a:solidFill>
            <a:ln w="12700" cap="flat">
              <a:noFill/>
              <a:miter lim="400000"/>
            </a:ln>
            <a:effectLst/>
          </p:spPr>
          <p:txBody>
            <a:bodyPr wrap="square" lIns="91438" tIns="91438" rIns="91438" bIns="91438" numCol="1" anchor="ctr">
              <a:noAutofit/>
            </a:bodyPr>
            <a:lstStyle/>
            <a:p>
              <a:pPr algn="ctr">
                <a:defRPr sz="2200">
                  <a:solidFill>
                    <a:srgbClr val="FFFFFF"/>
                  </a:solidFill>
                  <a:latin typeface="Arial"/>
                  <a:ea typeface="Arial"/>
                  <a:cs typeface="Arial"/>
                  <a:sym typeface="Arial"/>
                </a:defRPr>
              </a:pPr>
              <a:endParaRPr/>
            </a:p>
          </p:txBody>
        </p:sp>
      </p:grpSp>
      <p:sp>
        <p:nvSpPr>
          <p:cNvPr id="723" name="Slide Number"/>
          <p:cNvSpPr txBox="1">
            <a:spLocks noGrp="1"/>
          </p:cNvSpPr>
          <p:nvPr>
            <p:ph type="sldNum" sz="quarter" idx="2"/>
          </p:nvPr>
        </p:nvSpPr>
        <p:spPr>
          <a:xfrm>
            <a:off x="17123469" y="12539886"/>
            <a:ext cx="351731" cy="34563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730" name="Title Text"/>
          <p:cNvSpPr txBox="1">
            <a:spLocks noGrp="1"/>
          </p:cNvSpPr>
          <p:nvPr>
            <p:ph type="title"/>
          </p:nvPr>
        </p:nvSpPr>
        <p:spPr>
          <a:xfrm>
            <a:off x="3048000" y="2244725"/>
            <a:ext cx="18288000" cy="4775202"/>
          </a:xfrm>
          <a:prstGeom prst="rect">
            <a:avLst/>
          </a:prstGeom>
        </p:spPr>
        <p:txBody>
          <a:bodyPr anchor="b"/>
          <a:lstStyle>
            <a:lvl1pPr algn="ctr">
              <a:defRPr sz="12000">
                <a:solidFill>
                  <a:srgbClr val="000000"/>
                </a:solidFill>
              </a:defRPr>
            </a:lvl1pPr>
          </a:lstStyle>
          <a:p>
            <a:r>
              <a:t>Title Text</a:t>
            </a:r>
          </a:p>
        </p:txBody>
      </p:sp>
      <p:sp>
        <p:nvSpPr>
          <p:cNvPr id="731" name="Body Level One…"/>
          <p:cNvSpPr txBox="1">
            <a:spLocks noGrp="1"/>
          </p:cNvSpPr>
          <p:nvPr>
            <p:ph type="body" sz="quarter" idx="1"/>
          </p:nvPr>
        </p:nvSpPr>
        <p:spPr>
          <a:xfrm>
            <a:off x="3048000" y="7204075"/>
            <a:ext cx="18288000" cy="3311525"/>
          </a:xfrm>
          <a:prstGeom prst="rect">
            <a:avLst/>
          </a:prstGeom>
        </p:spPr>
        <p:txBody>
          <a:bodyPr anchor="t"/>
          <a:lstStyle>
            <a:lvl1pPr marL="0" indent="0" algn="ctr">
              <a:buClrTx/>
              <a:buSzTx/>
              <a:buNone/>
              <a:defRPr sz="4800" cap="none"/>
            </a:lvl1pPr>
            <a:lvl2pPr marL="0" indent="0" algn="ctr">
              <a:buClrTx/>
              <a:buSzTx/>
              <a:buNone/>
              <a:defRPr sz="4800" cap="none"/>
            </a:lvl2pPr>
            <a:lvl3pPr algn="ctr">
              <a:buClrTx/>
              <a:defRPr sz="4800" cap="none"/>
            </a:lvl3pPr>
            <a:lvl4pPr algn="ctr">
              <a:buClrTx/>
              <a:defRPr sz="4800" cap="none"/>
            </a:lvl4pPr>
            <a:lvl5pPr algn="ctr">
              <a:buClrTx/>
              <a:defRPr sz="4800" cap="none"/>
            </a:lvl5pPr>
          </a:lstStyle>
          <a:p>
            <a:r>
              <a:t>Body Level One</a:t>
            </a:r>
          </a:p>
          <a:p>
            <a:pPr lvl="1"/>
            <a:r>
              <a:t>Body Level Two</a:t>
            </a:r>
          </a:p>
          <a:p>
            <a:pPr lvl="2"/>
            <a:r>
              <a:t>Body Level Three</a:t>
            </a:r>
          </a:p>
          <a:p>
            <a:pPr lvl="3"/>
            <a:r>
              <a:t>Body Level Four</a:t>
            </a:r>
          </a:p>
          <a:p>
            <a:pPr lvl="4"/>
            <a:r>
              <a:t>Body Level Five</a:t>
            </a:r>
          </a:p>
        </p:txBody>
      </p:sp>
      <p:sp>
        <p:nvSpPr>
          <p:cNvPr id="7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 Standard log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105DBB3-E909-4542-90A4-A0D2961BF36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871"/>
          <a:stretch/>
        </p:blipFill>
        <p:spPr>
          <a:xfrm>
            <a:off x="0" y="-119109"/>
            <a:ext cx="24384000" cy="13835109"/>
          </a:xfrm>
          <a:prstGeom prst="rect">
            <a:avLst/>
          </a:prstGeom>
        </p:spPr>
      </p:pic>
      <p:sp>
        <p:nvSpPr>
          <p:cNvPr id="11" name="Rectangle 10">
            <a:extLst>
              <a:ext uri="{FF2B5EF4-FFF2-40B4-BE49-F238E27FC236}">
                <a16:creationId xmlns:a16="http://schemas.microsoft.com/office/drawing/2014/main" id="{4F773DEA-A37C-4C44-B8A4-B31261EBE1FE}"/>
              </a:ext>
            </a:extLst>
          </p:cNvPr>
          <p:cNvSpPr/>
          <p:nvPr userDrawn="1"/>
        </p:nvSpPr>
        <p:spPr>
          <a:xfrm>
            <a:off x="464323" y="3146553"/>
            <a:ext cx="11737974" cy="564024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00"/>
          </a:p>
        </p:txBody>
      </p:sp>
      <p:sp>
        <p:nvSpPr>
          <p:cNvPr id="2" name="Title 1">
            <a:extLst>
              <a:ext uri="{FF2B5EF4-FFF2-40B4-BE49-F238E27FC236}">
                <a16:creationId xmlns:a16="http://schemas.microsoft.com/office/drawing/2014/main" id="{3E053D3F-7438-4603-B654-4FAA47CD3DE3}"/>
              </a:ext>
            </a:extLst>
          </p:cNvPr>
          <p:cNvSpPr>
            <a:spLocks noGrp="1"/>
          </p:cNvSpPr>
          <p:nvPr>
            <p:ph type="ctrTitle"/>
          </p:nvPr>
        </p:nvSpPr>
        <p:spPr>
          <a:xfrm>
            <a:off x="464323" y="3146552"/>
            <a:ext cx="11727678" cy="2448000"/>
          </a:xfrm>
        </p:spPr>
        <p:txBody>
          <a:bodyPr anchor="ctr"/>
          <a:lstStyle>
            <a:lvl1pPr algn="l">
              <a:defRPr sz="48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9E5A752-4605-48EA-BC6B-009C035BD60D}"/>
              </a:ext>
            </a:extLst>
          </p:cNvPr>
          <p:cNvSpPr>
            <a:spLocks noGrp="1"/>
          </p:cNvSpPr>
          <p:nvPr>
            <p:ph type="subTitle" idx="1"/>
          </p:nvPr>
        </p:nvSpPr>
        <p:spPr>
          <a:xfrm>
            <a:off x="475200" y="5775316"/>
            <a:ext cx="11714400" cy="1165484"/>
          </a:xfrm>
        </p:spPr>
        <p:txBody>
          <a:bodyPr>
            <a:normAutofit/>
          </a:bodyPr>
          <a:lstStyle>
            <a:lvl1pPr marL="0" indent="0" algn="l">
              <a:buNone/>
              <a:defRPr sz="3200">
                <a:latin typeface="+mj-lt"/>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GB" dirty="0"/>
          </a:p>
        </p:txBody>
      </p:sp>
      <p:sp>
        <p:nvSpPr>
          <p:cNvPr id="17" name="Text Placeholder 16">
            <a:extLst>
              <a:ext uri="{FF2B5EF4-FFF2-40B4-BE49-F238E27FC236}">
                <a16:creationId xmlns:a16="http://schemas.microsoft.com/office/drawing/2014/main" id="{3BD0A3AE-4648-4E64-99FF-F03013BEBA49}"/>
              </a:ext>
            </a:extLst>
          </p:cNvPr>
          <p:cNvSpPr>
            <a:spLocks noGrp="1"/>
          </p:cNvSpPr>
          <p:nvPr>
            <p:ph type="body" sz="quarter" idx="13" hasCustomPrompt="1"/>
          </p:nvPr>
        </p:nvSpPr>
        <p:spPr>
          <a:xfrm>
            <a:off x="463551" y="7185600"/>
            <a:ext cx="11728450" cy="964800"/>
          </a:xfrm>
        </p:spPr>
        <p:txBody>
          <a:bodyPr>
            <a:normAutofit/>
          </a:bodyPr>
          <a:lstStyle>
            <a:lvl1pPr marL="0" indent="0">
              <a:buNone/>
              <a:defRPr sz="2200" i="1"/>
            </a:lvl1pPr>
          </a:lstStyle>
          <a:p>
            <a:r>
              <a:rPr lang="fr-FR" dirty="0" err="1"/>
              <a:t>Surname</a:t>
            </a:r>
            <a:r>
              <a:rPr lang="fr-FR" dirty="0"/>
              <a:t> Name – Name Meeting – Place – </a:t>
            </a:r>
            <a:r>
              <a:rPr lang="fr-FR" dirty="0" err="1"/>
              <a:t>Month</a:t>
            </a:r>
            <a:r>
              <a:rPr lang="fr-FR" dirty="0"/>
              <a:t> </a:t>
            </a:r>
            <a:r>
              <a:rPr lang="fr-FR" dirty="0" err="1"/>
              <a:t>Year</a:t>
            </a:r>
            <a:endParaRPr lang="en-GB" dirty="0"/>
          </a:p>
        </p:txBody>
      </p:sp>
      <p:pic>
        <p:nvPicPr>
          <p:cNvPr id="16" name="Picture 15" descr="A picture containing object, sky&#10;&#10;Description automatically generated">
            <a:extLst>
              <a:ext uri="{FF2B5EF4-FFF2-40B4-BE49-F238E27FC236}">
                <a16:creationId xmlns:a16="http://schemas.microsoft.com/office/drawing/2014/main" id="{187E34A6-BD40-4FCC-A9EE-EE07F2547613}"/>
              </a:ext>
            </a:extLst>
          </p:cNvPr>
          <p:cNvPicPr>
            <a:picLocks noChangeAspect="1"/>
          </p:cNvPicPr>
          <p:nvPr userDrawn="1"/>
        </p:nvPicPr>
        <p:blipFill>
          <a:blip r:embed="rId3"/>
          <a:stretch>
            <a:fillRect/>
          </a:stretch>
        </p:blipFill>
        <p:spPr>
          <a:xfrm>
            <a:off x="19259562" y="12319239"/>
            <a:ext cx="3950328" cy="599554"/>
          </a:xfrm>
          <a:prstGeom prst="rect">
            <a:avLst/>
          </a:prstGeom>
        </p:spPr>
      </p:pic>
      <p:grpSp>
        <p:nvGrpSpPr>
          <p:cNvPr id="22" name="Group 21">
            <a:extLst>
              <a:ext uri="{FF2B5EF4-FFF2-40B4-BE49-F238E27FC236}">
                <a16:creationId xmlns:a16="http://schemas.microsoft.com/office/drawing/2014/main" id="{2E808261-232F-4C13-9D17-759F158BC8B9}"/>
              </a:ext>
            </a:extLst>
          </p:cNvPr>
          <p:cNvGrpSpPr/>
          <p:nvPr userDrawn="1"/>
        </p:nvGrpSpPr>
        <p:grpSpPr>
          <a:xfrm>
            <a:off x="0" y="5773863"/>
            <a:ext cx="474616" cy="524274"/>
            <a:chOff x="0" y="250174"/>
            <a:chExt cx="237308" cy="262137"/>
          </a:xfrm>
        </p:grpSpPr>
        <p:sp>
          <p:nvSpPr>
            <p:cNvPr id="23" name="Rectangle 22">
              <a:extLst>
                <a:ext uri="{FF2B5EF4-FFF2-40B4-BE49-F238E27FC236}">
                  <a16:creationId xmlns:a16="http://schemas.microsoft.com/office/drawing/2014/main" id="{BEDF145E-2F48-4D23-97CE-0F2DDB43A1CC}"/>
                </a:ext>
              </a:extLst>
            </p:cNvPr>
            <p:cNvSpPr/>
            <p:nvPr userDrawn="1"/>
          </p:nvSpPr>
          <p:spPr>
            <a:xfrm>
              <a:off x="0" y="250174"/>
              <a:ext cx="237308" cy="55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chemeClr val="bg1"/>
                </a:solidFill>
              </a:endParaRPr>
            </a:p>
          </p:txBody>
        </p:sp>
        <p:sp>
          <p:nvSpPr>
            <p:cNvPr id="24" name="Rectangle 23">
              <a:extLst>
                <a:ext uri="{FF2B5EF4-FFF2-40B4-BE49-F238E27FC236}">
                  <a16:creationId xmlns:a16="http://schemas.microsoft.com/office/drawing/2014/main" id="{9C7A1402-80C9-4C3C-92D8-FBDF98A88891}"/>
                </a:ext>
              </a:extLst>
            </p:cNvPr>
            <p:cNvSpPr/>
            <p:nvPr userDrawn="1"/>
          </p:nvSpPr>
          <p:spPr>
            <a:xfrm>
              <a:off x="0" y="353302"/>
              <a:ext cx="237308" cy="55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chemeClr val="bg1"/>
                </a:solidFill>
              </a:endParaRPr>
            </a:p>
          </p:txBody>
        </p:sp>
        <p:sp>
          <p:nvSpPr>
            <p:cNvPr id="25" name="Rectangle 24">
              <a:extLst>
                <a:ext uri="{FF2B5EF4-FFF2-40B4-BE49-F238E27FC236}">
                  <a16:creationId xmlns:a16="http://schemas.microsoft.com/office/drawing/2014/main" id="{8C5ECAD4-0F7A-4C9E-B22B-E3A4ED24F40A}"/>
                </a:ext>
              </a:extLst>
            </p:cNvPr>
            <p:cNvSpPr/>
            <p:nvPr userDrawn="1"/>
          </p:nvSpPr>
          <p:spPr>
            <a:xfrm>
              <a:off x="0" y="456430"/>
              <a:ext cx="237308" cy="558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chemeClr val="bg1"/>
                </a:solidFill>
              </a:endParaRPr>
            </a:p>
          </p:txBody>
        </p:sp>
      </p:grpSp>
    </p:spTree>
    <p:extLst>
      <p:ext uri="{BB962C8B-B14F-4D97-AF65-F5344CB8AC3E}">
        <p14:creationId xmlns:p14="http://schemas.microsoft.com/office/powerpoint/2010/main" val="1912435251"/>
      </p:ext>
    </p:extLst>
  </p:cSld>
  <p:clrMapOvr>
    <a:masterClrMapping/>
  </p:clrMapOvr>
  <p:transition spd="slow">
    <p:push/>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 dark image - white logo">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773DEA-A37C-4C44-B8A4-B31261EBE1FE}"/>
              </a:ext>
            </a:extLst>
          </p:cNvPr>
          <p:cNvSpPr/>
          <p:nvPr userDrawn="1"/>
        </p:nvSpPr>
        <p:spPr>
          <a:xfrm>
            <a:off x="464323" y="3146553"/>
            <a:ext cx="11737974" cy="564024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00"/>
          </a:p>
        </p:txBody>
      </p:sp>
      <p:sp>
        <p:nvSpPr>
          <p:cNvPr id="2" name="Title 1">
            <a:extLst>
              <a:ext uri="{FF2B5EF4-FFF2-40B4-BE49-F238E27FC236}">
                <a16:creationId xmlns:a16="http://schemas.microsoft.com/office/drawing/2014/main" id="{3E053D3F-7438-4603-B654-4FAA47CD3DE3}"/>
              </a:ext>
            </a:extLst>
          </p:cNvPr>
          <p:cNvSpPr>
            <a:spLocks noGrp="1"/>
          </p:cNvSpPr>
          <p:nvPr>
            <p:ph type="ctrTitle"/>
          </p:nvPr>
        </p:nvSpPr>
        <p:spPr>
          <a:xfrm>
            <a:off x="464323" y="3146552"/>
            <a:ext cx="11727678" cy="2448000"/>
          </a:xfrm>
        </p:spPr>
        <p:txBody>
          <a:bodyPr anchor="ctr"/>
          <a:lstStyle>
            <a:lvl1pPr algn="l">
              <a:defRPr sz="48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9E5A752-4605-48EA-BC6B-009C035BD60D}"/>
              </a:ext>
            </a:extLst>
          </p:cNvPr>
          <p:cNvSpPr>
            <a:spLocks noGrp="1"/>
          </p:cNvSpPr>
          <p:nvPr>
            <p:ph type="subTitle" idx="1"/>
          </p:nvPr>
        </p:nvSpPr>
        <p:spPr>
          <a:xfrm>
            <a:off x="475200" y="5775316"/>
            <a:ext cx="11714400" cy="1165484"/>
          </a:xfrm>
        </p:spPr>
        <p:txBody>
          <a:bodyPr>
            <a:normAutofit/>
          </a:bodyPr>
          <a:lstStyle>
            <a:lvl1pPr marL="0" indent="0" algn="l">
              <a:buNone/>
              <a:defRPr sz="3200">
                <a:latin typeface="+mj-lt"/>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GB" dirty="0"/>
          </a:p>
        </p:txBody>
      </p:sp>
      <p:sp>
        <p:nvSpPr>
          <p:cNvPr id="17" name="Text Placeholder 16">
            <a:extLst>
              <a:ext uri="{FF2B5EF4-FFF2-40B4-BE49-F238E27FC236}">
                <a16:creationId xmlns:a16="http://schemas.microsoft.com/office/drawing/2014/main" id="{3BD0A3AE-4648-4E64-99FF-F03013BEBA49}"/>
              </a:ext>
            </a:extLst>
          </p:cNvPr>
          <p:cNvSpPr>
            <a:spLocks noGrp="1"/>
          </p:cNvSpPr>
          <p:nvPr>
            <p:ph type="body" sz="quarter" idx="13" hasCustomPrompt="1"/>
          </p:nvPr>
        </p:nvSpPr>
        <p:spPr>
          <a:xfrm>
            <a:off x="463551" y="7185600"/>
            <a:ext cx="11728450" cy="964800"/>
          </a:xfrm>
        </p:spPr>
        <p:txBody>
          <a:bodyPr>
            <a:normAutofit/>
          </a:bodyPr>
          <a:lstStyle>
            <a:lvl1pPr marL="0" indent="0">
              <a:buNone/>
              <a:defRPr sz="2200" i="1"/>
            </a:lvl1pPr>
          </a:lstStyle>
          <a:p>
            <a:r>
              <a:rPr lang="fr-FR" dirty="0" err="1"/>
              <a:t>Surname</a:t>
            </a:r>
            <a:r>
              <a:rPr lang="fr-FR" dirty="0"/>
              <a:t> Name – Name Meeting – Place – </a:t>
            </a:r>
            <a:r>
              <a:rPr lang="fr-FR" dirty="0" err="1"/>
              <a:t>Month</a:t>
            </a:r>
            <a:r>
              <a:rPr lang="fr-FR" dirty="0"/>
              <a:t> </a:t>
            </a:r>
            <a:r>
              <a:rPr lang="fr-FR" dirty="0" err="1"/>
              <a:t>Year</a:t>
            </a:r>
            <a:endParaRPr lang="en-GB" dirty="0"/>
          </a:p>
        </p:txBody>
      </p:sp>
      <p:pic>
        <p:nvPicPr>
          <p:cNvPr id="18" name="Picture 17" descr="A picture containing object&#10;&#10;Description automatically generated">
            <a:extLst>
              <a:ext uri="{FF2B5EF4-FFF2-40B4-BE49-F238E27FC236}">
                <a16:creationId xmlns:a16="http://schemas.microsoft.com/office/drawing/2014/main" id="{5300D03A-DBC2-466B-B723-BB546E62F61B}"/>
              </a:ext>
            </a:extLst>
          </p:cNvPr>
          <p:cNvPicPr>
            <a:picLocks noChangeAspect="1"/>
          </p:cNvPicPr>
          <p:nvPr userDrawn="1"/>
        </p:nvPicPr>
        <p:blipFill>
          <a:blip r:embed="rId2"/>
          <a:stretch>
            <a:fillRect/>
          </a:stretch>
        </p:blipFill>
        <p:spPr>
          <a:xfrm>
            <a:off x="19235900" y="12296048"/>
            <a:ext cx="3976476" cy="646248"/>
          </a:xfrm>
          <a:prstGeom prst="rect">
            <a:avLst/>
          </a:prstGeom>
        </p:spPr>
      </p:pic>
      <p:grpSp>
        <p:nvGrpSpPr>
          <p:cNvPr id="16" name="Group 15">
            <a:extLst>
              <a:ext uri="{FF2B5EF4-FFF2-40B4-BE49-F238E27FC236}">
                <a16:creationId xmlns:a16="http://schemas.microsoft.com/office/drawing/2014/main" id="{E4962744-829D-43BF-8B1C-649B851FCD94}"/>
              </a:ext>
            </a:extLst>
          </p:cNvPr>
          <p:cNvGrpSpPr/>
          <p:nvPr userDrawn="1"/>
        </p:nvGrpSpPr>
        <p:grpSpPr>
          <a:xfrm>
            <a:off x="0" y="5773863"/>
            <a:ext cx="474616" cy="524274"/>
            <a:chOff x="0" y="250174"/>
            <a:chExt cx="237308" cy="262137"/>
          </a:xfrm>
        </p:grpSpPr>
        <p:sp>
          <p:nvSpPr>
            <p:cNvPr id="19" name="Rectangle 18">
              <a:extLst>
                <a:ext uri="{FF2B5EF4-FFF2-40B4-BE49-F238E27FC236}">
                  <a16:creationId xmlns:a16="http://schemas.microsoft.com/office/drawing/2014/main" id="{FE350451-78B8-4028-8577-F52E15C7FB67}"/>
                </a:ext>
              </a:extLst>
            </p:cNvPr>
            <p:cNvSpPr/>
            <p:nvPr userDrawn="1"/>
          </p:nvSpPr>
          <p:spPr>
            <a:xfrm>
              <a:off x="0" y="250174"/>
              <a:ext cx="237308" cy="55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chemeClr val="bg1"/>
                </a:solidFill>
              </a:endParaRPr>
            </a:p>
          </p:txBody>
        </p:sp>
        <p:sp>
          <p:nvSpPr>
            <p:cNvPr id="20" name="Rectangle 19">
              <a:extLst>
                <a:ext uri="{FF2B5EF4-FFF2-40B4-BE49-F238E27FC236}">
                  <a16:creationId xmlns:a16="http://schemas.microsoft.com/office/drawing/2014/main" id="{E4E87ED1-2749-4FD6-AC73-98391C113EE9}"/>
                </a:ext>
              </a:extLst>
            </p:cNvPr>
            <p:cNvSpPr/>
            <p:nvPr userDrawn="1"/>
          </p:nvSpPr>
          <p:spPr>
            <a:xfrm>
              <a:off x="0" y="353302"/>
              <a:ext cx="237308" cy="55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chemeClr val="bg1"/>
                </a:solidFill>
              </a:endParaRPr>
            </a:p>
          </p:txBody>
        </p:sp>
        <p:sp>
          <p:nvSpPr>
            <p:cNvPr id="21" name="Rectangle 20">
              <a:extLst>
                <a:ext uri="{FF2B5EF4-FFF2-40B4-BE49-F238E27FC236}">
                  <a16:creationId xmlns:a16="http://schemas.microsoft.com/office/drawing/2014/main" id="{C8EBF59D-A04D-473E-A227-4494965F3DD3}"/>
                </a:ext>
              </a:extLst>
            </p:cNvPr>
            <p:cNvSpPr/>
            <p:nvPr userDrawn="1"/>
          </p:nvSpPr>
          <p:spPr>
            <a:xfrm>
              <a:off x="0" y="456430"/>
              <a:ext cx="237308" cy="558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chemeClr val="bg1"/>
                </a:solidFill>
              </a:endParaRPr>
            </a:p>
          </p:txBody>
        </p:sp>
      </p:grpSp>
    </p:spTree>
    <p:extLst>
      <p:ext uri="{BB962C8B-B14F-4D97-AF65-F5344CB8AC3E}">
        <p14:creationId xmlns:p14="http://schemas.microsoft.com/office/powerpoint/2010/main" val="286674339"/>
      </p:ext>
    </p:extLst>
  </p:cSld>
  <p:clrMapOvr>
    <a:masterClrMapping/>
  </p:clrMapOvr>
  <p:transition spd="slow">
    <p:push/>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 logo on white backgroun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773DEA-A37C-4C44-B8A4-B31261EBE1FE}"/>
              </a:ext>
            </a:extLst>
          </p:cNvPr>
          <p:cNvSpPr/>
          <p:nvPr userDrawn="1"/>
        </p:nvSpPr>
        <p:spPr>
          <a:xfrm>
            <a:off x="464323" y="3146553"/>
            <a:ext cx="11737974" cy="564024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00"/>
          </a:p>
        </p:txBody>
      </p:sp>
      <p:sp>
        <p:nvSpPr>
          <p:cNvPr id="2" name="Title 1">
            <a:extLst>
              <a:ext uri="{FF2B5EF4-FFF2-40B4-BE49-F238E27FC236}">
                <a16:creationId xmlns:a16="http://schemas.microsoft.com/office/drawing/2014/main" id="{3E053D3F-7438-4603-B654-4FAA47CD3DE3}"/>
              </a:ext>
            </a:extLst>
          </p:cNvPr>
          <p:cNvSpPr>
            <a:spLocks noGrp="1"/>
          </p:cNvSpPr>
          <p:nvPr>
            <p:ph type="ctrTitle"/>
          </p:nvPr>
        </p:nvSpPr>
        <p:spPr>
          <a:xfrm>
            <a:off x="464323" y="3146552"/>
            <a:ext cx="11727678" cy="2448000"/>
          </a:xfrm>
        </p:spPr>
        <p:txBody>
          <a:bodyPr anchor="ctr"/>
          <a:lstStyle>
            <a:lvl1pPr algn="l">
              <a:defRPr sz="48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9E5A752-4605-48EA-BC6B-009C035BD60D}"/>
              </a:ext>
            </a:extLst>
          </p:cNvPr>
          <p:cNvSpPr>
            <a:spLocks noGrp="1"/>
          </p:cNvSpPr>
          <p:nvPr>
            <p:ph type="subTitle" idx="1"/>
          </p:nvPr>
        </p:nvSpPr>
        <p:spPr>
          <a:xfrm>
            <a:off x="475200" y="5775316"/>
            <a:ext cx="11714400" cy="1165484"/>
          </a:xfrm>
        </p:spPr>
        <p:txBody>
          <a:bodyPr>
            <a:normAutofit/>
          </a:bodyPr>
          <a:lstStyle>
            <a:lvl1pPr marL="0" indent="0" algn="l">
              <a:buNone/>
              <a:defRPr sz="3200">
                <a:latin typeface="+mj-lt"/>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GB" dirty="0"/>
          </a:p>
        </p:txBody>
      </p:sp>
      <p:sp>
        <p:nvSpPr>
          <p:cNvPr id="17" name="Text Placeholder 16">
            <a:extLst>
              <a:ext uri="{FF2B5EF4-FFF2-40B4-BE49-F238E27FC236}">
                <a16:creationId xmlns:a16="http://schemas.microsoft.com/office/drawing/2014/main" id="{3BD0A3AE-4648-4E64-99FF-F03013BEBA49}"/>
              </a:ext>
            </a:extLst>
          </p:cNvPr>
          <p:cNvSpPr>
            <a:spLocks noGrp="1"/>
          </p:cNvSpPr>
          <p:nvPr>
            <p:ph type="body" sz="quarter" idx="13" hasCustomPrompt="1"/>
          </p:nvPr>
        </p:nvSpPr>
        <p:spPr>
          <a:xfrm>
            <a:off x="463551" y="7185600"/>
            <a:ext cx="11728450" cy="964800"/>
          </a:xfrm>
        </p:spPr>
        <p:txBody>
          <a:bodyPr>
            <a:normAutofit/>
          </a:bodyPr>
          <a:lstStyle>
            <a:lvl1pPr marL="0" indent="0">
              <a:buNone/>
              <a:defRPr sz="2200" i="1"/>
            </a:lvl1pPr>
          </a:lstStyle>
          <a:p>
            <a:r>
              <a:rPr lang="fr-FR" dirty="0" err="1"/>
              <a:t>Surname</a:t>
            </a:r>
            <a:r>
              <a:rPr lang="fr-FR" dirty="0"/>
              <a:t> Name – Name Meeting – Place – </a:t>
            </a:r>
            <a:r>
              <a:rPr lang="fr-FR" dirty="0" err="1"/>
              <a:t>Month</a:t>
            </a:r>
            <a:r>
              <a:rPr lang="fr-FR" dirty="0"/>
              <a:t> </a:t>
            </a:r>
            <a:r>
              <a:rPr lang="fr-FR" dirty="0" err="1"/>
              <a:t>Year</a:t>
            </a:r>
            <a:endParaRPr lang="en-GB" dirty="0"/>
          </a:p>
        </p:txBody>
      </p:sp>
      <p:sp>
        <p:nvSpPr>
          <p:cNvPr id="16" name="Rectangle 15">
            <a:extLst>
              <a:ext uri="{FF2B5EF4-FFF2-40B4-BE49-F238E27FC236}">
                <a16:creationId xmlns:a16="http://schemas.microsoft.com/office/drawing/2014/main" id="{3F98EB72-46E6-4C7B-8B81-CA1934E46353}"/>
              </a:ext>
            </a:extLst>
          </p:cNvPr>
          <p:cNvSpPr/>
          <p:nvPr userDrawn="1"/>
        </p:nvSpPr>
        <p:spPr>
          <a:xfrm>
            <a:off x="0" y="11682487"/>
            <a:ext cx="24384000" cy="2033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00"/>
          </a:p>
        </p:txBody>
      </p:sp>
      <p:pic>
        <p:nvPicPr>
          <p:cNvPr id="18" name="Picture 17" descr="A picture containing object, sky&#10;&#10;Description automatically generated">
            <a:extLst>
              <a:ext uri="{FF2B5EF4-FFF2-40B4-BE49-F238E27FC236}">
                <a16:creationId xmlns:a16="http://schemas.microsoft.com/office/drawing/2014/main" id="{C6036603-37EC-4CE4-93F2-02BD08D0B391}"/>
              </a:ext>
            </a:extLst>
          </p:cNvPr>
          <p:cNvPicPr>
            <a:picLocks noChangeAspect="1"/>
          </p:cNvPicPr>
          <p:nvPr userDrawn="1"/>
        </p:nvPicPr>
        <p:blipFill>
          <a:blip r:embed="rId2"/>
          <a:stretch>
            <a:fillRect/>
          </a:stretch>
        </p:blipFill>
        <p:spPr>
          <a:xfrm>
            <a:off x="19259562" y="12319239"/>
            <a:ext cx="3950328" cy="599554"/>
          </a:xfrm>
          <a:prstGeom prst="rect">
            <a:avLst/>
          </a:prstGeom>
        </p:spPr>
      </p:pic>
      <p:grpSp>
        <p:nvGrpSpPr>
          <p:cNvPr id="19" name="Group 18">
            <a:extLst>
              <a:ext uri="{FF2B5EF4-FFF2-40B4-BE49-F238E27FC236}">
                <a16:creationId xmlns:a16="http://schemas.microsoft.com/office/drawing/2014/main" id="{1F16DEE6-242F-4EC3-8544-5E61ECE7E9A2}"/>
              </a:ext>
            </a:extLst>
          </p:cNvPr>
          <p:cNvGrpSpPr/>
          <p:nvPr userDrawn="1"/>
        </p:nvGrpSpPr>
        <p:grpSpPr>
          <a:xfrm>
            <a:off x="0" y="5773863"/>
            <a:ext cx="474616" cy="524274"/>
            <a:chOff x="0" y="250174"/>
            <a:chExt cx="237308" cy="262137"/>
          </a:xfrm>
        </p:grpSpPr>
        <p:sp>
          <p:nvSpPr>
            <p:cNvPr id="20" name="Rectangle 19">
              <a:extLst>
                <a:ext uri="{FF2B5EF4-FFF2-40B4-BE49-F238E27FC236}">
                  <a16:creationId xmlns:a16="http://schemas.microsoft.com/office/drawing/2014/main" id="{2D92DE39-FA4A-406E-ACAF-364C86A6B222}"/>
                </a:ext>
              </a:extLst>
            </p:cNvPr>
            <p:cNvSpPr/>
            <p:nvPr userDrawn="1"/>
          </p:nvSpPr>
          <p:spPr>
            <a:xfrm>
              <a:off x="0" y="250174"/>
              <a:ext cx="237308" cy="55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chemeClr val="bg1"/>
                </a:solidFill>
              </a:endParaRPr>
            </a:p>
          </p:txBody>
        </p:sp>
        <p:sp>
          <p:nvSpPr>
            <p:cNvPr id="21" name="Rectangle 20">
              <a:extLst>
                <a:ext uri="{FF2B5EF4-FFF2-40B4-BE49-F238E27FC236}">
                  <a16:creationId xmlns:a16="http://schemas.microsoft.com/office/drawing/2014/main" id="{4FD4354E-2672-46C4-8DA9-3C6F22593E3B}"/>
                </a:ext>
              </a:extLst>
            </p:cNvPr>
            <p:cNvSpPr/>
            <p:nvPr userDrawn="1"/>
          </p:nvSpPr>
          <p:spPr>
            <a:xfrm>
              <a:off x="0" y="353302"/>
              <a:ext cx="237308" cy="55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chemeClr val="bg1"/>
                </a:solidFill>
              </a:endParaRPr>
            </a:p>
          </p:txBody>
        </p:sp>
        <p:sp>
          <p:nvSpPr>
            <p:cNvPr id="22" name="Rectangle 21">
              <a:extLst>
                <a:ext uri="{FF2B5EF4-FFF2-40B4-BE49-F238E27FC236}">
                  <a16:creationId xmlns:a16="http://schemas.microsoft.com/office/drawing/2014/main" id="{BF797BD4-03E6-4E4D-8FCC-36E96129650E}"/>
                </a:ext>
              </a:extLst>
            </p:cNvPr>
            <p:cNvSpPr/>
            <p:nvPr userDrawn="1"/>
          </p:nvSpPr>
          <p:spPr>
            <a:xfrm>
              <a:off x="0" y="456430"/>
              <a:ext cx="237308" cy="558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chemeClr val="bg1"/>
                </a:solidFill>
              </a:endParaRPr>
            </a:p>
          </p:txBody>
        </p:sp>
      </p:grpSp>
    </p:spTree>
    <p:extLst>
      <p:ext uri="{BB962C8B-B14F-4D97-AF65-F5344CB8AC3E}">
        <p14:creationId xmlns:p14="http://schemas.microsoft.com/office/powerpoint/2010/main" val="1856314945"/>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Slide - dark image - white logo">
    <p:spTree>
      <p:nvGrpSpPr>
        <p:cNvPr id="1" name=""/>
        <p:cNvGrpSpPr/>
        <p:nvPr/>
      </p:nvGrpSpPr>
      <p:grpSpPr>
        <a:xfrm>
          <a:off x="0" y="0"/>
          <a:ext cx="0" cy="0"/>
          <a:chOff x="0" y="0"/>
          <a:chExt cx="0" cy="0"/>
        </a:xfrm>
      </p:grpSpPr>
      <p:sp>
        <p:nvSpPr>
          <p:cNvPr id="64" name="Rectangle 10"/>
          <p:cNvSpPr/>
          <p:nvPr/>
        </p:nvSpPr>
        <p:spPr>
          <a:xfrm>
            <a:off x="464320" y="3146550"/>
            <a:ext cx="11737978" cy="5640246"/>
          </a:xfrm>
          <a:prstGeom prst="rect">
            <a:avLst/>
          </a:prstGeom>
          <a:solidFill>
            <a:srgbClr val="FFFFFF">
              <a:alpha val="70000"/>
            </a:srgbClr>
          </a:solidFill>
          <a:ln w="12700">
            <a:miter lim="400000"/>
          </a:ln>
        </p:spPr>
        <p:txBody>
          <a:bodyPr lIns="91438" tIns="91438" rIns="91438" bIns="91438" anchor="ctr"/>
          <a:lstStyle/>
          <a:p>
            <a:pPr algn="ctr">
              <a:defRPr sz="3600">
                <a:solidFill>
                  <a:srgbClr val="FFFFFF"/>
                </a:solidFill>
                <a:latin typeface="Arial"/>
                <a:ea typeface="Arial"/>
                <a:cs typeface="Arial"/>
                <a:sym typeface="Arial"/>
              </a:defRPr>
            </a:pPr>
            <a:endParaRPr/>
          </a:p>
        </p:txBody>
      </p:sp>
      <p:sp>
        <p:nvSpPr>
          <p:cNvPr id="65" name="Title Text"/>
          <p:cNvSpPr txBox="1">
            <a:spLocks noGrp="1"/>
          </p:cNvSpPr>
          <p:nvPr>
            <p:ph type="title"/>
          </p:nvPr>
        </p:nvSpPr>
        <p:spPr>
          <a:xfrm>
            <a:off x="464320" y="3146550"/>
            <a:ext cx="11727680" cy="2448002"/>
          </a:xfrm>
          <a:prstGeom prst="rect">
            <a:avLst/>
          </a:prstGeom>
        </p:spPr>
        <p:txBody>
          <a:bodyPr anchor="b"/>
          <a:lstStyle>
            <a:lvl1pPr>
              <a:defRPr sz="4800">
                <a:solidFill>
                  <a:srgbClr val="000000"/>
                </a:solidFill>
              </a:defRPr>
            </a:lvl1pPr>
          </a:lstStyle>
          <a:p>
            <a:r>
              <a:t>Title Text</a:t>
            </a:r>
          </a:p>
        </p:txBody>
      </p:sp>
      <p:sp>
        <p:nvSpPr>
          <p:cNvPr id="66" name="Body Level One…"/>
          <p:cNvSpPr txBox="1">
            <a:spLocks noGrp="1"/>
          </p:cNvSpPr>
          <p:nvPr>
            <p:ph type="body" sz="quarter" idx="1"/>
          </p:nvPr>
        </p:nvSpPr>
        <p:spPr>
          <a:xfrm>
            <a:off x="475200" y="5775316"/>
            <a:ext cx="11714400" cy="1165486"/>
          </a:xfrm>
          <a:prstGeom prst="rect">
            <a:avLst/>
          </a:prstGeom>
        </p:spPr>
        <p:txBody>
          <a:bodyPr anchor="t"/>
          <a:lstStyle>
            <a:lvl1pPr marL="0" indent="0">
              <a:buClrTx/>
              <a:buSzTx/>
              <a:buNone/>
              <a:defRPr sz="3200" cap="none">
                <a:latin typeface="Arial Narrow"/>
                <a:ea typeface="Arial Narrow"/>
                <a:cs typeface="Arial Narrow"/>
                <a:sym typeface="Arial Narrow"/>
              </a:defRPr>
            </a:lvl1pPr>
            <a:lvl2pPr marL="0" indent="0">
              <a:buClrTx/>
              <a:buSzTx/>
              <a:buNone/>
              <a:defRPr sz="3200" cap="none">
                <a:latin typeface="Arial Narrow"/>
                <a:ea typeface="Arial Narrow"/>
                <a:cs typeface="Arial Narrow"/>
                <a:sym typeface="Arial Narrow"/>
              </a:defRPr>
            </a:lvl2pPr>
            <a:lvl3pPr>
              <a:buClrTx/>
              <a:defRPr sz="3200" cap="none">
                <a:latin typeface="Arial Narrow"/>
                <a:ea typeface="Arial Narrow"/>
                <a:cs typeface="Arial Narrow"/>
                <a:sym typeface="Arial Narrow"/>
              </a:defRPr>
            </a:lvl3pPr>
            <a:lvl4pPr>
              <a:buClrTx/>
              <a:defRPr sz="3200" cap="none">
                <a:latin typeface="Arial Narrow"/>
                <a:ea typeface="Arial Narrow"/>
                <a:cs typeface="Arial Narrow"/>
                <a:sym typeface="Arial Narrow"/>
              </a:defRPr>
            </a:lvl4pPr>
            <a:lvl5pPr>
              <a:buClrTx/>
              <a:defRPr sz="3200" cap="none">
                <a:latin typeface="Arial Narrow"/>
                <a:ea typeface="Arial Narrow"/>
                <a:cs typeface="Arial Narrow"/>
                <a:sym typeface="Arial Narrow"/>
              </a:defRPr>
            </a:lvl5pPr>
          </a:lstStyle>
          <a:p>
            <a:r>
              <a:t>Body Level One</a:t>
            </a:r>
          </a:p>
          <a:p>
            <a:pPr lvl="1"/>
            <a:r>
              <a:t>Body Level Two</a:t>
            </a:r>
          </a:p>
          <a:p>
            <a:pPr lvl="2"/>
            <a:r>
              <a:t>Body Level Three</a:t>
            </a:r>
          </a:p>
          <a:p>
            <a:pPr lvl="3"/>
            <a:r>
              <a:t>Body Level Four</a:t>
            </a:r>
          </a:p>
          <a:p>
            <a:pPr lvl="4"/>
            <a:r>
              <a:t>Body Level Five</a:t>
            </a:r>
          </a:p>
        </p:txBody>
      </p:sp>
      <p:sp>
        <p:nvSpPr>
          <p:cNvPr id="67" name="Text Placeholder 16"/>
          <p:cNvSpPr>
            <a:spLocks noGrp="1"/>
          </p:cNvSpPr>
          <p:nvPr>
            <p:ph type="body" sz="quarter" idx="13" hasCustomPrompt="1"/>
          </p:nvPr>
        </p:nvSpPr>
        <p:spPr>
          <a:xfrm>
            <a:off x="463550" y="7185600"/>
            <a:ext cx="11728450" cy="964802"/>
          </a:xfrm>
          <a:prstGeom prst="rect">
            <a:avLst/>
          </a:prstGeom>
        </p:spPr>
        <p:txBody>
          <a:bodyPr anchor="t"/>
          <a:lstStyle>
            <a:lvl1pPr marL="0" indent="0">
              <a:buClrTx/>
              <a:buSzTx/>
              <a:buNone/>
              <a:defRPr sz="2200" i="1" cap="none"/>
            </a:lvl1pPr>
          </a:lstStyle>
          <a:p>
            <a:r>
              <a:t>Surname Name – Name Meeting – Place – Month Year</a:t>
            </a:r>
          </a:p>
        </p:txBody>
      </p:sp>
      <p:grpSp>
        <p:nvGrpSpPr>
          <p:cNvPr id="71" name="Group 15"/>
          <p:cNvGrpSpPr/>
          <p:nvPr/>
        </p:nvGrpSpPr>
        <p:grpSpPr>
          <a:xfrm>
            <a:off x="0" y="5773860"/>
            <a:ext cx="474617" cy="524277"/>
            <a:chOff x="0" y="-1"/>
            <a:chExt cx="474615" cy="524276"/>
          </a:xfrm>
        </p:grpSpPr>
        <p:sp>
          <p:nvSpPr>
            <p:cNvPr id="68" name="Rectangle 18"/>
            <p:cNvSpPr/>
            <p:nvPr/>
          </p:nvSpPr>
          <p:spPr>
            <a:xfrm>
              <a:off x="0" y="-2"/>
              <a:ext cx="474617" cy="111765"/>
            </a:xfrm>
            <a:prstGeom prst="rect">
              <a:avLst/>
            </a:prstGeom>
            <a:solidFill>
              <a:schemeClr val="accent1"/>
            </a:solidFill>
            <a:ln w="12700" cap="flat">
              <a:noFill/>
              <a:miter lim="400000"/>
            </a:ln>
            <a:effectLst/>
          </p:spPr>
          <p:txBody>
            <a:bodyPr wrap="square" lIns="91438" tIns="91438" rIns="91438" bIns="91438" numCol="1" anchor="ctr">
              <a:noAutofit/>
            </a:bodyPr>
            <a:lstStyle/>
            <a:p>
              <a:pPr algn="ctr">
                <a:defRPr sz="2200">
                  <a:solidFill>
                    <a:srgbClr val="FFFFFF"/>
                  </a:solidFill>
                  <a:latin typeface="Arial"/>
                  <a:ea typeface="Arial"/>
                  <a:cs typeface="Arial"/>
                  <a:sym typeface="Arial"/>
                </a:defRPr>
              </a:pPr>
              <a:endParaRPr/>
            </a:p>
          </p:txBody>
        </p:sp>
        <p:sp>
          <p:nvSpPr>
            <p:cNvPr id="69" name="Rectangle 19"/>
            <p:cNvSpPr/>
            <p:nvPr/>
          </p:nvSpPr>
          <p:spPr>
            <a:xfrm>
              <a:off x="0" y="206255"/>
              <a:ext cx="474617" cy="111764"/>
            </a:xfrm>
            <a:prstGeom prst="rect">
              <a:avLst/>
            </a:prstGeom>
            <a:solidFill>
              <a:schemeClr val="accent2"/>
            </a:solidFill>
            <a:ln w="12700" cap="flat">
              <a:noFill/>
              <a:miter lim="400000"/>
            </a:ln>
            <a:effectLst/>
          </p:spPr>
          <p:txBody>
            <a:bodyPr wrap="square" lIns="91438" tIns="91438" rIns="91438" bIns="91438" numCol="1" anchor="ctr">
              <a:noAutofit/>
            </a:bodyPr>
            <a:lstStyle/>
            <a:p>
              <a:pPr algn="ctr">
                <a:defRPr sz="2200">
                  <a:solidFill>
                    <a:srgbClr val="FFFFFF"/>
                  </a:solidFill>
                  <a:latin typeface="Arial"/>
                  <a:ea typeface="Arial"/>
                  <a:cs typeface="Arial"/>
                  <a:sym typeface="Arial"/>
                </a:defRPr>
              </a:pPr>
              <a:endParaRPr/>
            </a:p>
          </p:txBody>
        </p:sp>
        <p:sp>
          <p:nvSpPr>
            <p:cNvPr id="70" name="Rectangle 20"/>
            <p:cNvSpPr/>
            <p:nvPr/>
          </p:nvSpPr>
          <p:spPr>
            <a:xfrm>
              <a:off x="0" y="412512"/>
              <a:ext cx="474617" cy="111764"/>
            </a:xfrm>
            <a:prstGeom prst="rect">
              <a:avLst/>
            </a:prstGeom>
            <a:solidFill>
              <a:schemeClr val="accent3"/>
            </a:solidFill>
            <a:ln w="12700" cap="flat">
              <a:noFill/>
              <a:miter lim="400000"/>
            </a:ln>
            <a:effectLst/>
          </p:spPr>
          <p:txBody>
            <a:bodyPr wrap="square" lIns="91438" tIns="91438" rIns="91438" bIns="91438" numCol="1" anchor="ctr">
              <a:noAutofit/>
            </a:bodyPr>
            <a:lstStyle/>
            <a:p>
              <a:pPr algn="ctr">
                <a:defRPr sz="2200">
                  <a:solidFill>
                    <a:srgbClr val="FFFFFF"/>
                  </a:solidFill>
                  <a:latin typeface="Arial"/>
                  <a:ea typeface="Arial"/>
                  <a:cs typeface="Arial"/>
                  <a:sym typeface="Arial"/>
                </a:defRPr>
              </a:pPr>
              <a:endParaRPr/>
            </a:p>
          </p:txBody>
        </p:sp>
      </p:grpSp>
      <p:pic>
        <p:nvPicPr>
          <p:cNvPr id="72" name="Picture 11" descr="Picture 11"/>
          <p:cNvPicPr>
            <a:picLocks noChangeAspect="1"/>
          </p:cNvPicPr>
          <p:nvPr/>
        </p:nvPicPr>
        <p:blipFill>
          <a:blip r:embed="rId2">
            <a:extLst/>
          </a:blip>
          <a:stretch>
            <a:fillRect/>
          </a:stretch>
        </p:blipFill>
        <p:spPr>
          <a:xfrm>
            <a:off x="19235900" y="12497261"/>
            <a:ext cx="3976478" cy="646250"/>
          </a:xfrm>
          <a:prstGeom prst="rect">
            <a:avLst/>
          </a:prstGeom>
          <a:ln w="12700">
            <a:miter lim="400000"/>
          </a:ln>
        </p:spPr>
      </p:pic>
      <p:sp>
        <p:nvSpPr>
          <p:cNvPr id="73" name="Slide Number"/>
          <p:cNvSpPr txBox="1">
            <a:spLocks noGrp="1"/>
          </p:cNvSpPr>
          <p:nvPr>
            <p:ph type="sldNum" sz="quarter" idx="2"/>
          </p:nvPr>
        </p:nvSpPr>
        <p:spPr>
          <a:xfrm>
            <a:off x="17123469" y="12539886"/>
            <a:ext cx="351731" cy="34563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6D1AD-D2D3-4ABA-8443-0406F99FC6BE}"/>
              </a:ext>
            </a:extLst>
          </p:cNvPr>
          <p:cNvSpPr>
            <a:spLocks noGrp="1"/>
          </p:cNvSpPr>
          <p:nvPr>
            <p:ph type="title"/>
          </p:nvPr>
        </p:nvSpPr>
        <p:spPr>
          <a:xfrm>
            <a:off x="453600" y="417600"/>
            <a:ext cx="11304000" cy="720000"/>
          </a:xfrm>
        </p:spPr>
        <p:txBody>
          <a:bodyPr anchor="ctr"/>
          <a:lstStyle>
            <a:lvl1pPr algn="l" defTabSz="1828800" rtl="0" eaLnBrk="1" latinLnBrk="0" hangingPunct="1">
              <a:lnSpc>
                <a:spcPct val="90000"/>
              </a:lnSpc>
              <a:spcBef>
                <a:spcPct val="0"/>
              </a:spcBef>
              <a:buNone/>
              <a:defRPr lang="en-GB" sz="4000" b="1" kern="1200" cap="all" baseline="0" dirty="0">
                <a:solidFill>
                  <a:schemeClr val="tx1"/>
                </a:solidFill>
                <a:latin typeface="+mj-lt"/>
                <a:ea typeface="+mj-ea"/>
                <a:cs typeface="+mj-cs"/>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BC0DE150-FBA6-4FBC-9C9C-CC34E65FADB0}"/>
              </a:ext>
            </a:extLst>
          </p:cNvPr>
          <p:cNvSpPr>
            <a:spLocks noGrp="1"/>
          </p:cNvSpPr>
          <p:nvPr>
            <p:ph type="body" idx="1" hasCustomPrompt="1"/>
          </p:nvPr>
        </p:nvSpPr>
        <p:spPr>
          <a:xfrm>
            <a:off x="453600" y="1800000"/>
            <a:ext cx="11304000" cy="10080000"/>
          </a:xfrm>
        </p:spPr>
        <p:txBody>
          <a:bodyPr anchor="ctr">
            <a:normAutofit/>
          </a:bodyPr>
          <a:lstStyle>
            <a:lvl1pPr marL="530226" indent="-530226">
              <a:buFont typeface="+mj-lt"/>
              <a:buAutoNum type="arabicPeriod"/>
              <a:defRPr sz="2800" b="0" cap="all" baseline="0">
                <a:solidFill>
                  <a:schemeClr val="tx1"/>
                </a:solidFill>
                <a:latin typeface="+mn-lt"/>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dirty="0"/>
              <a:t>CONTENTS</a:t>
            </a:r>
          </a:p>
          <a:p>
            <a:pPr lvl="0"/>
            <a:r>
              <a:rPr lang="en-US" dirty="0"/>
              <a:t>CONTENTS</a:t>
            </a:r>
          </a:p>
          <a:p>
            <a:pPr lvl="0"/>
            <a:r>
              <a:rPr lang="en-US" dirty="0"/>
              <a:t>CONTENTS</a:t>
            </a:r>
          </a:p>
        </p:txBody>
      </p:sp>
      <p:sp>
        <p:nvSpPr>
          <p:cNvPr id="11" name="Picture Placeholder 10">
            <a:extLst>
              <a:ext uri="{FF2B5EF4-FFF2-40B4-BE49-F238E27FC236}">
                <a16:creationId xmlns:a16="http://schemas.microsoft.com/office/drawing/2014/main" id="{FA6FA2D0-5F7F-46B6-BF7A-2046A6BF9AE4}"/>
              </a:ext>
            </a:extLst>
          </p:cNvPr>
          <p:cNvSpPr>
            <a:spLocks noGrp="1"/>
          </p:cNvSpPr>
          <p:nvPr>
            <p:ph type="pic" sz="quarter" idx="13"/>
          </p:nvPr>
        </p:nvSpPr>
        <p:spPr>
          <a:xfrm>
            <a:off x="12194400" y="0"/>
            <a:ext cx="12189600" cy="13716000"/>
          </a:xfrm>
        </p:spPr>
        <p:txBody>
          <a:bodyPr anchor="ctr"/>
          <a:lstStyle>
            <a:lvl1pPr marL="0" indent="0" algn="ctr">
              <a:buNone/>
              <a:defRPr/>
            </a:lvl1pPr>
          </a:lstStyle>
          <a:p>
            <a:r>
              <a:rPr lang="en-US"/>
              <a:t>Click icon to add picture</a:t>
            </a:r>
            <a:endParaRPr lang="en-GB" dirty="0"/>
          </a:p>
        </p:txBody>
      </p:sp>
      <p:sp>
        <p:nvSpPr>
          <p:cNvPr id="9" name="Slide Number Placeholder 8">
            <a:extLst>
              <a:ext uri="{FF2B5EF4-FFF2-40B4-BE49-F238E27FC236}">
                <a16:creationId xmlns:a16="http://schemas.microsoft.com/office/drawing/2014/main" id="{B538F145-25C5-44A1-8460-AED4204F1B1E}"/>
              </a:ext>
            </a:extLst>
          </p:cNvPr>
          <p:cNvSpPr>
            <a:spLocks noGrp="1"/>
          </p:cNvSpPr>
          <p:nvPr>
            <p:ph type="sldNum" sz="quarter" idx="16"/>
          </p:nvPr>
        </p:nvSpPr>
        <p:spPr/>
        <p:txBody>
          <a:bodyPr/>
          <a:lstStyle>
            <a:lvl1pPr algn="r">
              <a:defRPr/>
            </a:lvl1pPr>
          </a:lstStyle>
          <a:p>
            <a:fld id="{0E153218-3C45-4416-BBD6-D0B8FE588688}" type="slidenum">
              <a:rPr lang="en-GB" smtClean="0"/>
              <a:pPr/>
              <a:t>‹#›</a:t>
            </a:fld>
            <a:endParaRPr lang="en-GB" b="1" spc="600" dirty="0"/>
          </a:p>
        </p:txBody>
      </p:sp>
    </p:spTree>
    <p:extLst>
      <p:ext uri="{BB962C8B-B14F-4D97-AF65-F5344CB8AC3E}">
        <p14:creationId xmlns:p14="http://schemas.microsoft.com/office/powerpoint/2010/main" val="1368360656"/>
      </p:ext>
    </p:extLst>
  </p:cSld>
  <p:clrMapOvr>
    <a:masterClrMapping/>
  </p:clrMapOvr>
  <p:transition spd="slow">
    <p:push/>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hapter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6D1AD-D2D3-4ABA-8443-0406F99FC6BE}"/>
              </a:ext>
            </a:extLst>
          </p:cNvPr>
          <p:cNvSpPr>
            <a:spLocks noGrp="1"/>
          </p:cNvSpPr>
          <p:nvPr>
            <p:ph type="title"/>
          </p:nvPr>
        </p:nvSpPr>
        <p:spPr>
          <a:xfrm>
            <a:off x="453600" y="5135298"/>
            <a:ext cx="11304000" cy="1800000"/>
          </a:xfrm>
        </p:spPr>
        <p:txBody>
          <a:bodyPr anchor="ctr"/>
          <a:lstStyle>
            <a:lvl1pPr algn="l" defTabSz="1828800" rtl="0" eaLnBrk="1" latinLnBrk="0" hangingPunct="1">
              <a:lnSpc>
                <a:spcPct val="90000"/>
              </a:lnSpc>
              <a:spcBef>
                <a:spcPct val="0"/>
              </a:spcBef>
              <a:buNone/>
              <a:defRPr lang="en-GB" sz="4800" b="1" kern="1200" cap="all" baseline="0" dirty="0">
                <a:solidFill>
                  <a:schemeClr val="tx1"/>
                </a:solidFill>
                <a:latin typeface="+mj-lt"/>
                <a:ea typeface="+mj-ea"/>
                <a:cs typeface="+mj-cs"/>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BC0DE150-FBA6-4FBC-9C9C-CC34E65FADB0}"/>
              </a:ext>
            </a:extLst>
          </p:cNvPr>
          <p:cNvSpPr>
            <a:spLocks noGrp="1"/>
          </p:cNvSpPr>
          <p:nvPr>
            <p:ph type="body" idx="1"/>
          </p:nvPr>
        </p:nvSpPr>
        <p:spPr>
          <a:xfrm>
            <a:off x="453600" y="7244406"/>
            <a:ext cx="11304000" cy="1080000"/>
          </a:xfrm>
        </p:spPr>
        <p:txBody>
          <a:bodyPr anchor="ctr">
            <a:normAutofit/>
          </a:bodyPr>
          <a:lstStyle>
            <a:lvl1pPr marL="0" indent="0">
              <a:buFont typeface="+mj-lt"/>
              <a:buNone/>
              <a:defRPr sz="3200" b="0" cap="none" baseline="0">
                <a:solidFill>
                  <a:schemeClr val="tx1"/>
                </a:solidFill>
                <a:latin typeface="+mj-lt"/>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11" name="Picture Placeholder 10">
            <a:extLst>
              <a:ext uri="{FF2B5EF4-FFF2-40B4-BE49-F238E27FC236}">
                <a16:creationId xmlns:a16="http://schemas.microsoft.com/office/drawing/2014/main" id="{FA6FA2D0-5F7F-46B6-BF7A-2046A6BF9AE4}"/>
              </a:ext>
            </a:extLst>
          </p:cNvPr>
          <p:cNvSpPr>
            <a:spLocks noGrp="1"/>
          </p:cNvSpPr>
          <p:nvPr>
            <p:ph type="pic" sz="quarter" idx="13"/>
          </p:nvPr>
        </p:nvSpPr>
        <p:spPr>
          <a:xfrm>
            <a:off x="12194400" y="0"/>
            <a:ext cx="12189600" cy="13716000"/>
          </a:xfrm>
        </p:spPr>
        <p:txBody>
          <a:bodyPr anchor="ctr"/>
          <a:lstStyle>
            <a:lvl1pPr marL="0" indent="0" algn="ctr">
              <a:buNone/>
              <a:defRPr/>
            </a:lvl1pPr>
          </a:lstStyle>
          <a:p>
            <a:r>
              <a:rPr lang="en-US"/>
              <a:t>Click icon to add picture</a:t>
            </a:r>
            <a:endParaRPr lang="en-GB" dirty="0"/>
          </a:p>
        </p:txBody>
      </p:sp>
      <p:sp>
        <p:nvSpPr>
          <p:cNvPr id="15" name="TextBox 14">
            <a:extLst>
              <a:ext uri="{FF2B5EF4-FFF2-40B4-BE49-F238E27FC236}">
                <a16:creationId xmlns:a16="http://schemas.microsoft.com/office/drawing/2014/main" id="{56E202D3-424E-4414-B3AE-C61DEF8471A5}"/>
              </a:ext>
            </a:extLst>
          </p:cNvPr>
          <p:cNvSpPr txBox="1"/>
          <p:nvPr userDrawn="1"/>
        </p:nvSpPr>
        <p:spPr>
          <a:xfrm>
            <a:off x="1004049" y="12712701"/>
            <a:ext cx="2091326" cy="730250"/>
          </a:xfrm>
          <a:prstGeom prst="rect">
            <a:avLst/>
          </a:prstGeom>
          <a:noFill/>
        </p:spPr>
        <p:txBody>
          <a:bodyPr wrap="none" rtlCol="0" anchor="ctr">
            <a:no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chemeClr val="accent5"/>
                </a:solidFill>
                <a:effectLst/>
                <a:uLnTx/>
                <a:uFillTx/>
                <a:latin typeface="+mn-lt"/>
                <a:ea typeface="Arial" charset="0"/>
                <a:cs typeface="+mn-cs"/>
              </a:rPr>
              <a:t>-</a:t>
            </a:r>
            <a:r>
              <a:rPr kumimoji="0" lang="en-GB" sz="2400" b="0" i="0" u="none" strike="noStrike" kern="1200" cap="none" spc="200" normalizeH="0" baseline="0" noProof="0" dirty="0">
                <a:ln>
                  <a:noFill/>
                </a:ln>
                <a:solidFill>
                  <a:schemeClr val="accent5"/>
                </a:solidFill>
                <a:effectLst/>
                <a:uLnTx/>
                <a:uFillTx/>
                <a:latin typeface="+mn-lt"/>
                <a:ea typeface="+mn-ea"/>
                <a:cs typeface="+mn-cs"/>
              </a:rPr>
              <a:t> </a:t>
            </a:r>
            <a:r>
              <a:rPr kumimoji="0" lang="en-GB" sz="2400" b="0" i="0" u="none" strike="noStrike" kern="1200" cap="none" spc="600" normalizeH="0" baseline="0" noProof="0" dirty="0">
                <a:ln>
                  <a:noFill/>
                </a:ln>
                <a:solidFill>
                  <a:schemeClr val="accent5"/>
                </a:solidFill>
                <a:effectLst/>
                <a:uLnTx/>
                <a:uFillTx/>
                <a:latin typeface="+mn-lt"/>
                <a:ea typeface="+mn-ea"/>
                <a:cs typeface="+mn-cs"/>
              </a:rPr>
              <a:t>MAZARS</a:t>
            </a:r>
            <a:endParaRPr lang="en-GB" sz="2400" b="0" dirty="0">
              <a:solidFill>
                <a:schemeClr val="accent5"/>
              </a:solidFill>
            </a:endParaRPr>
          </a:p>
        </p:txBody>
      </p:sp>
      <p:sp>
        <p:nvSpPr>
          <p:cNvPr id="17" name="Slide Number Placeholder 16">
            <a:extLst>
              <a:ext uri="{FF2B5EF4-FFF2-40B4-BE49-F238E27FC236}">
                <a16:creationId xmlns:a16="http://schemas.microsoft.com/office/drawing/2014/main" id="{FAD54BC8-3341-48EA-B41B-EF3F5F72073C}"/>
              </a:ext>
            </a:extLst>
          </p:cNvPr>
          <p:cNvSpPr>
            <a:spLocks noGrp="1"/>
          </p:cNvSpPr>
          <p:nvPr>
            <p:ph type="sldNum" sz="quarter" idx="16"/>
          </p:nvPr>
        </p:nvSpPr>
        <p:spPr/>
        <p:txBody>
          <a:bodyPr/>
          <a:lstStyle>
            <a:lvl1pPr algn="r">
              <a:defRPr b="0"/>
            </a:lvl1pPr>
          </a:lstStyle>
          <a:p>
            <a:fld id="{0E153218-3C45-4416-BBD6-D0B8FE588688}" type="slidenum">
              <a:rPr lang="en-GB" smtClean="0"/>
              <a:pPr/>
              <a:t>‹#›</a:t>
            </a:fld>
            <a:endParaRPr lang="en-GB" spc="600" dirty="0"/>
          </a:p>
        </p:txBody>
      </p:sp>
      <p:grpSp>
        <p:nvGrpSpPr>
          <p:cNvPr id="12" name="Group 11">
            <a:extLst>
              <a:ext uri="{FF2B5EF4-FFF2-40B4-BE49-F238E27FC236}">
                <a16:creationId xmlns:a16="http://schemas.microsoft.com/office/drawing/2014/main" id="{8D996BD8-C4EE-461A-B759-E112E4FEF287}"/>
              </a:ext>
            </a:extLst>
          </p:cNvPr>
          <p:cNvGrpSpPr/>
          <p:nvPr userDrawn="1"/>
        </p:nvGrpSpPr>
        <p:grpSpPr>
          <a:xfrm>
            <a:off x="0" y="5773863"/>
            <a:ext cx="474616" cy="524274"/>
            <a:chOff x="0" y="250174"/>
            <a:chExt cx="237308" cy="262137"/>
          </a:xfrm>
        </p:grpSpPr>
        <p:sp>
          <p:nvSpPr>
            <p:cNvPr id="13" name="Rectangle 12">
              <a:extLst>
                <a:ext uri="{FF2B5EF4-FFF2-40B4-BE49-F238E27FC236}">
                  <a16:creationId xmlns:a16="http://schemas.microsoft.com/office/drawing/2014/main" id="{F83F9CE9-572E-4751-B703-83C92111B5B9}"/>
                </a:ext>
              </a:extLst>
            </p:cNvPr>
            <p:cNvSpPr/>
            <p:nvPr userDrawn="1"/>
          </p:nvSpPr>
          <p:spPr>
            <a:xfrm>
              <a:off x="0" y="250174"/>
              <a:ext cx="237308" cy="55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chemeClr val="bg1"/>
                </a:solidFill>
              </a:endParaRPr>
            </a:p>
          </p:txBody>
        </p:sp>
        <p:sp>
          <p:nvSpPr>
            <p:cNvPr id="14" name="Rectangle 13">
              <a:extLst>
                <a:ext uri="{FF2B5EF4-FFF2-40B4-BE49-F238E27FC236}">
                  <a16:creationId xmlns:a16="http://schemas.microsoft.com/office/drawing/2014/main" id="{088467CF-4613-40DF-A96B-86512B8ABE22}"/>
                </a:ext>
              </a:extLst>
            </p:cNvPr>
            <p:cNvSpPr/>
            <p:nvPr userDrawn="1"/>
          </p:nvSpPr>
          <p:spPr>
            <a:xfrm>
              <a:off x="0" y="353302"/>
              <a:ext cx="237308" cy="55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chemeClr val="bg1"/>
                </a:solidFill>
              </a:endParaRPr>
            </a:p>
          </p:txBody>
        </p:sp>
        <p:sp>
          <p:nvSpPr>
            <p:cNvPr id="16" name="Rectangle 15">
              <a:extLst>
                <a:ext uri="{FF2B5EF4-FFF2-40B4-BE49-F238E27FC236}">
                  <a16:creationId xmlns:a16="http://schemas.microsoft.com/office/drawing/2014/main" id="{FA20AA6D-F919-411E-B174-EA38EE40D245}"/>
                </a:ext>
              </a:extLst>
            </p:cNvPr>
            <p:cNvSpPr/>
            <p:nvPr userDrawn="1"/>
          </p:nvSpPr>
          <p:spPr>
            <a:xfrm>
              <a:off x="0" y="456430"/>
              <a:ext cx="237308" cy="558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chemeClr val="bg1"/>
                </a:solidFill>
              </a:endParaRPr>
            </a:p>
          </p:txBody>
        </p:sp>
      </p:grpSp>
    </p:spTree>
    <p:extLst>
      <p:ext uri="{BB962C8B-B14F-4D97-AF65-F5344CB8AC3E}">
        <p14:creationId xmlns:p14="http://schemas.microsoft.com/office/powerpoint/2010/main" val="1233144678"/>
      </p:ext>
    </p:extLst>
  </p:cSld>
  <p:clrMapOvr>
    <a:masterClrMapping/>
  </p:clrMapOvr>
  <p:transition spd="slow">
    <p:push/>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F15F-9C7F-41A2-98E5-E9E5B5010612}"/>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4C6E267B-CE3F-49F4-B78D-A512D6100D0E}"/>
              </a:ext>
            </a:extLst>
          </p:cNvPr>
          <p:cNvSpPr>
            <a:spLocks noGrp="1"/>
          </p:cNvSpPr>
          <p:nvPr>
            <p:ph idx="1"/>
          </p:nvPr>
        </p:nvSpPr>
        <p:spPr/>
        <p:txBody>
          <a:bodyPr/>
          <a:lstStyle/>
          <a:p>
            <a:pPr lvl="0"/>
            <a:r>
              <a:rPr lang="en-US"/>
              <a:t>Edit Master text styles</a:t>
            </a:r>
          </a:p>
        </p:txBody>
      </p:sp>
      <p:sp>
        <p:nvSpPr>
          <p:cNvPr id="5" name="Date Placeholder 4">
            <a:extLst>
              <a:ext uri="{FF2B5EF4-FFF2-40B4-BE49-F238E27FC236}">
                <a16:creationId xmlns:a16="http://schemas.microsoft.com/office/drawing/2014/main" id="{8A6C32F8-F2AE-4002-A192-54CD6343FB92}"/>
              </a:ext>
            </a:extLst>
          </p:cNvPr>
          <p:cNvSpPr>
            <a:spLocks noGrp="1"/>
          </p:cNvSpPr>
          <p:nvPr>
            <p:ph type="dt" sz="half" idx="10"/>
          </p:nvPr>
        </p:nvSpPr>
        <p:spPr/>
        <p:txBody>
          <a:bodyPr/>
          <a:lstStyle/>
          <a:p>
            <a:fld id="{5E54489C-BF89-4C21-8470-6430490FA703}" type="datetime1">
              <a:rPr lang="en-GB" smtClean="0"/>
              <a:t>15/06/2020</a:t>
            </a:fld>
            <a:endParaRPr lang="en-GB"/>
          </a:p>
        </p:txBody>
      </p:sp>
      <p:sp>
        <p:nvSpPr>
          <p:cNvPr id="6" name="Footer Placeholder 5">
            <a:extLst>
              <a:ext uri="{FF2B5EF4-FFF2-40B4-BE49-F238E27FC236}">
                <a16:creationId xmlns:a16="http://schemas.microsoft.com/office/drawing/2014/main" id="{E80B270C-43A5-4FF8-A9A6-03E0F5EEB4C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A12962E-2163-40B6-82CF-F3A83CDC5DE3}"/>
              </a:ext>
            </a:extLst>
          </p:cNvPr>
          <p:cNvSpPr>
            <a:spLocks noGrp="1"/>
          </p:cNvSpPr>
          <p:nvPr>
            <p:ph type="sldNum" sz="quarter" idx="12"/>
          </p:nvPr>
        </p:nvSpPr>
        <p:spPr/>
        <p:txBody>
          <a:bodyPr/>
          <a:lstStyle>
            <a:lvl1pPr algn="r">
              <a:defRPr/>
            </a:lvl1pPr>
          </a:lstStyle>
          <a:p>
            <a:fld id="{0E153218-3C45-4416-BBD6-D0B8FE588688}" type="slidenum">
              <a:rPr lang="en-GB" smtClean="0"/>
              <a:pPr/>
              <a:t>‹#›</a:t>
            </a:fld>
            <a:endParaRPr lang="en-GB" b="1" spc="600" dirty="0"/>
          </a:p>
        </p:txBody>
      </p:sp>
    </p:spTree>
    <p:extLst>
      <p:ext uri="{BB962C8B-B14F-4D97-AF65-F5344CB8AC3E}">
        <p14:creationId xmlns:p14="http://schemas.microsoft.com/office/powerpoint/2010/main" val="2048114817"/>
      </p:ext>
    </p:extLst>
  </p:cSld>
  <p:clrMapOvr>
    <a:masterClrMapping/>
  </p:clrMapOvr>
  <p:transition spd="slow">
    <p:push/>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wi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F15F-9C7F-41A2-98E5-E9E5B5010612}"/>
              </a:ext>
            </a:extLst>
          </p:cNvPr>
          <p:cNvSpPr>
            <a:spLocks noGrp="1"/>
          </p:cNvSpPr>
          <p:nvPr>
            <p:ph type="title"/>
          </p:nvPr>
        </p:nvSpPr>
        <p:spPr>
          <a:xfrm>
            <a:off x="453600" y="418206"/>
            <a:ext cx="23476376" cy="7200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4C6E267B-CE3F-49F4-B78D-A512D6100D0E}"/>
              </a:ext>
            </a:extLst>
          </p:cNvPr>
          <p:cNvSpPr>
            <a:spLocks noGrp="1"/>
          </p:cNvSpPr>
          <p:nvPr>
            <p:ph idx="1"/>
          </p:nvPr>
        </p:nvSpPr>
        <p:spPr>
          <a:xfrm>
            <a:off x="453599" y="1800000"/>
            <a:ext cx="11451530" cy="10080000"/>
          </a:xfrm>
        </p:spPr>
        <p:txBody>
          <a:bodyPr/>
          <a:lstStyle/>
          <a:p>
            <a:pPr lvl="0"/>
            <a:r>
              <a:rPr lang="en-US"/>
              <a:t>Edit Master text styles</a:t>
            </a:r>
          </a:p>
        </p:txBody>
      </p:sp>
      <p:sp>
        <p:nvSpPr>
          <p:cNvPr id="7" name="Content Placeholder 2">
            <a:extLst>
              <a:ext uri="{FF2B5EF4-FFF2-40B4-BE49-F238E27FC236}">
                <a16:creationId xmlns:a16="http://schemas.microsoft.com/office/drawing/2014/main" id="{74FB2518-48B8-4D68-B9AC-761431BCE2DF}"/>
              </a:ext>
            </a:extLst>
          </p:cNvPr>
          <p:cNvSpPr>
            <a:spLocks noGrp="1"/>
          </p:cNvSpPr>
          <p:nvPr>
            <p:ph idx="13"/>
          </p:nvPr>
        </p:nvSpPr>
        <p:spPr>
          <a:xfrm>
            <a:off x="12475267" y="1800000"/>
            <a:ext cx="11451530" cy="10080000"/>
          </a:xfrm>
        </p:spPr>
        <p:txBody>
          <a:bodyPr/>
          <a:lstStyle/>
          <a:p>
            <a:pPr lvl="0"/>
            <a:r>
              <a:rPr lang="en-US"/>
              <a:t>Edit Master text styles</a:t>
            </a:r>
          </a:p>
        </p:txBody>
      </p:sp>
      <p:sp>
        <p:nvSpPr>
          <p:cNvPr id="5" name="Date Placeholder 4">
            <a:extLst>
              <a:ext uri="{FF2B5EF4-FFF2-40B4-BE49-F238E27FC236}">
                <a16:creationId xmlns:a16="http://schemas.microsoft.com/office/drawing/2014/main" id="{C77BBE5E-9074-4746-A870-BAD10E8D5158}"/>
              </a:ext>
            </a:extLst>
          </p:cNvPr>
          <p:cNvSpPr>
            <a:spLocks noGrp="1"/>
          </p:cNvSpPr>
          <p:nvPr>
            <p:ph type="dt" sz="half" idx="14"/>
          </p:nvPr>
        </p:nvSpPr>
        <p:spPr/>
        <p:txBody>
          <a:bodyPr/>
          <a:lstStyle/>
          <a:p>
            <a:fld id="{D3DBB630-42D1-4A67-B95F-E6F4342530A7}" type="datetime1">
              <a:rPr lang="en-GB" smtClean="0"/>
              <a:t>15/06/2020</a:t>
            </a:fld>
            <a:endParaRPr lang="en-GB"/>
          </a:p>
        </p:txBody>
      </p:sp>
      <p:sp>
        <p:nvSpPr>
          <p:cNvPr id="6" name="Footer Placeholder 5">
            <a:extLst>
              <a:ext uri="{FF2B5EF4-FFF2-40B4-BE49-F238E27FC236}">
                <a16:creationId xmlns:a16="http://schemas.microsoft.com/office/drawing/2014/main" id="{E526BDCD-5E7C-4D06-9D14-C2F936994084}"/>
              </a:ext>
            </a:extLst>
          </p:cNvPr>
          <p:cNvSpPr>
            <a:spLocks noGrp="1"/>
          </p:cNvSpPr>
          <p:nvPr>
            <p:ph type="ftr" sz="quarter" idx="15"/>
          </p:nvPr>
        </p:nvSpPr>
        <p:spPr/>
        <p:txBody>
          <a:bodyPr/>
          <a:lstStyle/>
          <a:p>
            <a:endParaRPr lang="en-GB" dirty="0"/>
          </a:p>
        </p:txBody>
      </p:sp>
      <p:sp>
        <p:nvSpPr>
          <p:cNvPr id="8" name="Slide Number Placeholder 7">
            <a:extLst>
              <a:ext uri="{FF2B5EF4-FFF2-40B4-BE49-F238E27FC236}">
                <a16:creationId xmlns:a16="http://schemas.microsoft.com/office/drawing/2014/main" id="{63CDDF02-D3A3-4632-9F1A-24EC7DB9F477}"/>
              </a:ext>
            </a:extLst>
          </p:cNvPr>
          <p:cNvSpPr>
            <a:spLocks noGrp="1"/>
          </p:cNvSpPr>
          <p:nvPr>
            <p:ph type="sldNum" sz="quarter" idx="16"/>
          </p:nvPr>
        </p:nvSpPr>
        <p:spPr/>
        <p:txBody>
          <a:bodyPr/>
          <a:lstStyle>
            <a:lvl1pPr algn="r">
              <a:defRPr/>
            </a:lvl1pPr>
          </a:lstStyle>
          <a:p>
            <a:fld id="{0E153218-3C45-4416-BBD6-D0B8FE588688}" type="slidenum">
              <a:rPr lang="en-GB" smtClean="0"/>
              <a:pPr/>
              <a:t>‹#›</a:t>
            </a:fld>
            <a:endParaRPr lang="en-GB" b="1" spc="600" dirty="0"/>
          </a:p>
        </p:txBody>
      </p:sp>
    </p:spTree>
    <p:extLst>
      <p:ext uri="{BB962C8B-B14F-4D97-AF65-F5344CB8AC3E}">
        <p14:creationId xmlns:p14="http://schemas.microsoft.com/office/powerpoint/2010/main" val="627702958"/>
      </p:ext>
    </p:extLst>
  </p:cSld>
  <p:clrMapOvr>
    <a:masterClrMapping/>
  </p:clrMapOvr>
  <p:transition spd="slow">
    <p:push/>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win content offse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F15F-9C7F-41A2-98E5-E9E5B5010612}"/>
              </a:ext>
            </a:extLst>
          </p:cNvPr>
          <p:cNvSpPr>
            <a:spLocks noGrp="1"/>
          </p:cNvSpPr>
          <p:nvPr>
            <p:ph type="title"/>
          </p:nvPr>
        </p:nvSpPr>
        <p:spPr>
          <a:xfrm>
            <a:off x="453600" y="418206"/>
            <a:ext cx="23473196" cy="7200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4C6E267B-CE3F-49F4-B78D-A512D6100D0E}"/>
              </a:ext>
            </a:extLst>
          </p:cNvPr>
          <p:cNvSpPr>
            <a:spLocks noGrp="1"/>
          </p:cNvSpPr>
          <p:nvPr>
            <p:ph idx="1"/>
          </p:nvPr>
        </p:nvSpPr>
        <p:spPr>
          <a:xfrm>
            <a:off x="453600" y="1800000"/>
            <a:ext cx="8640000" cy="10080000"/>
          </a:xfrm>
        </p:spPr>
        <p:txBody>
          <a:bodyPr/>
          <a:lstStyle/>
          <a:p>
            <a:pPr lvl="0"/>
            <a:r>
              <a:rPr lang="en-US"/>
              <a:t>Edit Master text styles</a:t>
            </a:r>
          </a:p>
        </p:txBody>
      </p:sp>
      <p:sp>
        <p:nvSpPr>
          <p:cNvPr id="13" name="Date Placeholder 12">
            <a:extLst>
              <a:ext uri="{FF2B5EF4-FFF2-40B4-BE49-F238E27FC236}">
                <a16:creationId xmlns:a16="http://schemas.microsoft.com/office/drawing/2014/main" id="{C1B8D4FC-8FEC-4264-B0F9-B84998AD73F8}"/>
              </a:ext>
            </a:extLst>
          </p:cNvPr>
          <p:cNvSpPr>
            <a:spLocks noGrp="1"/>
          </p:cNvSpPr>
          <p:nvPr>
            <p:ph type="dt" sz="half" idx="10"/>
          </p:nvPr>
        </p:nvSpPr>
        <p:spPr/>
        <p:txBody>
          <a:bodyPr/>
          <a:lstStyle/>
          <a:p>
            <a:fld id="{DF0AAE0B-3588-4D8B-8433-C1F0D261BACC}" type="datetime1">
              <a:rPr lang="en-GB" smtClean="0"/>
              <a:t>15/06/2020</a:t>
            </a:fld>
            <a:endParaRPr lang="en-GB"/>
          </a:p>
        </p:txBody>
      </p:sp>
      <p:sp>
        <p:nvSpPr>
          <p:cNvPr id="14" name="Footer Placeholder 13">
            <a:extLst>
              <a:ext uri="{FF2B5EF4-FFF2-40B4-BE49-F238E27FC236}">
                <a16:creationId xmlns:a16="http://schemas.microsoft.com/office/drawing/2014/main" id="{99213ED9-2A25-4500-974E-C06A4D2A6348}"/>
              </a:ext>
            </a:extLst>
          </p:cNvPr>
          <p:cNvSpPr>
            <a:spLocks noGrp="1"/>
          </p:cNvSpPr>
          <p:nvPr>
            <p:ph type="ftr" sz="quarter" idx="11"/>
          </p:nvPr>
        </p:nvSpPr>
        <p:spPr/>
        <p:txBody>
          <a:bodyPr/>
          <a:lstStyle/>
          <a:p>
            <a:endParaRPr lang="en-GB" dirty="0"/>
          </a:p>
        </p:txBody>
      </p:sp>
      <p:sp>
        <p:nvSpPr>
          <p:cNvPr id="7" name="Content Placeholder 2">
            <a:extLst>
              <a:ext uri="{FF2B5EF4-FFF2-40B4-BE49-F238E27FC236}">
                <a16:creationId xmlns:a16="http://schemas.microsoft.com/office/drawing/2014/main" id="{74FB2518-48B8-4D68-B9AC-761431BCE2DF}"/>
              </a:ext>
            </a:extLst>
          </p:cNvPr>
          <p:cNvSpPr>
            <a:spLocks noGrp="1"/>
          </p:cNvSpPr>
          <p:nvPr>
            <p:ph idx="13"/>
          </p:nvPr>
        </p:nvSpPr>
        <p:spPr>
          <a:xfrm>
            <a:off x="9526796" y="1800000"/>
            <a:ext cx="14400000" cy="10080000"/>
          </a:xfrm>
        </p:spPr>
        <p:txBody>
          <a:bodyPr/>
          <a:lstStyle/>
          <a:p>
            <a:pPr lvl="0"/>
            <a:r>
              <a:rPr lang="en-US"/>
              <a:t>Edit Master text styles</a:t>
            </a:r>
          </a:p>
        </p:txBody>
      </p:sp>
      <p:sp>
        <p:nvSpPr>
          <p:cNvPr id="4" name="Slide Number Placeholder 3">
            <a:extLst>
              <a:ext uri="{FF2B5EF4-FFF2-40B4-BE49-F238E27FC236}">
                <a16:creationId xmlns:a16="http://schemas.microsoft.com/office/drawing/2014/main" id="{9E8691FC-F40C-40E1-BCFA-D2E667B0911B}"/>
              </a:ext>
            </a:extLst>
          </p:cNvPr>
          <p:cNvSpPr>
            <a:spLocks noGrp="1"/>
          </p:cNvSpPr>
          <p:nvPr>
            <p:ph type="sldNum" sz="quarter" idx="14"/>
          </p:nvPr>
        </p:nvSpPr>
        <p:spPr/>
        <p:txBody>
          <a:bodyPr/>
          <a:lstStyle>
            <a:lvl1pPr algn="r">
              <a:defRPr/>
            </a:lvl1pPr>
          </a:lstStyle>
          <a:p>
            <a:fld id="{0E153218-3C45-4416-BBD6-D0B8FE588688}" type="slidenum">
              <a:rPr lang="en-GB" smtClean="0"/>
              <a:pPr/>
              <a:t>‹#›</a:t>
            </a:fld>
            <a:endParaRPr lang="en-GB" b="1" spc="600" dirty="0"/>
          </a:p>
        </p:txBody>
      </p:sp>
    </p:spTree>
    <p:extLst>
      <p:ext uri="{BB962C8B-B14F-4D97-AF65-F5344CB8AC3E}">
        <p14:creationId xmlns:p14="http://schemas.microsoft.com/office/powerpoint/2010/main" val="1052659946"/>
      </p:ext>
    </p:extLst>
  </p:cSld>
  <p:clrMapOvr>
    <a:masterClrMapping/>
  </p:clrMapOvr>
  <p:transition spd="slow">
    <p:push/>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689D2-37F0-47AF-B35A-345AF0B9CA25}"/>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2F565FEE-5261-41A8-BC41-CD723AE2E422}"/>
              </a:ext>
            </a:extLst>
          </p:cNvPr>
          <p:cNvSpPr>
            <a:spLocks noGrp="1"/>
          </p:cNvSpPr>
          <p:nvPr>
            <p:ph type="dt" sz="half" idx="11"/>
          </p:nvPr>
        </p:nvSpPr>
        <p:spPr/>
        <p:txBody>
          <a:bodyPr/>
          <a:lstStyle/>
          <a:p>
            <a:fld id="{78D5C2E3-BC32-47AF-9F51-ACAFA4B1D861}" type="datetime1">
              <a:rPr lang="en-GB" smtClean="0"/>
              <a:t>15/06/2020</a:t>
            </a:fld>
            <a:endParaRPr lang="en-GB"/>
          </a:p>
        </p:txBody>
      </p:sp>
      <p:sp>
        <p:nvSpPr>
          <p:cNvPr id="5" name="Footer Placeholder 4">
            <a:extLst>
              <a:ext uri="{FF2B5EF4-FFF2-40B4-BE49-F238E27FC236}">
                <a16:creationId xmlns:a16="http://schemas.microsoft.com/office/drawing/2014/main" id="{CB5BC29D-EEC7-4A4E-820C-4DDC690D1852}"/>
              </a:ext>
            </a:extLst>
          </p:cNvPr>
          <p:cNvSpPr>
            <a:spLocks noGrp="1"/>
          </p:cNvSpPr>
          <p:nvPr>
            <p:ph type="ftr" sz="quarter" idx="12"/>
          </p:nvPr>
        </p:nvSpPr>
        <p:spPr/>
        <p:txBody>
          <a:bodyPr/>
          <a:lstStyle/>
          <a:p>
            <a:endParaRPr lang="en-GB" dirty="0"/>
          </a:p>
        </p:txBody>
      </p:sp>
      <p:sp>
        <p:nvSpPr>
          <p:cNvPr id="6" name="Espace réservé du texte 13">
            <a:extLst>
              <a:ext uri="{FF2B5EF4-FFF2-40B4-BE49-F238E27FC236}">
                <a16:creationId xmlns:a16="http://schemas.microsoft.com/office/drawing/2014/main" id="{6F8A980F-6A93-41F6-BBB6-19D76D1AA866}"/>
              </a:ext>
            </a:extLst>
          </p:cNvPr>
          <p:cNvSpPr>
            <a:spLocks noGrp="1"/>
          </p:cNvSpPr>
          <p:nvPr>
            <p:ph type="body" sz="quarter" idx="13" hasCustomPrompt="1"/>
          </p:nvPr>
        </p:nvSpPr>
        <p:spPr>
          <a:xfrm>
            <a:off x="2523100" y="4052011"/>
            <a:ext cx="9245600" cy="884170"/>
          </a:xfrm>
          <a:prstGeom prst="rect">
            <a:avLst/>
          </a:prstGeom>
        </p:spPr>
        <p:txBody>
          <a:bodyPr lIns="0" rIns="0">
            <a:normAutofit/>
          </a:bodyPr>
          <a:lstStyle>
            <a:lvl1pPr marL="0" indent="0">
              <a:lnSpc>
                <a:spcPct val="100000"/>
              </a:lnSpc>
              <a:buNone/>
              <a:defRPr sz="2200">
                <a:solidFill>
                  <a:schemeClr val="tx1"/>
                </a:solidFill>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noProof="0" dirty="0"/>
              <a:t>Click to edit Master text styles</a:t>
            </a:r>
          </a:p>
        </p:txBody>
      </p:sp>
      <p:sp>
        <p:nvSpPr>
          <p:cNvPr id="7" name="Espace réservé du texte 5">
            <a:extLst>
              <a:ext uri="{FF2B5EF4-FFF2-40B4-BE49-F238E27FC236}">
                <a16:creationId xmlns:a16="http://schemas.microsoft.com/office/drawing/2014/main" id="{1867D386-5475-439F-9B38-6ACC2B961074}"/>
              </a:ext>
            </a:extLst>
          </p:cNvPr>
          <p:cNvSpPr>
            <a:spLocks noGrp="1"/>
          </p:cNvSpPr>
          <p:nvPr>
            <p:ph type="body" sz="quarter" idx="14" hasCustomPrompt="1"/>
          </p:nvPr>
        </p:nvSpPr>
        <p:spPr>
          <a:xfrm>
            <a:off x="2523100" y="3478855"/>
            <a:ext cx="9245600" cy="430887"/>
          </a:xfrm>
          <a:prstGeom prst="rect">
            <a:avLst/>
          </a:prstGeom>
          <a:noFill/>
        </p:spPr>
        <p:txBody>
          <a:bodyPr wrap="square" lIns="0" tIns="0" rIns="0" bIns="0" rtlCol="0" anchor="t">
            <a:spAutoFit/>
          </a:bodyPr>
          <a:lstStyle>
            <a:lvl1pPr marL="0" indent="0">
              <a:buNone/>
              <a:defRPr kumimoji="0" lang="fr-FR" sz="28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825480" fontAlgn="auto" hangingPunct="0">
              <a:lnSpc>
                <a:spcPct val="100000"/>
              </a:lnSpc>
              <a:spcAft>
                <a:spcPts val="0"/>
              </a:spcAft>
              <a:buClrTx/>
              <a:buSzTx/>
            </a:pPr>
            <a:r>
              <a:rPr lang="en-US" noProof="0" dirty="0"/>
              <a:t>heading</a:t>
            </a:r>
          </a:p>
        </p:txBody>
      </p:sp>
      <p:sp>
        <p:nvSpPr>
          <p:cNvPr id="8" name="Picture Placeholder 2">
            <a:extLst>
              <a:ext uri="{FF2B5EF4-FFF2-40B4-BE49-F238E27FC236}">
                <a16:creationId xmlns:a16="http://schemas.microsoft.com/office/drawing/2014/main" id="{FCBEDF66-45DF-41EE-BF54-D6205B06706E}"/>
              </a:ext>
            </a:extLst>
          </p:cNvPr>
          <p:cNvSpPr>
            <a:spLocks noGrp="1"/>
          </p:cNvSpPr>
          <p:nvPr>
            <p:ph type="pic" sz="quarter" idx="25"/>
          </p:nvPr>
        </p:nvSpPr>
        <p:spPr>
          <a:xfrm>
            <a:off x="685999" y="3478855"/>
            <a:ext cx="1454150" cy="1457326"/>
          </a:xfrm>
        </p:spPr>
        <p:txBody>
          <a:bodyPr anchor="ctr">
            <a:normAutofit/>
          </a:bodyPr>
          <a:lstStyle>
            <a:lvl1pPr marL="0" indent="0" algn="ctr">
              <a:buNone/>
              <a:defRPr sz="2400"/>
            </a:lvl1pPr>
          </a:lstStyle>
          <a:p>
            <a:r>
              <a:rPr lang="en-US"/>
              <a:t>Click icon to add picture</a:t>
            </a:r>
            <a:endParaRPr lang="en-GB" dirty="0"/>
          </a:p>
        </p:txBody>
      </p:sp>
      <p:sp>
        <p:nvSpPr>
          <p:cNvPr id="9" name="Espace réservé du texte 13">
            <a:extLst>
              <a:ext uri="{FF2B5EF4-FFF2-40B4-BE49-F238E27FC236}">
                <a16:creationId xmlns:a16="http://schemas.microsoft.com/office/drawing/2014/main" id="{D47C6A4C-C5B3-4795-A2FC-4A6801BA7C04}"/>
              </a:ext>
            </a:extLst>
          </p:cNvPr>
          <p:cNvSpPr>
            <a:spLocks noGrp="1"/>
          </p:cNvSpPr>
          <p:nvPr>
            <p:ph type="body" sz="quarter" idx="26" hasCustomPrompt="1"/>
          </p:nvPr>
        </p:nvSpPr>
        <p:spPr>
          <a:xfrm>
            <a:off x="2523100" y="5973831"/>
            <a:ext cx="9245600" cy="884170"/>
          </a:xfrm>
          <a:prstGeom prst="rect">
            <a:avLst/>
          </a:prstGeom>
        </p:spPr>
        <p:txBody>
          <a:bodyPr lIns="0" rIns="0">
            <a:normAutofit/>
          </a:bodyPr>
          <a:lstStyle>
            <a:lvl1pPr marL="0" indent="0">
              <a:lnSpc>
                <a:spcPct val="100000"/>
              </a:lnSpc>
              <a:buNone/>
              <a:defRPr sz="2200">
                <a:solidFill>
                  <a:schemeClr val="tx1"/>
                </a:solidFill>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noProof="0" dirty="0"/>
              <a:t>Click to edit Master text styles</a:t>
            </a:r>
          </a:p>
        </p:txBody>
      </p:sp>
      <p:sp>
        <p:nvSpPr>
          <p:cNvPr id="10" name="Espace réservé du texte 5">
            <a:extLst>
              <a:ext uri="{FF2B5EF4-FFF2-40B4-BE49-F238E27FC236}">
                <a16:creationId xmlns:a16="http://schemas.microsoft.com/office/drawing/2014/main" id="{8A1614DD-970A-485A-9503-6DAAB9C7D50D}"/>
              </a:ext>
            </a:extLst>
          </p:cNvPr>
          <p:cNvSpPr>
            <a:spLocks noGrp="1"/>
          </p:cNvSpPr>
          <p:nvPr>
            <p:ph type="body" sz="quarter" idx="27" hasCustomPrompt="1"/>
          </p:nvPr>
        </p:nvSpPr>
        <p:spPr>
          <a:xfrm>
            <a:off x="2523100" y="5400675"/>
            <a:ext cx="9245600" cy="430887"/>
          </a:xfrm>
          <a:prstGeom prst="rect">
            <a:avLst/>
          </a:prstGeom>
          <a:noFill/>
        </p:spPr>
        <p:txBody>
          <a:bodyPr wrap="square" lIns="0" tIns="0" rIns="0" bIns="0" rtlCol="0" anchor="t">
            <a:spAutoFit/>
          </a:bodyPr>
          <a:lstStyle>
            <a:lvl1pPr marL="0" indent="0">
              <a:buNone/>
              <a:defRPr kumimoji="0" lang="fr-FR" sz="28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825480" fontAlgn="auto" hangingPunct="0">
              <a:lnSpc>
                <a:spcPct val="100000"/>
              </a:lnSpc>
              <a:spcAft>
                <a:spcPts val="0"/>
              </a:spcAft>
              <a:buClrTx/>
              <a:buSzTx/>
            </a:pPr>
            <a:r>
              <a:rPr lang="en-US" noProof="0" dirty="0"/>
              <a:t>heading</a:t>
            </a:r>
          </a:p>
        </p:txBody>
      </p:sp>
      <p:sp>
        <p:nvSpPr>
          <p:cNvPr id="12" name="Espace réservé du texte 13">
            <a:extLst>
              <a:ext uri="{FF2B5EF4-FFF2-40B4-BE49-F238E27FC236}">
                <a16:creationId xmlns:a16="http://schemas.microsoft.com/office/drawing/2014/main" id="{0029665F-2CD9-4D20-942B-F2277AA397D1}"/>
              </a:ext>
            </a:extLst>
          </p:cNvPr>
          <p:cNvSpPr>
            <a:spLocks noGrp="1"/>
          </p:cNvSpPr>
          <p:nvPr>
            <p:ph type="body" sz="quarter" idx="29" hasCustomPrompt="1"/>
          </p:nvPr>
        </p:nvSpPr>
        <p:spPr>
          <a:xfrm>
            <a:off x="2523100" y="7926317"/>
            <a:ext cx="9245600" cy="884170"/>
          </a:xfrm>
          <a:prstGeom prst="rect">
            <a:avLst/>
          </a:prstGeom>
        </p:spPr>
        <p:txBody>
          <a:bodyPr lIns="0" rIns="0">
            <a:normAutofit/>
          </a:bodyPr>
          <a:lstStyle>
            <a:lvl1pPr marL="0" indent="0">
              <a:lnSpc>
                <a:spcPct val="100000"/>
              </a:lnSpc>
              <a:buNone/>
              <a:defRPr sz="2200">
                <a:solidFill>
                  <a:schemeClr val="tx1"/>
                </a:solidFill>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noProof="0" dirty="0"/>
              <a:t>Click to edit Master text styles</a:t>
            </a:r>
          </a:p>
        </p:txBody>
      </p:sp>
      <p:sp>
        <p:nvSpPr>
          <p:cNvPr id="13" name="Espace réservé du texte 5">
            <a:extLst>
              <a:ext uri="{FF2B5EF4-FFF2-40B4-BE49-F238E27FC236}">
                <a16:creationId xmlns:a16="http://schemas.microsoft.com/office/drawing/2014/main" id="{A8AAFFEF-1185-4183-830C-214E5BDFFF81}"/>
              </a:ext>
            </a:extLst>
          </p:cNvPr>
          <p:cNvSpPr>
            <a:spLocks noGrp="1"/>
          </p:cNvSpPr>
          <p:nvPr>
            <p:ph type="body" sz="quarter" idx="30" hasCustomPrompt="1"/>
          </p:nvPr>
        </p:nvSpPr>
        <p:spPr>
          <a:xfrm>
            <a:off x="2523100" y="7353161"/>
            <a:ext cx="9245600" cy="430887"/>
          </a:xfrm>
          <a:prstGeom prst="rect">
            <a:avLst/>
          </a:prstGeom>
          <a:noFill/>
        </p:spPr>
        <p:txBody>
          <a:bodyPr wrap="square" lIns="0" tIns="0" rIns="0" bIns="0" rtlCol="0" anchor="t">
            <a:spAutoFit/>
          </a:bodyPr>
          <a:lstStyle>
            <a:lvl1pPr marL="0" indent="0">
              <a:buNone/>
              <a:defRPr kumimoji="0" lang="fr-FR" sz="28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825480" fontAlgn="auto" hangingPunct="0">
              <a:lnSpc>
                <a:spcPct val="100000"/>
              </a:lnSpc>
              <a:spcAft>
                <a:spcPts val="0"/>
              </a:spcAft>
              <a:buClrTx/>
              <a:buSzTx/>
            </a:pPr>
            <a:r>
              <a:rPr lang="en-US" noProof="0" dirty="0"/>
              <a:t>heading</a:t>
            </a:r>
          </a:p>
        </p:txBody>
      </p:sp>
      <p:sp>
        <p:nvSpPr>
          <p:cNvPr id="14" name="Picture Placeholder 2">
            <a:extLst>
              <a:ext uri="{FF2B5EF4-FFF2-40B4-BE49-F238E27FC236}">
                <a16:creationId xmlns:a16="http://schemas.microsoft.com/office/drawing/2014/main" id="{F5441E85-01E7-4252-8016-CE67F49290B1}"/>
              </a:ext>
            </a:extLst>
          </p:cNvPr>
          <p:cNvSpPr>
            <a:spLocks noGrp="1"/>
          </p:cNvSpPr>
          <p:nvPr>
            <p:ph type="pic" sz="quarter" idx="31"/>
          </p:nvPr>
        </p:nvSpPr>
        <p:spPr>
          <a:xfrm>
            <a:off x="685999" y="7353161"/>
            <a:ext cx="1454150" cy="1457326"/>
          </a:xfrm>
        </p:spPr>
        <p:txBody>
          <a:bodyPr anchor="ctr">
            <a:normAutofit/>
          </a:bodyPr>
          <a:lstStyle>
            <a:lvl1pPr marL="0" indent="0" algn="ctr">
              <a:buNone/>
              <a:defRPr sz="2400"/>
            </a:lvl1pPr>
          </a:lstStyle>
          <a:p>
            <a:r>
              <a:rPr lang="en-US"/>
              <a:t>Click icon to add picture</a:t>
            </a:r>
            <a:endParaRPr lang="en-GB" dirty="0"/>
          </a:p>
        </p:txBody>
      </p:sp>
      <p:sp>
        <p:nvSpPr>
          <p:cNvPr id="15" name="Espace réservé du texte 13">
            <a:extLst>
              <a:ext uri="{FF2B5EF4-FFF2-40B4-BE49-F238E27FC236}">
                <a16:creationId xmlns:a16="http://schemas.microsoft.com/office/drawing/2014/main" id="{A2B699F6-97AB-44A6-94CC-6E746557F741}"/>
              </a:ext>
            </a:extLst>
          </p:cNvPr>
          <p:cNvSpPr>
            <a:spLocks noGrp="1"/>
          </p:cNvSpPr>
          <p:nvPr>
            <p:ph type="body" sz="quarter" idx="32" hasCustomPrompt="1"/>
          </p:nvPr>
        </p:nvSpPr>
        <p:spPr>
          <a:xfrm>
            <a:off x="14456142" y="4052011"/>
            <a:ext cx="9245600" cy="884170"/>
          </a:xfrm>
          <a:prstGeom prst="rect">
            <a:avLst/>
          </a:prstGeom>
        </p:spPr>
        <p:txBody>
          <a:bodyPr lIns="0" rIns="0">
            <a:normAutofit/>
          </a:bodyPr>
          <a:lstStyle>
            <a:lvl1pPr marL="0" indent="0">
              <a:lnSpc>
                <a:spcPct val="100000"/>
              </a:lnSpc>
              <a:buNone/>
              <a:defRPr sz="2200">
                <a:solidFill>
                  <a:schemeClr val="tx1"/>
                </a:solidFill>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noProof="0" dirty="0"/>
              <a:t>Click to edit Master text styles</a:t>
            </a:r>
          </a:p>
        </p:txBody>
      </p:sp>
      <p:sp>
        <p:nvSpPr>
          <p:cNvPr id="16" name="Espace réservé du texte 5">
            <a:extLst>
              <a:ext uri="{FF2B5EF4-FFF2-40B4-BE49-F238E27FC236}">
                <a16:creationId xmlns:a16="http://schemas.microsoft.com/office/drawing/2014/main" id="{9D751FD2-318E-4EE9-B197-CF629BD6C584}"/>
              </a:ext>
            </a:extLst>
          </p:cNvPr>
          <p:cNvSpPr>
            <a:spLocks noGrp="1"/>
          </p:cNvSpPr>
          <p:nvPr>
            <p:ph type="body" sz="quarter" idx="33" hasCustomPrompt="1"/>
          </p:nvPr>
        </p:nvSpPr>
        <p:spPr>
          <a:xfrm>
            <a:off x="14456142" y="3478855"/>
            <a:ext cx="9245600" cy="430887"/>
          </a:xfrm>
          <a:prstGeom prst="rect">
            <a:avLst/>
          </a:prstGeom>
          <a:noFill/>
        </p:spPr>
        <p:txBody>
          <a:bodyPr wrap="square" lIns="0" tIns="0" rIns="0" bIns="0" rtlCol="0" anchor="t">
            <a:spAutoFit/>
          </a:bodyPr>
          <a:lstStyle>
            <a:lvl1pPr marL="0" indent="0">
              <a:buNone/>
              <a:defRPr kumimoji="0" lang="fr-FR" sz="28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825480" fontAlgn="auto" hangingPunct="0">
              <a:lnSpc>
                <a:spcPct val="100000"/>
              </a:lnSpc>
              <a:spcAft>
                <a:spcPts val="0"/>
              </a:spcAft>
              <a:buClrTx/>
              <a:buSzTx/>
            </a:pPr>
            <a:r>
              <a:rPr lang="en-US" noProof="0" dirty="0"/>
              <a:t>heading</a:t>
            </a:r>
          </a:p>
        </p:txBody>
      </p:sp>
      <p:sp>
        <p:nvSpPr>
          <p:cNvPr id="17" name="Picture Placeholder 2">
            <a:extLst>
              <a:ext uri="{FF2B5EF4-FFF2-40B4-BE49-F238E27FC236}">
                <a16:creationId xmlns:a16="http://schemas.microsoft.com/office/drawing/2014/main" id="{BBFF47DE-28A8-4331-B549-F566A145E406}"/>
              </a:ext>
            </a:extLst>
          </p:cNvPr>
          <p:cNvSpPr>
            <a:spLocks noGrp="1"/>
          </p:cNvSpPr>
          <p:nvPr>
            <p:ph type="pic" sz="quarter" idx="34"/>
          </p:nvPr>
        </p:nvSpPr>
        <p:spPr>
          <a:xfrm>
            <a:off x="12619041" y="3478855"/>
            <a:ext cx="1454150" cy="1457326"/>
          </a:xfrm>
        </p:spPr>
        <p:txBody>
          <a:bodyPr anchor="ctr">
            <a:normAutofit/>
          </a:bodyPr>
          <a:lstStyle>
            <a:lvl1pPr marL="0" indent="0" algn="ctr">
              <a:buNone/>
              <a:defRPr sz="2400"/>
            </a:lvl1pPr>
          </a:lstStyle>
          <a:p>
            <a:r>
              <a:rPr lang="en-US"/>
              <a:t>Click icon to add picture</a:t>
            </a:r>
            <a:endParaRPr lang="en-GB" dirty="0"/>
          </a:p>
        </p:txBody>
      </p:sp>
      <p:sp>
        <p:nvSpPr>
          <p:cNvPr id="18" name="Espace réservé du texte 13">
            <a:extLst>
              <a:ext uri="{FF2B5EF4-FFF2-40B4-BE49-F238E27FC236}">
                <a16:creationId xmlns:a16="http://schemas.microsoft.com/office/drawing/2014/main" id="{CB5611A5-6D09-497D-8BEA-FDD856AD1FFC}"/>
              </a:ext>
            </a:extLst>
          </p:cNvPr>
          <p:cNvSpPr>
            <a:spLocks noGrp="1"/>
          </p:cNvSpPr>
          <p:nvPr>
            <p:ph type="body" sz="quarter" idx="35" hasCustomPrompt="1"/>
          </p:nvPr>
        </p:nvSpPr>
        <p:spPr>
          <a:xfrm>
            <a:off x="14456142" y="5973831"/>
            <a:ext cx="9245600" cy="884170"/>
          </a:xfrm>
          <a:prstGeom prst="rect">
            <a:avLst/>
          </a:prstGeom>
        </p:spPr>
        <p:txBody>
          <a:bodyPr lIns="0" rIns="0">
            <a:normAutofit/>
          </a:bodyPr>
          <a:lstStyle>
            <a:lvl1pPr marL="0" indent="0">
              <a:lnSpc>
                <a:spcPct val="100000"/>
              </a:lnSpc>
              <a:buNone/>
              <a:defRPr sz="2200">
                <a:solidFill>
                  <a:schemeClr val="tx1"/>
                </a:solidFill>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noProof="0" dirty="0"/>
              <a:t>Click to edit Master text styles</a:t>
            </a:r>
          </a:p>
        </p:txBody>
      </p:sp>
      <p:sp>
        <p:nvSpPr>
          <p:cNvPr id="19" name="Espace réservé du texte 5">
            <a:extLst>
              <a:ext uri="{FF2B5EF4-FFF2-40B4-BE49-F238E27FC236}">
                <a16:creationId xmlns:a16="http://schemas.microsoft.com/office/drawing/2014/main" id="{974921D5-9CD7-4F40-9202-503079D3ED4A}"/>
              </a:ext>
            </a:extLst>
          </p:cNvPr>
          <p:cNvSpPr>
            <a:spLocks noGrp="1"/>
          </p:cNvSpPr>
          <p:nvPr>
            <p:ph type="body" sz="quarter" idx="36" hasCustomPrompt="1"/>
          </p:nvPr>
        </p:nvSpPr>
        <p:spPr>
          <a:xfrm>
            <a:off x="14456142" y="5400675"/>
            <a:ext cx="9245600" cy="430887"/>
          </a:xfrm>
          <a:prstGeom prst="rect">
            <a:avLst/>
          </a:prstGeom>
          <a:noFill/>
        </p:spPr>
        <p:txBody>
          <a:bodyPr wrap="square" lIns="0" tIns="0" rIns="0" bIns="0" rtlCol="0" anchor="t">
            <a:spAutoFit/>
          </a:bodyPr>
          <a:lstStyle>
            <a:lvl1pPr marL="0" indent="0">
              <a:buNone/>
              <a:defRPr kumimoji="0" lang="fr-FR" sz="28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825480" fontAlgn="auto" hangingPunct="0">
              <a:lnSpc>
                <a:spcPct val="100000"/>
              </a:lnSpc>
              <a:spcAft>
                <a:spcPts val="0"/>
              </a:spcAft>
              <a:buClrTx/>
              <a:buSzTx/>
            </a:pPr>
            <a:r>
              <a:rPr lang="en-US" noProof="0" dirty="0"/>
              <a:t>heading</a:t>
            </a:r>
          </a:p>
        </p:txBody>
      </p:sp>
      <p:sp>
        <p:nvSpPr>
          <p:cNvPr id="20" name="Picture Placeholder 2">
            <a:extLst>
              <a:ext uri="{FF2B5EF4-FFF2-40B4-BE49-F238E27FC236}">
                <a16:creationId xmlns:a16="http://schemas.microsoft.com/office/drawing/2014/main" id="{D237BD20-2561-487A-8EBF-DD72F1294765}"/>
              </a:ext>
            </a:extLst>
          </p:cNvPr>
          <p:cNvSpPr>
            <a:spLocks noGrp="1"/>
          </p:cNvSpPr>
          <p:nvPr>
            <p:ph type="pic" sz="quarter" idx="37"/>
          </p:nvPr>
        </p:nvSpPr>
        <p:spPr>
          <a:xfrm>
            <a:off x="12619041" y="5400675"/>
            <a:ext cx="1454150" cy="1457326"/>
          </a:xfrm>
        </p:spPr>
        <p:txBody>
          <a:bodyPr anchor="ctr">
            <a:normAutofit/>
          </a:bodyPr>
          <a:lstStyle>
            <a:lvl1pPr marL="0" indent="0" algn="ctr">
              <a:buNone/>
              <a:defRPr sz="2400"/>
            </a:lvl1pPr>
          </a:lstStyle>
          <a:p>
            <a:r>
              <a:rPr lang="en-US"/>
              <a:t>Click icon to add picture</a:t>
            </a:r>
            <a:endParaRPr lang="en-GB" dirty="0"/>
          </a:p>
        </p:txBody>
      </p:sp>
      <p:sp>
        <p:nvSpPr>
          <p:cNvPr id="21" name="Espace réservé du texte 13">
            <a:extLst>
              <a:ext uri="{FF2B5EF4-FFF2-40B4-BE49-F238E27FC236}">
                <a16:creationId xmlns:a16="http://schemas.microsoft.com/office/drawing/2014/main" id="{4C80CFF3-75D4-4CA4-865F-97A2F8060B8D}"/>
              </a:ext>
            </a:extLst>
          </p:cNvPr>
          <p:cNvSpPr>
            <a:spLocks noGrp="1"/>
          </p:cNvSpPr>
          <p:nvPr>
            <p:ph type="body" sz="quarter" idx="38" hasCustomPrompt="1"/>
          </p:nvPr>
        </p:nvSpPr>
        <p:spPr>
          <a:xfrm>
            <a:off x="14456142" y="7926317"/>
            <a:ext cx="9245600" cy="884170"/>
          </a:xfrm>
          <a:prstGeom prst="rect">
            <a:avLst/>
          </a:prstGeom>
        </p:spPr>
        <p:txBody>
          <a:bodyPr lIns="0" rIns="0">
            <a:normAutofit/>
          </a:bodyPr>
          <a:lstStyle>
            <a:lvl1pPr marL="0" indent="0">
              <a:lnSpc>
                <a:spcPct val="100000"/>
              </a:lnSpc>
              <a:buNone/>
              <a:defRPr sz="2200">
                <a:solidFill>
                  <a:schemeClr val="tx1"/>
                </a:solidFill>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noProof="0" dirty="0"/>
              <a:t>Click to edit Master text styles</a:t>
            </a:r>
          </a:p>
        </p:txBody>
      </p:sp>
      <p:sp>
        <p:nvSpPr>
          <p:cNvPr id="22" name="Espace réservé du texte 5">
            <a:extLst>
              <a:ext uri="{FF2B5EF4-FFF2-40B4-BE49-F238E27FC236}">
                <a16:creationId xmlns:a16="http://schemas.microsoft.com/office/drawing/2014/main" id="{65D9409E-A84B-424E-93BB-3C97EA524741}"/>
              </a:ext>
            </a:extLst>
          </p:cNvPr>
          <p:cNvSpPr>
            <a:spLocks noGrp="1"/>
          </p:cNvSpPr>
          <p:nvPr>
            <p:ph type="body" sz="quarter" idx="39" hasCustomPrompt="1"/>
          </p:nvPr>
        </p:nvSpPr>
        <p:spPr>
          <a:xfrm>
            <a:off x="14456142" y="7353161"/>
            <a:ext cx="9245600" cy="430887"/>
          </a:xfrm>
          <a:prstGeom prst="rect">
            <a:avLst/>
          </a:prstGeom>
          <a:noFill/>
        </p:spPr>
        <p:txBody>
          <a:bodyPr wrap="square" lIns="0" tIns="0" rIns="0" bIns="0" rtlCol="0" anchor="t">
            <a:spAutoFit/>
          </a:bodyPr>
          <a:lstStyle>
            <a:lvl1pPr marL="0" indent="0">
              <a:buNone/>
              <a:defRPr kumimoji="0" lang="fr-FR" sz="28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825480" fontAlgn="auto" hangingPunct="0">
              <a:lnSpc>
                <a:spcPct val="100000"/>
              </a:lnSpc>
              <a:spcAft>
                <a:spcPts val="0"/>
              </a:spcAft>
              <a:buClrTx/>
              <a:buSzTx/>
            </a:pPr>
            <a:r>
              <a:rPr lang="en-US" noProof="0" dirty="0"/>
              <a:t>heading</a:t>
            </a:r>
          </a:p>
        </p:txBody>
      </p:sp>
      <p:sp>
        <p:nvSpPr>
          <p:cNvPr id="23" name="Picture Placeholder 2">
            <a:extLst>
              <a:ext uri="{FF2B5EF4-FFF2-40B4-BE49-F238E27FC236}">
                <a16:creationId xmlns:a16="http://schemas.microsoft.com/office/drawing/2014/main" id="{0CC596E1-FFE7-4275-B143-806F88C9EC88}"/>
              </a:ext>
            </a:extLst>
          </p:cNvPr>
          <p:cNvSpPr>
            <a:spLocks noGrp="1"/>
          </p:cNvSpPr>
          <p:nvPr>
            <p:ph type="pic" sz="quarter" idx="40"/>
          </p:nvPr>
        </p:nvSpPr>
        <p:spPr>
          <a:xfrm>
            <a:off x="12619041" y="7353161"/>
            <a:ext cx="1454150" cy="1457326"/>
          </a:xfrm>
        </p:spPr>
        <p:txBody>
          <a:bodyPr anchor="ctr">
            <a:normAutofit/>
          </a:bodyPr>
          <a:lstStyle>
            <a:lvl1pPr marL="0" indent="0" algn="ctr">
              <a:buNone/>
              <a:defRPr sz="2400"/>
            </a:lvl1pPr>
          </a:lstStyle>
          <a:p>
            <a:r>
              <a:rPr lang="en-US"/>
              <a:t>Click icon to add picture</a:t>
            </a:r>
            <a:endParaRPr lang="en-GB" dirty="0"/>
          </a:p>
        </p:txBody>
      </p:sp>
      <p:sp>
        <p:nvSpPr>
          <p:cNvPr id="24" name="Picture Placeholder 2">
            <a:extLst>
              <a:ext uri="{FF2B5EF4-FFF2-40B4-BE49-F238E27FC236}">
                <a16:creationId xmlns:a16="http://schemas.microsoft.com/office/drawing/2014/main" id="{38303059-E99B-40EE-A56A-0146FC55F389}"/>
              </a:ext>
            </a:extLst>
          </p:cNvPr>
          <p:cNvSpPr>
            <a:spLocks noGrp="1"/>
          </p:cNvSpPr>
          <p:nvPr>
            <p:ph type="pic" sz="quarter" idx="41"/>
          </p:nvPr>
        </p:nvSpPr>
        <p:spPr>
          <a:xfrm>
            <a:off x="685999" y="5400675"/>
            <a:ext cx="1454150" cy="1457326"/>
          </a:xfrm>
        </p:spPr>
        <p:txBody>
          <a:bodyPr anchor="ctr">
            <a:normAutofit/>
          </a:bodyPr>
          <a:lstStyle>
            <a:lvl1pPr marL="0" indent="0" algn="ctr">
              <a:buNone/>
              <a:defRPr sz="2400"/>
            </a:lvl1pPr>
          </a:lstStyle>
          <a:p>
            <a:r>
              <a:rPr lang="en-US"/>
              <a:t>Click icon to add picture</a:t>
            </a:r>
            <a:endParaRPr lang="en-GB" dirty="0"/>
          </a:p>
        </p:txBody>
      </p:sp>
      <p:sp>
        <p:nvSpPr>
          <p:cNvPr id="11" name="Slide Number Placeholder 10">
            <a:extLst>
              <a:ext uri="{FF2B5EF4-FFF2-40B4-BE49-F238E27FC236}">
                <a16:creationId xmlns:a16="http://schemas.microsoft.com/office/drawing/2014/main" id="{CFF7DA31-E4F4-42C9-917F-57476678BD80}"/>
              </a:ext>
            </a:extLst>
          </p:cNvPr>
          <p:cNvSpPr>
            <a:spLocks noGrp="1"/>
          </p:cNvSpPr>
          <p:nvPr>
            <p:ph type="sldNum" sz="quarter" idx="42"/>
          </p:nvPr>
        </p:nvSpPr>
        <p:spPr/>
        <p:txBody>
          <a:bodyPr/>
          <a:lstStyle>
            <a:lvl1pPr algn="r">
              <a:defRPr/>
            </a:lvl1pPr>
          </a:lstStyle>
          <a:p>
            <a:fld id="{0E153218-3C45-4416-BBD6-D0B8FE588688}" type="slidenum">
              <a:rPr lang="en-GB" smtClean="0"/>
              <a:pPr/>
              <a:t>‹#›</a:t>
            </a:fld>
            <a:endParaRPr lang="en-GB" b="1" spc="600" dirty="0"/>
          </a:p>
        </p:txBody>
      </p:sp>
    </p:spTree>
    <p:extLst>
      <p:ext uri="{BB962C8B-B14F-4D97-AF65-F5344CB8AC3E}">
        <p14:creationId xmlns:p14="http://schemas.microsoft.com/office/powerpoint/2010/main" val="2200097988"/>
      </p:ext>
    </p:extLst>
  </p:cSld>
  <p:clrMapOvr>
    <a:masterClrMapping/>
  </p:clrMapOvr>
  <p:transition spd="slow">
    <p:push/>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and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02489-4CE0-4FC2-8468-5AF6A0F939A8}"/>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5A80721F-9495-4364-BCC7-45DD8C1450A3}"/>
              </a:ext>
            </a:extLst>
          </p:cNvPr>
          <p:cNvSpPr>
            <a:spLocks noGrp="1"/>
          </p:cNvSpPr>
          <p:nvPr>
            <p:ph type="dt" sz="half" idx="11"/>
          </p:nvPr>
        </p:nvSpPr>
        <p:spPr/>
        <p:txBody>
          <a:bodyPr/>
          <a:lstStyle/>
          <a:p>
            <a:fld id="{08AD12BF-CCE8-457E-85E5-6ACC55C0D9E9}" type="datetime1">
              <a:rPr lang="en-GB" smtClean="0"/>
              <a:t>15/06/2020</a:t>
            </a:fld>
            <a:endParaRPr lang="en-GB"/>
          </a:p>
        </p:txBody>
      </p:sp>
      <p:sp>
        <p:nvSpPr>
          <p:cNvPr id="5" name="Footer Placeholder 4">
            <a:extLst>
              <a:ext uri="{FF2B5EF4-FFF2-40B4-BE49-F238E27FC236}">
                <a16:creationId xmlns:a16="http://schemas.microsoft.com/office/drawing/2014/main" id="{A15E3069-76C1-43ED-8C6E-6F31B0F78BA5}"/>
              </a:ext>
            </a:extLst>
          </p:cNvPr>
          <p:cNvSpPr>
            <a:spLocks noGrp="1"/>
          </p:cNvSpPr>
          <p:nvPr>
            <p:ph type="ftr" sz="quarter" idx="12"/>
          </p:nvPr>
        </p:nvSpPr>
        <p:spPr/>
        <p:txBody>
          <a:bodyPr/>
          <a:lstStyle/>
          <a:p>
            <a:endParaRPr lang="en-GB" dirty="0"/>
          </a:p>
        </p:txBody>
      </p:sp>
      <p:sp>
        <p:nvSpPr>
          <p:cNvPr id="6" name="Picture Placeholder 4">
            <a:extLst>
              <a:ext uri="{FF2B5EF4-FFF2-40B4-BE49-F238E27FC236}">
                <a16:creationId xmlns:a16="http://schemas.microsoft.com/office/drawing/2014/main" id="{D53C7B65-685E-4B7C-A5F0-0222F74D3167}"/>
              </a:ext>
            </a:extLst>
          </p:cNvPr>
          <p:cNvSpPr>
            <a:spLocks noGrp="1"/>
          </p:cNvSpPr>
          <p:nvPr>
            <p:ph type="pic" sz="quarter" idx="28"/>
          </p:nvPr>
        </p:nvSpPr>
        <p:spPr>
          <a:xfrm>
            <a:off x="0" y="7343777"/>
            <a:ext cx="24384000" cy="4235450"/>
          </a:xfrm>
        </p:spPr>
        <p:txBody>
          <a:bodyPr/>
          <a:lstStyle>
            <a:lvl1pPr marL="0" indent="0">
              <a:buNone/>
              <a:defRPr/>
            </a:lvl1pPr>
          </a:lstStyle>
          <a:p>
            <a:r>
              <a:rPr lang="en-US"/>
              <a:t>Click icon to add picture</a:t>
            </a:r>
            <a:endParaRPr lang="en-GB" dirty="0"/>
          </a:p>
        </p:txBody>
      </p:sp>
      <p:sp>
        <p:nvSpPr>
          <p:cNvPr id="7" name="Espace réservé du texte 13">
            <a:extLst>
              <a:ext uri="{FF2B5EF4-FFF2-40B4-BE49-F238E27FC236}">
                <a16:creationId xmlns:a16="http://schemas.microsoft.com/office/drawing/2014/main" id="{5987C5BF-D83C-4D5C-BCD9-08369648E8AB}"/>
              </a:ext>
            </a:extLst>
          </p:cNvPr>
          <p:cNvSpPr>
            <a:spLocks noGrp="1"/>
          </p:cNvSpPr>
          <p:nvPr>
            <p:ph type="body" sz="quarter" idx="14" hasCustomPrompt="1"/>
          </p:nvPr>
        </p:nvSpPr>
        <p:spPr>
          <a:xfrm>
            <a:off x="1196585" y="4884596"/>
            <a:ext cx="6884186" cy="1016000"/>
          </a:xfrm>
          <a:prstGeom prst="rect">
            <a:avLst/>
          </a:prstGeom>
        </p:spPr>
        <p:txBody>
          <a:bodyPr lIns="0" rIns="0">
            <a:normAutofit/>
          </a:bodyPr>
          <a:lstStyle>
            <a:lvl1pPr marL="0" indent="0">
              <a:lnSpc>
                <a:spcPct val="100000"/>
              </a:lnSpc>
              <a:buNone/>
              <a:defRPr sz="2200">
                <a:solidFill>
                  <a:schemeClr val="tx1"/>
                </a:solidFill>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noProof="0" dirty="0"/>
              <a:t>Click to edit Master text styles</a:t>
            </a:r>
          </a:p>
        </p:txBody>
      </p:sp>
      <p:sp>
        <p:nvSpPr>
          <p:cNvPr id="8" name="Espace réservé du texte 5">
            <a:extLst>
              <a:ext uri="{FF2B5EF4-FFF2-40B4-BE49-F238E27FC236}">
                <a16:creationId xmlns:a16="http://schemas.microsoft.com/office/drawing/2014/main" id="{66EB5767-B738-412B-B7BB-4126F76F2B22}"/>
              </a:ext>
            </a:extLst>
          </p:cNvPr>
          <p:cNvSpPr>
            <a:spLocks noGrp="1"/>
          </p:cNvSpPr>
          <p:nvPr>
            <p:ph type="body" sz="quarter" idx="15" hasCustomPrompt="1"/>
          </p:nvPr>
        </p:nvSpPr>
        <p:spPr>
          <a:xfrm>
            <a:off x="1203208" y="4264363"/>
            <a:ext cx="6857872" cy="430887"/>
          </a:xfrm>
          <a:prstGeom prst="rect">
            <a:avLst/>
          </a:prstGeom>
          <a:noFill/>
        </p:spPr>
        <p:txBody>
          <a:bodyPr wrap="square" lIns="0" tIns="0" rIns="0" bIns="0" rtlCol="0" anchor="t">
            <a:spAutoFit/>
          </a:bodyPr>
          <a:lstStyle>
            <a:lvl1pPr marL="0" indent="0">
              <a:buNone/>
              <a:defRPr kumimoji="0" lang="fr-FR" sz="28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825480" fontAlgn="auto" hangingPunct="0">
              <a:lnSpc>
                <a:spcPct val="100000"/>
              </a:lnSpc>
              <a:spcAft>
                <a:spcPts val="0"/>
              </a:spcAft>
              <a:buClrTx/>
              <a:buSzTx/>
            </a:pPr>
            <a:r>
              <a:rPr lang="en-US" noProof="0" dirty="0"/>
              <a:t>heading</a:t>
            </a:r>
          </a:p>
        </p:txBody>
      </p:sp>
      <p:sp>
        <p:nvSpPr>
          <p:cNvPr id="9" name="Espace réservé du texte 13">
            <a:extLst>
              <a:ext uri="{FF2B5EF4-FFF2-40B4-BE49-F238E27FC236}">
                <a16:creationId xmlns:a16="http://schemas.microsoft.com/office/drawing/2014/main" id="{30184AD9-752D-4345-A552-9EB6713685B7}"/>
              </a:ext>
            </a:extLst>
          </p:cNvPr>
          <p:cNvSpPr>
            <a:spLocks noGrp="1"/>
          </p:cNvSpPr>
          <p:nvPr>
            <p:ph type="body" sz="quarter" idx="16" hasCustomPrompt="1"/>
          </p:nvPr>
        </p:nvSpPr>
        <p:spPr>
          <a:xfrm>
            <a:off x="8744493" y="4883888"/>
            <a:ext cx="6884186" cy="1016000"/>
          </a:xfrm>
          <a:prstGeom prst="rect">
            <a:avLst/>
          </a:prstGeom>
        </p:spPr>
        <p:txBody>
          <a:bodyPr lIns="0" rIns="0">
            <a:normAutofit/>
          </a:bodyPr>
          <a:lstStyle>
            <a:lvl1pPr marL="0" indent="0">
              <a:lnSpc>
                <a:spcPct val="100000"/>
              </a:lnSpc>
              <a:buNone/>
              <a:defRPr sz="2200">
                <a:solidFill>
                  <a:schemeClr val="tx1"/>
                </a:solidFill>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noProof="0" dirty="0"/>
              <a:t>Click to edit Master text styles</a:t>
            </a:r>
          </a:p>
        </p:txBody>
      </p:sp>
      <p:sp>
        <p:nvSpPr>
          <p:cNvPr id="10" name="Espace réservé du texte 5">
            <a:extLst>
              <a:ext uri="{FF2B5EF4-FFF2-40B4-BE49-F238E27FC236}">
                <a16:creationId xmlns:a16="http://schemas.microsoft.com/office/drawing/2014/main" id="{EF342099-0538-4860-9600-8030B3116C4C}"/>
              </a:ext>
            </a:extLst>
          </p:cNvPr>
          <p:cNvSpPr>
            <a:spLocks noGrp="1"/>
          </p:cNvSpPr>
          <p:nvPr>
            <p:ph type="body" sz="quarter" idx="17" hasCustomPrompt="1"/>
          </p:nvPr>
        </p:nvSpPr>
        <p:spPr>
          <a:xfrm>
            <a:off x="8760960" y="4264363"/>
            <a:ext cx="6857872" cy="430887"/>
          </a:xfrm>
          <a:prstGeom prst="rect">
            <a:avLst/>
          </a:prstGeom>
          <a:noFill/>
        </p:spPr>
        <p:txBody>
          <a:bodyPr wrap="square" lIns="0" tIns="0" rIns="0" bIns="0" rtlCol="0" anchor="t">
            <a:spAutoFit/>
          </a:bodyPr>
          <a:lstStyle>
            <a:lvl1pPr marL="0" indent="0">
              <a:buNone/>
              <a:defRPr kumimoji="0" lang="fr-FR" sz="28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825480" fontAlgn="auto" hangingPunct="0">
              <a:lnSpc>
                <a:spcPct val="100000"/>
              </a:lnSpc>
              <a:spcAft>
                <a:spcPts val="0"/>
              </a:spcAft>
              <a:buClrTx/>
              <a:buSzTx/>
            </a:pPr>
            <a:r>
              <a:rPr lang="en-US" noProof="0" dirty="0"/>
              <a:t>heading</a:t>
            </a:r>
          </a:p>
        </p:txBody>
      </p:sp>
      <p:sp>
        <p:nvSpPr>
          <p:cNvPr id="11" name="Espace réservé du texte 13">
            <a:extLst>
              <a:ext uri="{FF2B5EF4-FFF2-40B4-BE49-F238E27FC236}">
                <a16:creationId xmlns:a16="http://schemas.microsoft.com/office/drawing/2014/main" id="{622BC5C0-1E7B-420A-ADA9-F149CB866EB4}"/>
              </a:ext>
            </a:extLst>
          </p:cNvPr>
          <p:cNvSpPr>
            <a:spLocks noGrp="1"/>
          </p:cNvSpPr>
          <p:nvPr>
            <p:ph type="body" sz="quarter" idx="23" hasCustomPrompt="1"/>
          </p:nvPr>
        </p:nvSpPr>
        <p:spPr>
          <a:xfrm>
            <a:off x="16292401" y="4860378"/>
            <a:ext cx="6884186" cy="1016000"/>
          </a:xfrm>
          <a:prstGeom prst="rect">
            <a:avLst/>
          </a:prstGeom>
        </p:spPr>
        <p:txBody>
          <a:bodyPr lIns="0" rIns="0">
            <a:normAutofit/>
          </a:bodyPr>
          <a:lstStyle>
            <a:lvl1pPr marL="0" indent="0">
              <a:lnSpc>
                <a:spcPct val="100000"/>
              </a:lnSpc>
              <a:buNone/>
              <a:defRPr sz="2200">
                <a:solidFill>
                  <a:schemeClr val="tx1"/>
                </a:solidFill>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noProof="0" dirty="0"/>
              <a:t>Click to edit Master text styles</a:t>
            </a:r>
          </a:p>
        </p:txBody>
      </p:sp>
      <p:sp>
        <p:nvSpPr>
          <p:cNvPr id="12" name="Espace réservé du texte 5">
            <a:extLst>
              <a:ext uri="{FF2B5EF4-FFF2-40B4-BE49-F238E27FC236}">
                <a16:creationId xmlns:a16="http://schemas.microsoft.com/office/drawing/2014/main" id="{84FF4A6B-9D96-4B1C-9079-DBAC7D3558F4}"/>
              </a:ext>
            </a:extLst>
          </p:cNvPr>
          <p:cNvSpPr>
            <a:spLocks noGrp="1"/>
          </p:cNvSpPr>
          <p:nvPr>
            <p:ph type="body" sz="quarter" idx="24" hasCustomPrompt="1"/>
          </p:nvPr>
        </p:nvSpPr>
        <p:spPr>
          <a:xfrm>
            <a:off x="16318714" y="4260381"/>
            <a:ext cx="6857872" cy="430887"/>
          </a:xfrm>
          <a:prstGeom prst="rect">
            <a:avLst/>
          </a:prstGeom>
          <a:noFill/>
        </p:spPr>
        <p:txBody>
          <a:bodyPr wrap="square" lIns="0" tIns="0" rIns="0" bIns="0" rtlCol="0" anchor="t">
            <a:spAutoFit/>
          </a:bodyPr>
          <a:lstStyle>
            <a:lvl1pPr marL="0" indent="0">
              <a:buNone/>
              <a:defRPr kumimoji="0" lang="fr-FR" sz="28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825480" fontAlgn="auto" hangingPunct="0">
              <a:lnSpc>
                <a:spcPct val="100000"/>
              </a:lnSpc>
              <a:spcAft>
                <a:spcPts val="0"/>
              </a:spcAft>
              <a:buClrTx/>
              <a:buSzTx/>
            </a:pPr>
            <a:r>
              <a:rPr lang="en-US" noProof="0" dirty="0"/>
              <a:t>heading</a:t>
            </a:r>
          </a:p>
        </p:txBody>
      </p:sp>
      <p:sp>
        <p:nvSpPr>
          <p:cNvPr id="13" name="Picture Placeholder 2">
            <a:extLst>
              <a:ext uri="{FF2B5EF4-FFF2-40B4-BE49-F238E27FC236}">
                <a16:creationId xmlns:a16="http://schemas.microsoft.com/office/drawing/2014/main" id="{DABCB703-AA00-4A12-AF72-8D5DC87A4611}"/>
              </a:ext>
            </a:extLst>
          </p:cNvPr>
          <p:cNvSpPr>
            <a:spLocks noGrp="1"/>
          </p:cNvSpPr>
          <p:nvPr>
            <p:ph type="pic" sz="quarter" idx="25"/>
          </p:nvPr>
        </p:nvSpPr>
        <p:spPr>
          <a:xfrm>
            <a:off x="1196977" y="2540001"/>
            <a:ext cx="1454150" cy="1457326"/>
          </a:xfrm>
        </p:spPr>
        <p:txBody>
          <a:bodyPr anchor="ctr">
            <a:normAutofit/>
          </a:bodyPr>
          <a:lstStyle>
            <a:lvl1pPr marL="0" indent="0" algn="ctr">
              <a:buNone/>
              <a:defRPr sz="2400"/>
            </a:lvl1pPr>
          </a:lstStyle>
          <a:p>
            <a:r>
              <a:rPr lang="en-US"/>
              <a:t>Click icon to add picture</a:t>
            </a:r>
            <a:endParaRPr lang="en-GB"/>
          </a:p>
        </p:txBody>
      </p:sp>
      <p:sp>
        <p:nvSpPr>
          <p:cNvPr id="14" name="Picture Placeholder 2">
            <a:extLst>
              <a:ext uri="{FF2B5EF4-FFF2-40B4-BE49-F238E27FC236}">
                <a16:creationId xmlns:a16="http://schemas.microsoft.com/office/drawing/2014/main" id="{5418448E-495E-4828-9B76-C797FF106FA6}"/>
              </a:ext>
            </a:extLst>
          </p:cNvPr>
          <p:cNvSpPr>
            <a:spLocks noGrp="1"/>
          </p:cNvSpPr>
          <p:nvPr>
            <p:ph type="pic" sz="quarter" idx="26"/>
          </p:nvPr>
        </p:nvSpPr>
        <p:spPr>
          <a:xfrm>
            <a:off x="8760961" y="2540001"/>
            <a:ext cx="1454150" cy="1457326"/>
          </a:xfrm>
        </p:spPr>
        <p:txBody>
          <a:bodyPr anchor="ctr">
            <a:normAutofit/>
          </a:bodyPr>
          <a:lstStyle>
            <a:lvl1pPr marL="0" indent="0" algn="ctr">
              <a:buNone/>
              <a:defRPr sz="2400"/>
            </a:lvl1pPr>
          </a:lstStyle>
          <a:p>
            <a:r>
              <a:rPr lang="en-US"/>
              <a:t>Click icon to add picture</a:t>
            </a:r>
            <a:endParaRPr lang="en-GB"/>
          </a:p>
        </p:txBody>
      </p:sp>
      <p:sp>
        <p:nvSpPr>
          <p:cNvPr id="15" name="Picture Placeholder 2">
            <a:extLst>
              <a:ext uri="{FF2B5EF4-FFF2-40B4-BE49-F238E27FC236}">
                <a16:creationId xmlns:a16="http://schemas.microsoft.com/office/drawing/2014/main" id="{16DF07D0-7225-401C-9631-9EBE1666B527}"/>
              </a:ext>
            </a:extLst>
          </p:cNvPr>
          <p:cNvSpPr>
            <a:spLocks noGrp="1"/>
          </p:cNvSpPr>
          <p:nvPr>
            <p:ph type="pic" sz="quarter" idx="27"/>
          </p:nvPr>
        </p:nvSpPr>
        <p:spPr>
          <a:xfrm>
            <a:off x="16292401" y="2540001"/>
            <a:ext cx="1454150" cy="1457326"/>
          </a:xfrm>
        </p:spPr>
        <p:txBody>
          <a:bodyPr anchor="ctr">
            <a:normAutofit/>
          </a:bodyPr>
          <a:lstStyle>
            <a:lvl1pPr marL="0" indent="0" algn="ctr">
              <a:buNone/>
              <a:defRPr sz="2400"/>
            </a:lvl1pPr>
          </a:lstStyle>
          <a:p>
            <a:r>
              <a:rPr lang="en-US"/>
              <a:t>Click icon to add picture</a:t>
            </a:r>
            <a:endParaRPr lang="en-GB"/>
          </a:p>
        </p:txBody>
      </p:sp>
      <p:sp>
        <p:nvSpPr>
          <p:cNvPr id="16" name="Slide Number Placeholder 15">
            <a:extLst>
              <a:ext uri="{FF2B5EF4-FFF2-40B4-BE49-F238E27FC236}">
                <a16:creationId xmlns:a16="http://schemas.microsoft.com/office/drawing/2014/main" id="{D69B7DF3-815F-417D-8107-0D61D10C08DE}"/>
              </a:ext>
            </a:extLst>
          </p:cNvPr>
          <p:cNvSpPr>
            <a:spLocks noGrp="1"/>
          </p:cNvSpPr>
          <p:nvPr>
            <p:ph type="sldNum" sz="quarter" idx="29"/>
          </p:nvPr>
        </p:nvSpPr>
        <p:spPr/>
        <p:txBody>
          <a:bodyPr/>
          <a:lstStyle>
            <a:lvl1pPr algn="r">
              <a:defRPr/>
            </a:lvl1pPr>
          </a:lstStyle>
          <a:p>
            <a:fld id="{0E153218-3C45-4416-BBD6-D0B8FE588688}" type="slidenum">
              <a:rPr lang="en-GB" smtClean="0"/>
              <a:pPr/>
              <a:t>‹#›</a:t>
            </a:fld>
            <a:endParaRPr lang="en-GB" b="1" spc="600" dirty="0"/>
          </a:p>
        </p:txBody>
      </p:sp>
    </p:spTree>
    <p:extLst>
      <p:ext uri="{BB962C8B-B14F-4D97-AF65-F5344CB8AC3E}">
        <p14:creationId xmlns:p14="http://schemas.microsoft.com/office/powerpoint/2010/main" val="153680749"/>
      </p:ext>
    </p:extLst>
  </p:cSld>
  <p:clrMapOvr>
    <a:masterClrMapping/>
  </p:clrMapOvr>
  <p:transition spd="slow">
    <p:push/>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9FB5E-CC1A-4C20-8FC0-91677CAC6F73}"/>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16EA7B98-A029-404D-A8B8-86442EC9F5C6}"/>
              </a:ext>
            </a:extLst>
          </p:cNvPr>
          <p:cNvSpPr>
            <a:spLocks noGrp="1"/>
          </p:cNvSpPr>
          <p:nvPr>
            <p:ph type="dt" sz="half" idx="11"/>
          </p:nvPr>
        </p:nvSpPr>
        <p:spPr/>
        <p:txBody>
          <a:bodyPr/>
          <a:lstStyle/>
          <a:p>
            <a:fld id="{7E0A2930-F5A9-49BD-9878-4CAB931462E1}" type="datetime1">
              <a:rPr lang="en-GB" smtClean="0"/>
              <a:t>15/06/2020</a:t>
            </a:fld>
            <a:endParaRPr lang="en-GB"/>
          </a:p>
        </p:txBody>
      </p:sp>
      <p:sp>
        <p:nvSpPr>
          <p:cNvPr id="5" name="Footer Placeholder 4">
            <a:extLst>
              <a:ext uri="{FF2B5EF4-FFF2-40B4-BE49-F238E27FC236}">
                <a16:creationId xmlns:a16="http://schemas.microsoft.com/office/drawing/2014/main" id="{7B83CF51-B1C8-4BA1-AFF6-B2AC369C2F7C}"/>
              </a:ext>
            </a:extLst>
          </p:cNvPr>
          <p:cNvSpPr>
            <a:spLocks noGrp="1"/>
          </p:cNvSpPr>
          <p:nvPr>
            <p:ph type="ftr" sz="quarter" idx="12"/>
          </p:nvPr>
        </p:nvSpPr>
        <p:spPr/>
        <p:txBody>
          <a:bodyPr/>
          <a:lstStyle/>
          <a:p>
            <a:endParaRPr lang="en-GB" dirty="0"/>
          </a:p>
        </p:txBody>
      </p:sp>
      <p:sp>
        <p:nvSpPr>
          <p:cNvPr id="6" name="Espace réservé du texte 13">
            <a:extLst>
              <a:ext uri="{FF2B5EF4-FFF2-40B4-BE49-F238E27FC236}">
                <a16:creationId xmlns:a16="http://schemas.microsoft.com/office/drawing/2014/main" id="{D7392658-DD3D-4971-B9EE-8D68DDE77DBC}"/>
              </a:ext>
            </a:extLst>
          </p:cNvPr>
          <p:cNvSpPr>
            <a:spLocks noGrp="1"/>
          </p:cNvSpPr>
          <p:nvPr>
            <p:ph type="body" sz="quarter" idx="19" hasCustomPrompt="1"/>
          </p:nvPr>
        </p:nvSpPr>
        <p:spPr>
          <a:xfrm>
            <a:off x="5413939" y="4106222"/>
            <a:ext cx="3804562" cy="1172648"/>
          </a:xfrm>
          <a:prstGeom prst="rect">
            <a:avLst/>
          </a:prstGeom>
        </p:spPr>
        <p:txBody>
          <a:bodyPr>
            <a:normAutofit/>
          </a:bodyPr>
          <a:lstStyle>
            <a:lvl1pPr marL="0" indent="0" algn="ctr">
              <a:lnSpc>
                <a:spcPct val="100000"/>
              </a:lnSpc>
              <a:buFont typeface="Arial" panose="020B0604020202020204" pitchFamily="34" charset="0"/>
              <a:buNone/>
              <a:defRPr sz="2200" baseline="0">
                <a:solidFill>
                  <a:schemeClr val="tx1"/>
                </a:solidFill>
                <a:latin typeface="Arial" charset="0"/>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noProof="0" dirty="0"/>
              <a:t>Click to edit Master text styles</a:t>
            </a:r>
          </a:p>
        </p:txBody>
      </p:sp>
      <p:sp>
        <p:nvSpPr>
          <p:cNvPr id="7" name="Espace réservé du texte 5">
            <a:extLst>
              <a:ext uri="{FF2B5EF4-FFF2-40B4-BE49-F238E27FC236}">
                <a16:creationId xmlns:a16="http://schemas.microsoft.com/office/drawing/2014/main" id="{040D25D5-13EB-4F55-B976-1B63AEF22AAB}"/>
              </a:ext>
            </a:extLst>
          </p:cNvPr>
          <p:cNvSpPr>
            <a:spLocks noGrp="1"/>
          </p:cNvSpPr>
          <p:nvPr>
            <p:ph type="body" sz="quarter" idx="20" hasCustomPrompt="1"/>
          </p:nvPr>
        </p:nvSpPr>
        <p:spPr>
          <a:xfrm>
            <a:off x="5411719" y="3195937"/>
            <a:ext cx="3804562" cy="615553"/>
          </a:xfrm>
          <a:prstGeom prst="rect">
            <a:avLst/>
          </a:prstGeom>
          <a:noFill/>
        </p:spPr>
        <p:txBody>
          <a:bodyPr wrap="square" lIns="0" tIns="0" rIns="0" bIns="0" rtlCol="0" anchor="t">
            <a:spAutoFit/>
          </a:bodyPr>
          <a:lstStyle>
            <a:lvl1pPr marL="0" indent="0" algn="ctr">
              <a:buFont typeface="Arial" panose="020B0604020202020204" pitchFamily="34" charset="0"/>
              <a:buNone/>
              <a:defRPr kumimoji="0" lang="fr-FR" sz="4000" b="1" i="0" u="none" strike="noStrike" kern="1200" cap="all" spc="0" normalizeH="0" baseline="0" dirty="0" smtClean="0">
                <a:ln>
                  <a:noFill/>
                </a:ln>
                <a:solidFill>
                  <a:schemeClr val="tx1"/>
                </a:solidFill>
                <a:effectLst/>
                <a:uFillTx/>
                <a:latin typeface="Arial" charset="0"/>
                <a:ea typeface="Arial" charset="0"/>
                <a:cs typeface="Arial" panose="020B0604020202020204" pitchFamily="34" charset="0"/>
                <a:sym typeface="PlayfairDisplay-Italic"/>
              </a:defRPr>
            </a:lvl1pPr>
            <a:lvl2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825480" fontAlgn="auto" hangingPunct="0">
              <a:lnSpc>
                <a:spcPct val="100000"/>
              </a:lnSpc>
              <a:spcAft>
                <a:spcPts val="0"/>
              </a:spcAft>
              <a:buClrTx/>
              <a:buSzTx/>
            </a:pPr>
            <a:r>
              <a:rPr lang="en-US" noProof="0" dirty="0"/>
              <a:t>XX%</a:t>
            </a:r>
          </a:p>
        </p:txBody>
      </p:sp>
      <p:sp>
        <p:nvSpPr>
          <p:cNvPr id="8" name="Rectangle">
            <a:extLst>
              <a:ext uri="{FF2B5EF4-FFF2-40B4-BE49-F238E27FC236}">
                <a16:creationId xmlns:a16="http://schemas.microsoft.com/office/drawing/2014/main" id="{F9788DB1-1B03-4D84-98A0-16568092D330}"/>
              </a:ext>
            </a:extLst>
          </p:cNvPr>
          <p:cNvSpPr/>
          <p:nvPr userDrawn="1"/>
        </p:nvSpPr>
        <p:spPr>
          <a:xfrm>
            <a:off x="14640000" y="7273316"/>
            <a:ext cx="6120000" cy="4572000"/>
          </a:xfrm>
          <a:prstGeom prst="rect">
            <a:avLst/>
          </a:prstGeom>
          <a:solidFill>
            <a:schemeClr val="bg1"/>
          </a:solidFill>
          <a:ln w="12700">
            <a:miter lim="400000"/>
          </a:ln>
        </p:spPr>
        <p:txBody>
          <a:bodyPr lIns="38102" tIns="38102" rIns="38102" bIns="38102" anchor="ctr"/>
          <a:lstStyle/>
          <a:p>
            <a:pPr marL="0" indent="0" algn="ctr">
              <a:lnSpc>
                <a:spcPct val="100000"/>
              </a:lnSpc>
              <a:buFont typeface="Arial" panose="020B0604020202020204" pitchFamily="34" charset="0"/>
              <a:buNone/>
              <a:defRPr sz="3000" b="1" i="0" spc="-90">
                <a:solidFill>
                  <a:srgbClr val="FFFFFF"/>
                </a:solidFill>
                <a:latin typeface="Karla-Bold"/>
                <a:ea typeface="Karla-Bold"/>
                <a:cs typeface="Karla-Bold"/>
                <a:sym typeface="Karla-Bold"/>
              </a:defRPr>
            </a:pPr>
            <a:endParaRPr lang="en-US" sz="3000" baseline="0" noProof="0" dirty="0">
              <a:latin typeface="Arial" charset="0"/>
              <a:ea typeface="Arial" charset="0"/>
              <a:cs typeface="Arial" charset="0"/>
            </a:endParaRPr>
          </a:p>
        </p:txBody>
      </p:sp>
      <p:sp>
        <p:nvSpPr>
          <p:cNvPr id="9" name="Espace réservé du texte 5">
            <a:extLst>
              <a:ext uri="{FF2B5EF4-FFF2-40B4-BE49-F238E27FC236}">
                <a16:creationId xmlns:a16="http://schemas.microsoft.com/office/drawing/2014/main" id="{76BEC5EF-86AE-45CD-A679-F29A8006F5FA}"/>
              </a:ext>
            </a:extLst>
          </p:cNvPr>
          <p:cNvSpPr>
            <a:spLocks noGrp="1"/>
          </p:cNvSpPr>
          <p:nvPr>
            <p:ph type="body" sz="quarter" idx="31" hasCustomPrompt="1"/>
          </p:nvPr>
        </p:nvSpPr>
        <p:spPr>
          <a:xfrm>
            <a:off x="9753600" y="7002015"/>
            <a:ext cx="14641892" cy="4905502"/>
          </a:xfrm>
          <a:prstGeom prst="rect">
            <a:avLst/>
          </a:prstGeom>
          <a:solidFill>
            <a:srgbClr val="003366"/>
          </a:solidFill>
        </p:spPr>
        <p:txBody>
          <a:bodyPr wrap="square" lIns="72000" tIns="0" rIns="72000" bIns="0" rtlCol="0" anchor="ctr">
            <a:noAutofit/>
          </a:bodyPr>
          <a:lstStyle>
            <a:lvl1pPr marL="0" indent="0" algn="ctr">
              <a:buFont typeface="Arial" panose="020B0604020202020204" pitchFamily="34" charset="0"/>
              <a:buNone/>
              <a:defRPr kumimoji="0" lang="fr-FR" sz="3200" b="1" i="0" u="none" strike="noStrike" kern="1200" cap="all" spc="0" normalizeH="0" baseline="0" dirty="0" smtClean="0">
                <a:ln>
                  <a:noFill/>
                </a:ln>
                <a:solidFill>
                  <a:schemeClr val="bg1"/>
                </a:solidFill>
                <a:effectLst/>
                <a:uFillTx/>
                <a:latin typeface="Arial" charset="0"/>
                <a:ea typeface="Arial" charset="0"/>
                <a:cs typeface="Arial" panose="020B0604020202020204" pitchFamily="34" charset="0"/>
                <a:sym typeface="PlayfairDisplay-Italic"/>
              </a:defRPr>
            </a:lvl1pPr>
            <a:lvl2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825480" fontAlgn="auto" hangingPunct="0">
              <a:lnSpc>
                <a:spcPct val="100000"/>
              </a:lnSpc>
              <a:spcAft>
                <a:spcPts val="0"/>
              </a:spcAft>
              <a:buClrTx/>
              <a:buSzTx/>
            </a:pPr>
            <a:r>
              <a:rPr lang="en-US" noProof="0" dirty="0"/>
              <a:t>EMPHASIS</a:t>
            </a:r>
          </a:p>
        </p:txBody>
      </p:sp>
      <p:sp>
        <p:nvSpPr>
          <p:cNvPr id="10" name="Espace réservé du texte 13">
            <a:extLst>
              <a:ext uri="{FF2B5EF4-FFF2-40B4-BE49-F238E27FC236}">
                <a16:creationId xmlns:a16="http://schemas.microsoft.com/office/drawing/2014/main" id="{9A94EE4E-AB5E-4682-B8DA-83B6F088E3F0}"/>
              </a:ext>
            </a:extLst>
          </p:cNvPr>
          <p:cNvSpPr>
            <a:spLocks noGrp="1"/>
          </p:cNvSpPr>
          <p:nvPr>
            <p:ph type="body" sz="quarter" idx="40" hasCustomPrompt="1"/>
          </p:nvPr>
        </p:nvSpPr>
        <p:spPr>
          <a:xfrm>
            <a:off x="15165317" y="4106222"/>
            <a:ext cx="3804562" cy="1172648"/>
          </a:xfrm>
          <a:prstGeom prst="rect">
            <a:avLst/>
          </a:prstGeom>
        </p:spPr>
        <p:txBody>
          <a:bodyPr>
            <a:normAutofit/>
          </a:bodyPr>
          <a:lstStyle>
            <a:lvl1pPr marL="0" indent="0" algn="ctr">
              <a:lnSpc>
                <a:spcPct val="100000"/>
              </a:lnSpc>
              <a:buFont typeface="Arial" panose="020B0604020202020204" pitchFamily="34" charset="0"/>
              <a:buNone/>
              <a:defRPr sz="2200" baseline="0">
                <a:solidFill>
                  <a:schemeClr val="tx1"/>
                </a:solidFill>
                <a:latin typeface="Arial" charset="0"/>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noProof="0" dirty="0"/>
              <a:t>Click to edit Master text styles</a:t>
            </a:r>
          </a:p>
        </p:txBody>
      </p:sp>
      <p:sp>
        <p:nvSpPr>
          <p:cNvPr id="11" name="Espace réservé du texte 5">
            <a:extLst>
              <a:ext uri="{FF2B5EF4-FFF2-40B4-BE49-F238E27FC236}">
                <a16:creationId xmlns:a16="http://schemas.microsoft.com/office/drawing/2014/main" id="{A2E1ED56-CE3D-46DD-9812-FA620ED82F4B}"/>
              </a:ext>
            </a:extLst>
          </p:cNvPr>
          <p:cNvSpPr>
            <a:spLocks noGrp="1"/>
          </p:cNvSpPr>
          <p:nvPr>
            <p:ph type="body" sz="quarter" idx="41" hasCustomPrompt="1"/>
          </p:nvPr>
        </p:nvSpPr>
        <p:spPr>
          <a:xfrm>
            <a:off x="15165317" y="3195937"/>
            <a:ext cx="3804562" cy="615553"/>
          </a:xfrm>
          <a:prstGeom prst="rect">
            <a:avLst/>
          </a:prstGeom>
          <a:noFill/>
        </p:spPr>
        <p:txBody>
          <a:bodyPr wrap="square" lIns="0" tIns="0" rIns="0" bIns="0" rtlCol="0" anchor="t">
            <a:spAutoFit/>
          </a:bodyPr>
          <a:lstStyle>
            <a:lvl1pPr marL="0" indent="0" algn="ctr">
              <a:buFont typeface="Arial" panose="020B0604020202020204" pitchFamily="34" charset="0"/>
              <a:buNone/>
              <a:defRPr kumimoji="0" lang="fr-FR" sz="4000" b="1" i="0" u="none" strike="noStrike" kern="1200" cap="all" spc="0" normalizeH="0" baseline="0" dirty="0" smtClean="0">
                <a:ln>
                  <a:noFill/>
                </a:ln>
                <a:solidFill>
                  <a:schemeClr val="tx1"/>
                </a:solidFill>
                <a:effectLst/>
                <a:uFillTx/>
                <a:latin typeface="Arial" charset="0"/>
                <a:ea typeface="Arial" charset="0"/>
                <a:cs typeface="Arial" panose="020B0604020202020204" pitchFamily="34" charset="0"/>
                <a:sym typeface="PlayfairDisplay-Italic"/>
              </a:defRPr>
            </a:lvl1pPr>
            <a:lvl2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825480" fontAlgn="auto" hangingPunct="0">
              <a:lnSpc>
                <a:spcPct val="100000"/>
              </a:lnSpc>
              <a:spcAft>
                <a:spcPts val="0"/>
              </a:spcAft>
              <a:buClrTx/>
              <a:buSzTx/>
            </a:pPr>
            <a:r>
              <a:rPr lang="en-US" noProof="0" dirty="0"/>
              <a:t>XX%</a:t>
            </a:r>
          </a:p>
        </p:txBody>
      </p:sp>
      <p:sp>
        <p:nvSpPr>
          <p:cNvPr id="12" name="Espace réservé du texte 13">
            <a:extLst>
              <a:ext uri="{FF2B5EF4-FFF2-40B4-BE49-F238E27FC236}">
                <a16:creationId xmlns:a16="http://schemas.microsoft.com/office/drawing/2014/main" id="{92D8C77E-E716-44DC-AF03-79A2B9EFD06E}"/>
              </a:ext>
            </a:extLst>
          </p:cNvPr>
          <p:cNvSpPr>
            <a:spLocks noGrp="1"/>
          </p:cNvSpPr>
          <p:nvPr>
            <p:ph type="body" sz="quarter" idx="42" hasCustomPrompt="1"/>
          </p:nvPr>
        </p:nvSpPr>
        <p:spPr>
          <a:xfrm>
            <a:off x="534921" y="9405900"/>
            <a:ext cx="3804562" cy="1172648"/>
          </a:xfrm>
          <a:prstGeom prst="rect">
            <a:avLst/>
          </a:prstGeom>
        </p:spPr>
        <p:txBody>
          <a:bodyPr>
            <a:normAutofit/>
          </a:bodyPr>
          <a:lstStyle>
            <a:lvl1pPr marL="0" indent="0" algn="ctr">
              <a:lnSpc>
                <a:spcPct val="100000"/>
              </a:lnSpc>
              <a:buFont typeface="Arial" panose="020B0604020202020204" pitchFamily="34" charset="0"/>
              <a:buNone/>
              <a:defRPr sz="2200" baseline="0">
                <a:solidFill>
                  <a:schemeClr val="tx1"/>
                </a:solidFill>
                <a:latin typeface="Arial" charset="0"/>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noProof="0" dirty="0"/>
              <a:t>Click to edit Master text styles</a:t>
            </a:r>
          </a:p>
        </p:txBody>
      </p:sp>
      <p:sp>
        <p:nvSpPr>
          <p:cNvPr id="13" name="Espace réservé du texte 5">
            <a:extLst>
              <a:ext uri="{FF2B5EF4-FFF2-40B4-BE49-F238E27FC236}">
                <a16:creationId xmlns:a16="http://schemas.microsoft.com/office/drawing/2014/main" id="{A10F3346-4300-43B5-AA39-4404338A3E5F}"/>
              </a:ext>
            </a:extLst>
          </p:cNvPr>
          <p:cNvSpPr>
            <a:spLocks noGrp="1"/>
          </p:cNvSpPr>
          <p:nvPr>
            <p:ph type="body" sz="quarter" idx="43" hasCustomPrompt="1"/>
          </p:nvPr>
        </p:nvSpPr>
        <p:spPr>
          <a:xfrm>
            <a:off x="534921" y="8495615"/>
            <a:ext cx="3804562" cy="615553"/>
          </a:xfrm>
          <a:prstGeom prst="rect">
            <a:avLst/>
          </a:prstGeom>
          <a:noFill/>
        </p:spPr>
        <p:txBody>
          <a:bodyPr wrap="square" lIns="0" tIns="0" rIns="0" bIns="0" rtlCol="0" anchor="t">
            <a:spAutoFit/>
          </a:bodyPr>
          <a:lstStyle>
            <a:lvl1pPr marL="0" indent="0" algn="ctr">
              <a:buFont typeface="Arial" panose="020B0604020202020204" pitchFamily="34" charset="0"/>
              <a:buNone/>
              <a:defRPr kumimoji="0" lang="fr-FR" sz="4000" b="1" i="0" u="none" strike="noStrike" kern="1200" cap="all" spc="0" normalizeH="0" baseline="0" dirty="0" smtClean="0">
                <a:ln>
                  <a:noFill/>
                </a:ln>
                <a:solidFill>
                  <a:schemeClr val="tx1"/>
                </a:solidFill>
                <a:effectLst/>
                <a:uFillTx/>
                <a:latin typeface="Arial" charset="0"/>
                <a:ea typeface="Arial" charset="0"/>
                <a:cs typeface="Arial" panose="020B0604020202020204" pitchFamily="34" charset="0"/>
                <a:sym typeface="PlayfairDisplay-Italic"/>
              </a:defRPr>
            </a:lvl1pPr>
            <a:lvl2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825480" fontAlgn="auto" hangingPunct="0">
              <a:lnSpc>
                <a:spcPct val="100000"/>
              </a:lnSpc>
              <a:spcAft>
                <a:spcPts val="0"/>
              </a:spcAft>
              <a:buClrTx/>
              <a:buSzTx/>
            </a:pPr>
            <a:r>
              <a:rPr lang="en-US" noProof="0" dirty="0"/>
              <a:t>XX%</a:t>
            </a:r>
          </a:p>
        </p:txBody>
      </p:sp>
      <p:cxnSp>
        <p:nvCxnSpPr>
          <p:cNvPr id="14" name="Connecteur droit 2">
            <a:extLst>
              <a:ext uri="{FF2B5EF4-FFF2-40B4-BE49-F238E27FC236}">
                <a16:creationId xmlns:a16="http://schemas.microsoft.com/office/drawing/2014/main" id="{06725E39-3B75-4CF0-9BAB-6D5DC4067D6C}"/>
              </a:ext>
            </a:extLst>
          </p:cNvPr>
          <p:cNvCxnSpPr>
            <a:cxnSpLocks/>
          </p:cNvCxnSpPr>
          <p:nvPr userDrawn="1"/>
        </p:nvCxnSpPr>
        <p:spPr>
          <a:xfrm>
            <a:off x="0" y="11907514"/>
            <a:ext cx="24384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Picture Placeholder 3">
            <a:extLst>
              <a:ext uri="{FF2B5EF4-FFF2-40B4-BE49-F238E27FC236}">
                <a16:creationId xmlns:a16="http://schemas.microsoft.com/office/drawing/2014/main" id="{3BCBE08E-9464-409F-B36E-8B45CE2281D8}"/>
              </a:ext>
            </a:extLst>
          </p:cNvPr>
          <p:cNvSpPr>
            <a:spLocks noGrp="1"/>
          </p:cNvSpPr>
          <p:nvPr>
            <p:ph type="pic" sz="quarter" idx="44"/>
          </p:nvPr>
        </p:nvSpPr>
        <p:spPr>
          <a:xfrm>
            <a:off x="0" y="2127614"/>
            <a:ext cx="4874400" cy="4874400"/>
          </a:xfrm>
        </p:spPr>
        <p:txBody>
          <a:bodyPr/>
          <a:lstStyle>
            <a:lvl1pPr marL="0" indent="0">
              <a:buNone/>
              <a:defRPr/>
            </a:lvl1pPr>
          </a:lstStyle>
          <a:p>
            <a:r>
              <a:rPr lang="en-US"/>
              <a:t>Click icon to add picture</a:t>
            </a:r>
            <a:endParaRPr lang="en-GB" dirty="0"/>
          </a:p>
        </p:txBody>
      </p:sp>
      <p:sp>
        <p:nvSpPr>
          <p:cNvPr id="16" name="Picture Placeholder 3">
            <a:extLst>
              <a:ext uri="{FF2B5EF4-FFF2-40B4-BE49-F238E27FC236}">
                <a16:creationId xmlns:a16="http://schemas.microsoft.com/office/drawing/2014/main" id="{2A0659A8-A954-474B-93C9-A3B34903588B}"/>
              </a:ext>
            </a:extLst>
          </p:cNvPr>
          <p:cNvSpPr>
            <a:spLocks noGrp="1"/>
          </p:cNvSpPr>
          <p:nvPr>
            <p:ph type="pic" sz="quarter" idx="45"/>
          </p:nvPr>
        </p:nvSpPr>
        <p:spPr>
          <a:xfrm>
            <a:off x="9753598" y="2127614"/>
            <a:ext cx="4874400" cy="4874400"/>
          </a:xfrm>
        </p:spPr>
        <p:txBody>
          <a:bodyPr/>
          <a:lstStyle>
            <a:lvl1pPr marL="0" indent="0">
              <a:buNone/>
              <a:defRPr/>
            </a:lvl1pPr>
          </a:lstStyle>
          <a:p>
            <a:r>
              <a:rPr lang="en-US"/>
              <a:t>Click icon to add picture</a:t>
            </a:r>
            <a:endParaRPr lang="en-GB" dirty="0"/>
          </a:p>
        </p:txBody>
      </p:sp>
      <p:sp>
        <p:nvSpPr>
          <p:cNvPr id="17" name="Picture Placeholder 3">
            <a:extLst>
              <a:ext uri="{FF2B5EF4-FFF2-40B4-BE49-F238E27FC236}">
                <a16:creationId xmlns:a16="http://schemas.microsoft.com/office/drawing/2014/main" id="{48B7FE56-18B4-4607-88D9-C807F000CDB0}"/>
              </a:ext>
            </a:extLst>
          </p:cNvPr>
          <p:cNvSpPr>
            <a:spLocks noGrp="1"/>
          </p:cNvSpPr>
          <p:nvPr>
            <p:ph type="pic" sz="quarter" idx="46"/>
          </p:nvPr>
        </p:nvSpPr>
        <p:spPr>
          <a:xfrm>
            <a:off x="19507200" y="2127614"/>
            <a:ext cx="4888292" cy="4874400"/>
          </a:xfrm>
        </p:spPr>
        <p:txBody>
          <a:bodyPr/>
          <a:lstStyle>
            <a:lvl1pPr marL="0" indent="0">
              <a:buNone/>
              <a:defRPr/>
            </a:lvl1pPr>
          </a:lstStyle>
          <a:p>
            <a:r>
              <a:rPr lang="en-US"/>
              <a:t>Click icon to add picture</a:t>
            </a:r>
            <a:endParaRPr lang="en-GB" dirty="0"/>
          </a:p>
        </p:txBody>
      </p:sp>
      <p:sp>
        <p:nvSpPr>
          <p:cNvPr id="18" name="Picture Placeholder 3">
            <a:extLst>
              <a:ext uri="{FF2B5EF4-FFF2-40B4-BE49-F238E27FC236}">
                <a16:creationId xmlns:a16="http://schemas.microsoft.com/office/drawing/2014/main" id="{30E2A35E-4DBD-46FD-ADA0-3AB68534ED47}"/>
              </a:ext>
            </a:extLst>
          </p:cNvPr>
          <p:cNvSpPr>
            <a:spLocks noGrp="1"/>
          </p:cNvSpPr>
          <p:nvPr>
            <p:ph type="pic" sz="quarter" idx="47"/>
          </p:nvPr>
        </p:nvSpPr>
        <p:spPr>
          <a:xfrm>
            <a:off x="4885892" y="7006022"/>
            <a:ext cx="4858108" cy="4874400"/>
          </a:xfrm>
        </p:spPr>
        <p:txBody>
          <a:bodyPr/>
          <a:lstStyle>
            <a:lvl1pPr marL="0" indent="0">
              <a:buNone/>
              <a:defRPr/>
            </a:lvl1pPr>
          </a:lstStyle>
          <a:p>
            <a:r>
              <a:rPr lang="en-US"/>
              <a:t>Click icon to add picture</a:t>
            </a:r>
            <a:endParaRPr lang="en-GB" dirty="0"/>
          </a:p>
        </p:txBody>
      </p:sp>
      <p:sp>
        <p:nvSpPr>
          <p:cNvPr id="19" name="Slide Number Placeholder 18">
            <a:extLst>
              <a:ext uri="{FF2B5EF4-FFF2-40B4-BE49-F238E27FC236}">
                <a16:creationId xmlns:a16="http://schemas.microsoft.com/office/drawing/2014/main" id="{87A387AB-75C9-4A5A-ACF0-99CFBBABCECD}"/>
              </a:ext>
            </a:extLst>
          </p:cNvPr>
          <p:cNvSpPr>
            <a:spLocks noGrp="1"/>
          </p:cNvSpPr>
          <p:nvPr>
            <p:ph type="sldNum" sz="quarter" idx="48"/>
          </p:nvPr>
        </p:nvSpPr>
        <p:spPr/>
        <p:txBody>
          <a:bodyPr/>
          <a:lstStyle>
            <a:lvl1pPr algn="r">
              <a:defRPr/>
            </a:lvl1pPr>
          </a:lstStyle>
          <a:p>
            <a:fld id="{0E153218-3C45-4416-BBD6-D0B8FE588688}" type="slidenum">
              <a:rPr lang="en-GB" smtClean="0"/>
              <a:pPr/>
              <a:t>‹#›</a:t>
            </a:fld>
            <a:endParaRPr lang="en-GB" b="1" spc="600" dirty="0"/>
          </a:p>
        </p:txBody>
      </p:sp>
    </p:spTree>
    <p:extLst>
      <p:ext uri="{BB962C8B-B14F-4D97-AF65-F5344CB8AC3E}">
        <p14:creationId xmlns:p14="http://schemas.microsoft.com/office/powerpoint/2010/main" val="4219319874"/>
      </p:ext>
    </p:extLst>
  </p:cSld>
  <p:clrMapOvr>
    <a:masterClrMapping/>
  </p:clrMapOvr>
  <p:transition spd="slow">
    <p:push/>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sposition personnalisée">
    <p:spTree>
      <p:nvGrpSpPr>
        <p:cNvPr id="1" name=""/>
        <p:cNvGrpSpPr/>
        <p:nvPr/>
      </p:nvGrpSpPr>
      <p:grpSpPr>
        <a:xfrm>
          <a:off x="0" y="0"/>
          <a:ext cx="0" cy="0"/>
          <a:chOff x="0" y="0"/>
          <a:chExt cx="0" cy="0"/>
        </a:xfrm>
      </p:grpSpPr>
      <p:sp>
        <p:nvSpPr>
          <p:cNvPr id="30" name="Rectangle">
            <a:extLst>
              <a:ext uri="{FF2B5EF4-FFF2-40B4-BE49-F238E27FC236}">
                <a16:creationId xmlns:a16="http://schemas.microsoft.com/office/drawing/2014/main" id="{BA861814-BDAC-492F-9164-B60A3D34323A}"/>
              </a:ext>
            </a:extLst>
          </p:cNvPr>
          <p:cNvSpPr/>
          <p:nvPr userDrawn="1"/>
        </p:nvSpPr>
        <p:spPr>
          <a:xfrm>
            <a:off x="12199868" y="4572004"/>
            <a:ext cx="6120000" cy="4572000"/>
          </a:xfrm>
          <a:prstGeom prst="rect">
            <a:avLst/>
          </a:prstGeom>
          <a:solidFill>
            <a:schemeClr val="accent3"/>
          </a:solidFill>
          <a:ln w="12700">
            <a:miter lim="400000"/>
          </a:ln>
        </p:spPr>
        <p:txBody>
          <a:bodyPr lIns="38102" tIns="38102" rIns="38102" bIns="38102" anchor="ctr"/>
          <a:lstStyle/>
          <a:p>
            <a:pPr marL="0" indent="0">
              <a:lnSpc>
                <a:spcPct val="100000"/>
              </a:lnSpc>
              <a:buFont typeface="Arial" panose="020B0604020202020204" pitchFamily="34" charset="0"/>
              <a:buNone/>
              <a:defRPr sz="3000" b="1" i="0" spc="-90">
                <a:solidFill>
                  <a:srgbClr val="FFFFFF"/>
                </a:solidFill>
                <a:latin typeface="Karla-Bold"/>
                <a:ea typeface="Karla-Bold"/>
                <a:cs typeface="Karla-Bold"/>
                <a:sym typeface="Karla-Bold"/>
              </a:defRPr>
            </a:pPr>
            <a:endParaRPr lang="en-US" sz="3000" baseline="0" noProof="0" dirty="0">
              <a:latin typeface="Arial" charset="0"/>
              <a:ea typeface="Arial" charset="0"/>
              <a:cs typeface="Arial" charset="0"/>
            </a:endParaRPr>
          </a:p>
        </p:txBody>
      </p:sp>
      <p:sp>
        <p:nvSpPr>
          <p:cNvPr id="31" name="Espace réservé du texte 13">
            <a:extLst>
              <a:ext uri="{FF2B5EF4-FFF2-40B4-BE49-F238E27FC236}">
                <a16:creationId xmlns:a16="http://schemas.microsoft.com/office/drawing/2014/main" id="{C5F948F5-9570-4915-8966-AB8C26F6CE77}"/>
              </a:ext>
            </a:extLst>
          </p:cNvPr>
          <p:cNvSpPr>
            <a:spLocks noGrp="1"/>
          </p:cNvSpPr>
          <p:nvPr>
            <p:ph type="body" sz="quarter" idx="40" hasCustomPrompt="1"/>
          </p:nvPr>
        </p:nvSpPr>
        <p:spPr>
          <a:xfrm>
            <a:off x="12191916" y="6705378"/>
            <a:ext cx="6120000" cy="1117600"/>
          </a:xfrm>
          <a:prstGeom prst="rect">
            <a:avLst/>
          </a:prstGeom>
        </p:spPr>
        <p:txBody>
          <a:bodyPr>
            <a:normAutofit/>
          </a:bodyPr>
          <a:lstStyle>
            <a:lvl1pPr marL="0" indent="0" algn="ctr">
              <a:lnSpc>
                <a:spcPct val="100000"/>
              </a:lnSpc>
              <a:buNone/>
              <a:defRPr sz="2200" baseline="0">
                <a:solidFill>
                  <a:schemeClr val="bg1"/>
                </a:solidFill>
                <a:latin typeface="Arial" charset="0"/>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noProof="0" dirty="0"/>
              <a:t>Click to edit Master text styles</a:t>
            </a:r>
          </a:p>
        </p:txBody>
      </p:sp>
      <p:sp>
        <p:nvSpPr>
          <p:cNvPr id="32" name="Espace réservé du texte 5">
            <a:extLst>
              <a:ext uri="{FF2B5EF4-FFF2-40B4-BE49-F238E27FC236}">
                <a16:creationId xmlns:a16="http://schemas.microsoft.com/office/drawing/2014/main" id="{8D1ED0FA-7C0E-4146-B5F0-9B670690D3E5}"/>
              </a:ext>
            </a:extLst>
          </p:cNvPr>
          <p:cNvSpPr>
            <a:spLocks noGrp="1"/>
          </p:cNvSpPr>
          <p:nvPr>
            <p:ph type="body" sz="quarter" idx="41" hasCustomPrompt="1"/>
          </p:nvPr>
        </p:nvSpPr>
        <p:spPr>
          <a:xfrm>
            <a:off x="12241295" y="5886894"/>
            <a:ext cx="6070622" cy="369332"/>
          </a:xfrm>
          <a:prstGeom prst="rect">
            <a:avLst/>
          </a:prstGeom>
          <a:noFill/>
        </p:spPr>
        <p:txBody>
          <a:bodyPr wrap="square" lIns="0" tIns="0" rIns="0" bIns="0" rtlCol="0" anchor="t">
            <a:spAutoFit/>
          </a:bodyPr>
          <a:lstStyle>
            <a:lvl1pPr marL="0" indent="0" algn="ctr">
              <a:buNone/>
              <a:defRPr kumimoji="0" lang="fr-FR" sz="2400" b="1" i="0" u="none" strike="noStrike" kern="1200" cap="all" spc="0" normalizeH="0" baseline="0" dirty="0" smtClean="0">
                <a:ln>
                  <a:noFill/>
                </a:ln>
                <a:solidFill>
                  <a:schemeClr val="bg1"/>
                </a:solidFill>
                <a:effectLst/>
                <a:uFillTx/>
                <a:latin typeface="Arial" charset="0"/>
                <a:ea typeface="Arial" charset="0"/>
                <a:cs typeface="Arial" panose="020B0604020202020204" pitchFamily="34" charset="0"/>
                <a:sym typeface="PlayfairDisplay-Italic"/>
              </a:defRPr>
            </a:lvl1pPr>
            <a:lvl2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825480" fontAlgn="auto" hangingPunct="0">
              <a:lnSpc>
                <a:spcPct val="100000"/>
              </a:lnSpc>
              <a:spcAft>
                <a:spcPts val="0"/>
              </a:spcAft>
              <a:buClrTx/>
              <a:buSzTx/>
            </a:pPr>
            <a:r>
              <a:rPr lang="en-US" noProof="0" dirty="0"/>
              <a:t>heading</a:t>
            </a:r>
          </a:p>
        </p:txBody>
      </p:sp>
      <p:sp>
        <p:nvSpPr>
          <p:cNvPr id="33" name="Espace réservé pour une image  2">
            <a:extLst>
              <a:ext uri="{FF2B5EF4-FFF2-40B4-BE49-F238E27FC236}">
                <a16:creationId xmlns:a16="http://schemas.microsoft.com/office/drawing/2014/main" id="{5CA74968-2FE2-42D6-AA4E-9BD41BFDDF38}"/>
              </a:ext>
            </a:extLst>
          </p:cNvPr>
          <p:cNvSpPr>
            <a:spLocks noGrp="1"/>
          </p:cNvSpPr>
          <p:nvPr>
            <p:ph type="pic" sz="quarter" idx="42" hasCustomPrompt="1"/>
          </p:nvPr>
        </p:nvSpPr>
        <p:spPr>
          <a:xfrm>
            <a:off x="12199868" y="4"/>
            <a:ext cx="6120000" cy="4572000"/>
          </a:xfrm>
          <a:prstGeom prst="rect">
            <a:avLst/>
          </a:prstGeom>
        </p:spPr>
        <p:txBody>
          <a:bodyPr anchor="ctr"/>
          <a:lstStyle>
            <a:lvl1pPr marL="0" indent="0" algn="ctr">
              <a:buNone/>
              <a:defRPr b="1">
                <a:solidFill>
                  <a:schemeClr val="bg1"/>
                </a:solidFill>
              </a:defRPr>
            </a:lvl1pPr>
          </a:lstStyle>
          <a:p>
            <a:r>
              <a:rPr lang="en-US" dirty="0"/>
              <a:t>CLICK THE ICON TO CHANGE PICTURE</a:t>
            </a:r>
          </a:p>
        </p:txBody>
      </p:sp>
      <p:sp>
        <p:nvSpPr>
          <p:cNvPr id="34" name="Espace réservé pour une image  2">
            <a:extLst>
              <a:ext uri="{FF2B5EF4-FFF2-40B4-BE49-F238E27FC236}">
                <a16:creationId xmlns:a16="http://schemas.microsoft.com/office/drawing/2014/main" id="{AA73E19A-30CA-461D-9C90-F625517B24FF}"/>
              </a:ext>
            </a:extLst>
          </p:cNvPr>
          <p:cNvSpPr>
            <a:spLocks noGrp="1"/>
          </p:cNvSpPr>
          <p:nvPr>
            <p:ph type="pic" sz="quarter" idx="43" hasCustomPrompt="1"/>
          </p:nvPr>
        </p:nvSpPr>
        <p:spPr>
          <a:xfrm>
            <a:off x="12199868" y="9145750"/>
            <a:ext cx="6120000" cy="4572000"/>
          </a:xfrm>
          <a:prstGeom prst="rect">
            <a:avLst/>
          </a:prstGeom>
        </p:spPr>
        <p:txBody>
          <a:bodyPr anchor="ctr"/>
          <a:lstStyle>
            <a:lvl1pPr marL="0" indent="0" algn="ctr">
              <a:buNone/>
              <a:defRPr b="1">
                <a:solidFill>
                  <a:schemeClr val="bg1"/>
                </a:solidFill>
              </a:defRPr>
            </a:lvl1pPr>
          </a:lstStyle>
          <a:p>
            <a:r>
              <a:rPr lang="en-US" dirty="0"/>
              <a:t>CLICK THE ICON TO CHANGE PICTURE</a:t>
            </a:r>
          </a:p>
        </p:txBody>
      </p:sp>
      <p:sp>
        <p:nvSpPr>
          <p:cNvPr id="35" name="Rectangle">
            <a:extLst>
              <a:ext uri="{FF2B5EF4-FFF2-40B4-BE49-F238E27FC236}">
                <a16:creationId xmlns:a16="http://schemas.microsoft.com/office/drawing/2014/main" id="{6FFE8293-04FA-422A-9F97-AD81838815BD}"/>
              </a:ext>
            </a:extLst>
          </p:cNvPr>
          <p:cNvSpPr/>
          <p:nvPr userDrawn="1"/>
        </p:nvSpPr>
        <p:spPr>
          <a:xfrm>
            <a:off x="18309210" y="4"/>
            <a:ext cx="6098400" cy="4572000"/>
          </a:xfrm>
          <a:prstGeom prst="rect">
            <a:avLst/>
          </a:prstGeom>
          <a:solidFill>
            <a:schemeClr val="accent3"/>
          </a:solidFill>
          <a:ln w="12700">
            <a:miter lim="400000"/>
          </a:ln>
        </p:spPr>
        <p:txBody>
          <a:bodyPr lIns="38102" tIns="38102" rIns="38102" bIns="38102" anchor="ctr"/>
          <a:lstStyle/>
          <a:p>
            <a:pPr marL="0" indent="0">
              <a:lnSpc>
                <a:spcPct val="100000"/>
              </a:lnSpc>
              <a:buFont typeface="Arial" panose="020B0604020202020204" pitchFamily="34" charset="0"/>
              <a:buNone/>
              <a:defRPr sz="3000" b="1" i="0" spc="-90">
                <a:solidFill>
                  <a:srgbClr val="FFFFFF"/>
                </a:solidFill>
                <a:latin typeface="Karla-Bold"/>
                <a:ea typeface="Karla-Bold"/>
                <a:cs typeface="Karla-Bold"/>
                <a:sym typeface="Karla-Bold"/>
              </a:defRPr>
            </a:pPr>
            <a:endParaRPr lang="en-US" sz="3000" baseline="0" noProof="0" dirty="0">
              <a:latin typeface="Arial" charset="0"/>
              <a:ea typeface="Arial" charset="0"/>
              <a:cs typeface="Arial" charset="0"/>
            </a:endParaRPr>
          </a:p>
        </p:txBody>
      </p:sp>
      <p:sp>
        <p:nvSpPr>
          <p:cNvPr id="36" name="Espace réservé du texte 13">
            <a:extLst>
              <a:ext uri="{FF2B5EF4-FFF2-40B4-BE49-F238E27FC236}">
                <a16:creationId xmlns:a16="http://schemas.microsoft.com/office/drawing/2014/main" id="{CA74385B-46AA-48CE-A530-B7B22328A4AB}"/>
              </a:ext>
            </a:extLst>
          </p:cNvPr>
          <p:cNvSpPr>
            <a:spLocks noGrp="1"/>
          </p:cNvSpPr>
          <p:nvPr>
            <p:ph type="body" sz="quarter" idx="44" hasCustomPrompt="1"/>
          </p:nvPr>
        </p:nvSpPr>
        <p:spPr>
          <a:xfrm>
            <a:off x="18309210" y="2133378"/>
            <a:ext cx="6098400" cy="1117600"/>
          </a:xfrm>
          <a:prstGeom prst="rect">
            <a:avLst/>
          </a:prstGeom>
        </p:spPr>
        <p:txBody>
          <a:bodyPr>
            <a:normAutofit/>
          </a:bodyPr>
          <a:lstStyle>
            <a:lvl1pPr marL="0" indent="0" algn="ctr">
              <a:lnSpc>
                <a:spcPct val="100000"/>
              </a:lnSpc>
              <a:buNone/>
              <a:defRPr sz="2200" baseline="0">
                <a:solidFill>
                  <a:schemeClr val="bg1"/>
                </a:solidFill>
                <a:latin typeface="Arial" charset="0"/>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noProof="0" dirty="0"/>
              <a:t>Click to edit Master text styles</a:t>
            </a:r>
          </a:p>
        </p:txBody>
      </p:sp>
      <p:sp>
        <p:nvSpPr>
          <p:cNvPr id="37" name="Espace réservé du texte 5">
            <a:extLst>
              <a:ext uri="{FF2B5EF4-FFF2-40B4-BE49-F238E27FC236}">
                <a16:creationId xmlns:a16="http://schemas.microsoft.com/office/drawing/2014/main" id="{6EDD995C-8792-4630-9D5B-1ED9D4827FB4}"/>
              </a:ext>
            </a:extLst>
          </p:cNvPr>
          <p:cNvSpPr>
            <a:spLocks noGrp="1"/>
          </p:cNvSpPr>
          <p:nvPr>
            <p:ph type="body" sz="quarter" idx="45" hasCustomPrompt="1"/>
          </p:nvPr>
        </p:nvSpPr>
        <p:spPr>
          <a:xfrm>
            <a:off x="18309210" y="1314894"/>
            <a:ext cx="6098400" cy="369332"/>
          </a:xfrm>
          <a:prstGeom prst="rect">
            <a:avLst/>
          </a:prstGeom>
          <a:noFill/>
        </p:spPr>
        <p:txBody>
          <a:bodyPr wrap="square" lIns="0" tIns="0" rIns="0" bIns="0" rtlCol="0" anchor="t">
            <a:spAutoFit/>
          </a:bodyPr>
          <a:lstStyle>
            <a:lvl1pPr marL="0" indent="0" algn="ctr">
              <a:buNone/>
              <a:defRPr kumimoji="0" lang="fr-FR" sz="2400" b="1" i="0" u="none" strike="noStrike" kern="1200" cap="all" spc="0" normalizeH="0" baseline="0" dirty="0" smtClean="0">
                <a:ln>
                  <a:noFill/>
                </a:ln>
                <a:solidFill>
                  <a:schemeClr val="bg1"/>
                </a:solidFill>
                <a:effectLst/>
                <a:uFillTx/>
                <a:latin typeface="Arial" charset="0"/>
                <a:ea typeface="Arial" charset="0"/>
                <a:cs typeface="Arial" panose="020B0604020202020204" pitchFamily="34" charset="0"/>
                <a:sym typeface="PlayfairDisplay-Italic"/>
              </a:defRPr>
            </a:lvl1pPr>
            <a:lvl2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825480" fontAlgn="auto" hangingPunct="0">
              <a:lnSpc>
                <a:spcPct val="100000"/>
              </a:lnSpc>
              <a:spcAft>
                <a:spcPts val="0"/>
              </a:spcAft>
              <a:buClrTx/>
              <a:buSzTx/>
            </a:pPr>
            <a:r>
              <a:rPr lang="en-US" noProof="0" dirty="0"/>
              <a:t>heading</a:t>
            </a:r>
          </a:p>
        </p:txBody>
      </p:sp>
      <p:sp>
        <p:nvSpPr>
          <p:cNvPr id="38" name="Rectangle">
            <a:extLst>
              <a:ext uri="{FF2B5EF4-FFF2-40B4-BE49-F238E27FC236}">
                <a16:creationId xmlns:a16="http://schemas.microsoft.com/office/drawing/2014/main" id="{D22BC93A-E795-4C74-BBB1-683BF1B2A385}"/>
              </a:ext>
            </a:extLst>
          </p:cNvPr>
          <p:cNvSpPr/>
          <p:nvPr userDrawn="1"/>
        </p:nvSpPr>
        <p:spPr>
          <a:xfrm>
            <a:off x="18309210" y="9145752"/>
            <a:ext cx="6098400" cy="4572000"/>
          </a:xfrm>
          <a:prstGeom prst="rect">
            <a:avLst/>
          </a:prstGeom>
          <a:solidFill>
            <a:schemeClr val="accent3"/>
          </a:solidFill>
          <a:ln w="12700">
            <a:miter lim="400000"/>
          </a:ln>
        </p:spPr>
        <p:txBody>
          <a:bodyPr lIns="38102" tIns="38102" rIns="38102" bIns="38102" anchor="ctr"/>
          <a:lstStyle/>
          <a:p>
            <a:pPr marL="0" indent="0">
              <a:lnSpc>
                <a:spcPct val="100000"/>
              </a:lnSpc>
              <a:buFont typeface="Arial" panose="020B0604020202020204" pitchFamily="34" charset="0"/>
              <a:buNone/>
              <a:defRPr sz="3000" b="1" i="0" spc="-90">
                <a:solidFill>
                  <a:srgbClr val="FFFFFF"/>
                </a:solidFill>
                <a:latin typeface="Karla-Bold"/>
                <a:ea typeface="Karla-Bold"/>
                <a:cs typeface="Karla-Bold"/>
                <a:sym typeface="Karla-Bold"/>
              </a:defRPr>
            </a:pPr>
            <a:endParaRPr lang="en-US" sz="3000" baseline="0" noProof="0" dirty="0">
              <a:latin typeface="Arial" charset="0"/>
              <a:ea typeface="Arial" charset="0"/>
              <a:cs typeface="Arial" charset="0"/>
            </a:endParaRPr>
          </a:p>
        </p:txBody>
      </p:sp>
      <p:sp>
        <p:nvSpPr>
          <p:cNvPr id="39" name="Espace réservé du texte 13">
            <a:extLst>
              <a:ext uri="{FF2B5EF4-FFF2-40B4-BE49-F238E27FC236}">
                <a16:creationId xmlns:a16="http://schemas.microsoft.com/office/drawing/2014/main" id="{E18B8605-C6C7-4D8F-B90D-C27A5211E729}"/>
              </a:ext>
            </a:extLst>
          </p:cNvPr>
          <p:cNvSpPr>
            <a:spLocks noGrp="1"/>
          </p:cNvSpPr>
          <p:nvPr>
            <p:ph type="body" sz="quarter" idx="46" hasCustomPrompt="1"/>
          </p:nvPr>
        </p:nvSpPr>
        <p:spPr>
          <a:xfrm>
            <a:off x="18309210" y="11279126"/>
            <a:ext cx="6098400" cy="1117600"/>
          </a:xfrm>
          <a:prstGeom prst="rect">
            <a:avLst/>
          </a:prstGeom>
        </p:spPr>
        <p:txBody>
          <a:bodyPr>
            <a:normAutofit/>
          </a:bodyPr>
          <a:lstStyle>
            <a:lvl1pPr marL="0" indent="0" algn="ctr">
              <a:lnSpc>
                <a:spcPct val="100000"/>
              </a:lnSpc>
              <a:buNone/>
              <a:defRPr sz="2200" baseline="0">
                <a:solidFill>
                  <a:schemeClr val="bg1"/>
                </a:solidFill>
                <a:latin typeface="Arial" charset="0"/>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noProof="0" dirty="0"/>
              <a:t>Click to edit Master text styles</a:t>
            </a:r>
          </a:p>
        </p:txBody>
      </p:sp>
      <p:sp>
        <p:nvSpPr>
          <p:cNvPr id="40" name="Espace réservé du texte 5">
            <a:extLst>
              <a:ext uri="{FF2B5EF4-FFF2-40B4-BE49-F238E27FC236}">
                <a16:creationId xmlns:a16="http://schemas.microsoft.com/office/drawing/2014/main" id="{97D28C59-458F-4ABC-A06E-0F6E5669C981}"/>
              </a:ext>
            </a:extLst>
          </p:cNvPr>
          <p:cNvSpPr>
            <a:spLocks noGrp="1"/>
          </p:cNvSpPr>
          <p:nvPr>
            <p:ph type="body" sz="quarter" idx="47" hasCustomPrompt="1"/>
          </p:nvPr>
        </p:nvSpPr>
        <p:spPr>
          <a:xfrm>
            <a:off x="18309210" y="10460642"/>
            <a:ext cx="6098400" cy="369332"/>
          </a:xfrm>
          <a:prstGeom prst="rect">
            <a:avLst/>
          </a:prstGeom>
          <a:noFill/>
        </p:spPr>
        <p:txBody>
          <a:bodyPr wrap="square" lIns="0" tIns="0" rIns="0" bIns="0" rtlCol="0" anchor="t">
            <a:spAutoFit/>
          </a:bodyPr>
          <a:lstStyle>
            <a:lvl1pPr marL="0" indent="0" algn="ctr">
              <a:buNone/>
              <a:defRPr kumimoji="0" lang="fr-FR" sz="2400" b="1" i="0" u="none" strike="noStrike" kern="1200" cap="all" spc="0" normalizeH="0" baseline="0" dirty="0" smtClean="0">
                <a:ln>
                  <a:noFill/>
                </a:ln>
                <a:solidFill>
                  <a:schemeClr val="bg1"/>
                </a:solidFill>
                <a:effectLst/>
                <a:uFillTx/>
                <a:latin typeface="Arial" charset="0"/>
                <a:ea typeface="Arial" charset="0"/>
                <a:cs typeface="Arial" panose="020B0604020202020204" pitchFamily="34" charset="0"/>
                <a:sym typeface="PlayfairDisplay-Italic"/>
              </a:defRPr>
            </a:lvl1pPr>
            <a:lvl2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825480" fontAlgn="auto" hangingPunct="0">
              <a:lnSpc>
                <a:spcPct val="100000"/>
              </a:lnSpc>
              <a:spcAft>
                <a:spcPts val="0"/>
              </a:spcAft>
              <a:buClrTx/>
              <a:buSzTx/>
            </a:pPr>
            <a:r>
              <a:rPr lang="en-US" noProof="0" dirty="0"/>
              <a:t>heading</a:t>
            </a:r>
          </a:p>
        </p:txBody>
      </p:sp>
      <p:sp>
        <p:nvSpPr>
          <p:cNvPr id="41" name="Espace réservé pour une image  2">
            <a:extLst>
              <a:ext uri="{FF2B5EF4-FFF2-40B4-BE49-F238E27FC236}">
                <a16:creationId xmlns:a16="http://schemas.microsoft.com/office/drawing/2014/main" id="{E9A48BE4-B8A1-4119-9BB8-2B586EA37256}"/>
              </a:ext>
            </a:extLst>
          </p:cNvPr>
          <p:cNvSpPr>
            <a:spLocks noGrp="1"/>
          </p:cNvSpPr>
          <p:nvPr>
            <p:ph type="pic" sz="quarter" idx="48" hasCustomPrompt="1"/>
          </p:nvPr>
        </p:nvSpPr>
        <p:spPr>
          <a:xfrm>
            <a:off x="18309210" y="4572004"/>
            <a:ext cx="6098400" cy="4572000"/>
          </a:xfrm>
          <a:prstGeom prst="rect">
            <a:avLst/>
          </a:prstGeom>
        </p:spPr>
        <p:txBody>
          <a:bodyPr anchor="ctr"/>
          <a:lstStyle>
            <a:lvl1pPr marL="0" indent="0" algn="ctr">
              <a:buNone/>
              <a:defRPr b="1">
                <a:solidFill>
                  <a:schemeClr val="bg1"/>
                </a:solidFill>
              </a:defRPr>
            </a:lvl1pPr>
          </a:lstStyle>
          <a:p>
            <a:r>
              <a:rPr lang="en-US" dirty="0"/>
              <a:t>CLICK THE ICON TO CHANGE PICTURE</a:t>
            </a:r>
          </a:p>
        </p:txBody>
      </p:sp>
      <p:sp>
        <p:nvSpPr>
          <p:cNvPr id="6" name="Rectangle">
            <a:extLst>
              <a:ext uri="{FF2B5EF4-FFF2-40B4-BE49-F238E27FC236}">
                <a16:creationId xmlns:a16="http://schemas.microsoft.com/office/drawing/2014/main" id="{30A25433-5FE9-4185-AFDC-8C7B52375EE6}"/>
              </a:ext>
            </a:extLst>
          </p:cNvPr>
          <p:cNvSpPr/>
          <p:nvPr userDrawn="1"/>
        </p:nvSpPr>
        <p:spPr>
          <a:xfrm>
            <a:off x="0" y="4572004"/>
            <a:ext cx="6120000" cy="4572000"/>
          </a:xfrm>
          <a:prstGeom prst="rect">
            <a:avLst/>
          </a:prstGeom>
          <a:solidFill>
            <a:schemeClr val="accent3"/>
          </a:solidFill>
          <a:ln w="12700">
            <a:miter lim="400000"/>
          </a:ln>
        </p:spPr>
        <p:txBody>
          <a:bodyPr lIns="38102" tIns="38102" rIns="38102" bIns="38102" anchor="ctr"/>
          <a:lstStyle/>
          <a:p>
            <a:pPr marL="0" indent="0">
              <a:lnSpc>
                <a:spcPct val="100000"/>
              </a:lnSpc>
              <a:buFont typeface="Arial" panose="020B0604020202020204" pitchFamily="34" charset="0"/>
              <a:buNone/>
              <a:defRPr sz="3000" b="1" i="0" spc="-90">
                <a:solidFill>
                  <a:srgbClr val="FFFFFF"/>
                </a:solidFill>
                <a:latin typeface="Karla-Bold"/>
                <a:ea typeface="Karla-Bold"/>
                <a:cs typeface="Karla-Bold"/>
                <a:sym typeface="Karla-Bold"/>
              </a:defRPr>
            </a:pPr>
            <a:endParaRPr lang="en-US" sz="3000" baseline="0" noProof="0" dirty="0">
              <a:latin typeface="Arial" charset="0"/>
              <a:ea typeface="Arial" charset="0"/>
              <a:cs typeface="Arial" charset="0"/>
            </a:endParaRPr>
          </a:p>
        </p:txBody>
      </p:sp>
      <p:sp>
        <p:nvSpPr>
          <p:cNvPr id="7" name="Espace réservé du texte 13">
            <a:extLst>
              <a:ext uri="{FF2B5EF4-FFF2-40B4-BE49-F238E27FC236}">
                <a16:creationId xmlns:a16="http://schemas.microsoft.com/office/drawing/2014/main" id="{0A4F44DC-2F6D-4D88-97D4-EA987EAD73B6}"/>
              </a:ext>
            </a:extLst>
          </p:cNvPr>
          <p:cNvSpPr>
            <a:spLocks noGrp="1"/>
          </p:cNvSpPr>
          <p:nvPr>
            <p:ph type="body" sz="quarter" idx="23" hasCustomPrompt="1"/>
          </p:nvPr>
        </p:nvSpPr>
        <p:spPr>
          <a:xfrm>
            <a:off x="0" y="6705378"/>
            <a:ext cx="6120000" cy="1117600"/>
          </a:xfrm>
          <a:prstGeom prst="rect">
            <a:avLst/>
          </a:prstGeom>
        </p:spPr>
        <p:txBody>
          <a:bodyPr>
            <a:normAutofit/>
          </a:bodyPr>
          <a:lstStyle>
            <a:lvl1pPr marL="0" indent="0" algn="ctr">
              <a:lnSpc>
                <a:spcPct val="100000"/>
              </a:lnSpc>
              <a:buNone/>
              <a:defRPr sz="2200" baseline="0">
                <a:solidFill>
                  <a:schemeClr val="bg1"/>
                </a:solidFill>
                <a:latin typeface="Arial" charset="0"/>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noProof="0" dirty="0"/>
              <a:t>Click to edit Master text styles</a:t>
            </a:r>
          </a:p>
        </p:txBody>
      </p:sp>
      <p:sp>
        <p:nvSpPr>
          <p:cNvPr id="8" name="Espace réservé du texte 5">
            <a:extLst>
              <a:ext uri="{FF2B5EF4-FFF2-40B4-BE49-F238E27FC236}">
                <a16:creationId xmlns:a16="http://schemas.microsoft.com/office/drawing/2014/main" id="{030B91A3-C77A-4076-83B7-B8FFCD5C00C9}"/>
              </a:ext>
            </a:extLst>
          </p:cNvPr>
          <p:cNvSpPr>
            <a:spLocks noGrp="1"/>
          </p:cNvSpPr>
          <p:nvPr>
            <p:ph type="body" sz="quarter" idx="24" hasCustomPrompt="1"/>
          </p:nvPr>
        </p:nvSpPr>
        <p:spPr>
          <a:xfrm>
            <a:off x="49379" y="5886894"/>
            <a:ext cx="6070622" cy="369332"/>
          </a:xfrm>
          <a:prstGeom prst="rect">
            <a:avLst/>
          </a:prstGeom>
          <a:noFill/>
        </p:spPr>
        <p:txBody>
          <a:bodyPr wrap="square" lIns="0" tIns="0" rIns="0" bIns="0" rtlCol="0" anchor="t">
            <a:spAutoFit/>
          </a:bodyPr>
          <a:lstStyle>
            <a:lvl1pPr marL="0" indent="0" algn="ctr">
              <a:buNone/>
              <a:defRPr kumimoji="0" lang="fr-FR" sz="2400" b="1" i="0" u="none" strike="noStrike" kern="1200" cap="all" spc="0" normalizeH="0" baseline="0" dirty="0" smtClean="0">
                <a:ln>
                  <a:noFill/>
                </a:ln>
                <a:solidFill>
                  <a:schemeClr val="bg1"/>
                </a:solidFill>
                <a:effectLst/>
                <a:uFillTx/>
                <a:latin typeface="Arial" charset="0"/>
                <a:ea typeface="Arial" charset="0"/>
                <a:cs typeface="Arial" panose="020B0604020202020204" pitchFamily="34" charset="0"/>
                <a:sym typeface="PlayfairDisplay-Italic"/>
              </a:defRPr>
            </a:lvl1pPr>
            <a:lvl2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825480" fontAlgn="auto" hangingPunct="0">
              <a:lnSpc>
                <a:spcPct val="100000"/>
              </a:lnSpc>
              <a:spcAft>
                <a:spcPts val="0"/>
              </a:spcAft>
              <a:buClrTx/>
              <a:buSzTx/>
            </a:pPr>
            <a:r>
              <a:rPr lang="en-US" noProof="0" dirty="0"/>
              <a:t>heading</a:t>
            </a:r>
          </a:p>
        </p:txBody>
      </p:sp>
      <p:sp>
        <p:nvSpPr>
          <p:cNvPr id="9" name="Espace réservé pour une image  2">
            <a:extLst>
              <a:ext uri="{FF2B5EF4-FFF2-40B4-BE49-F238E27FC236}">
                <a16:creationId xmlns:a16="http://schemas.microsoft.com/office/drawing/2014/main" id="{EAFDCD19-6F63-4EB5-B89C-AD4B9FD9F78C}"/>
              </a:ext>
            </a:extLst>
          </p:cNvPr>
          <p:cNvSpPr>
            <a:spLocks noGrp="1"/>
          </p:cNvSpPr>
          <p:nvPr>
            <p:ph type="pic" sz="quarter" idx="33" hasCustomPrompt="1"/>
          </p:nvPr>
        </p:nvSpPr>
        <p:spPr>
          <a:xfrm>
            <a:off x="0" y="4"/>
            <a:ext cx="6120000" cy="4572000"/>
          </a:xfrm>
          <a:prstGeom prst="rect">
            <a:avLst/>
          </a:prstGeom>
        </p:spPr>
        <p:txBody>
          <a:bodyPr anchor="ctr"/>
          <a:lstStyle>
            <a:lvl1pPr marL="0" indent="0" algn="ctr">
              <a:buNone/>
              <a:defRPr b="1">
                <a:solidFill>
                  <a:schemeClr val="bg1"/>
                </a:solidFill>
              </a:defRPr>
            </a:lvl1pPr>
          </a:lstStyle>
          <a:p>
            <a:r>
              <a:rPr lang="en-US" dirty="0"/>
              <a:t>CLICK THE ICON TO CHANGE PICTURE</a:t>
            </a:r>
          </a:p>
        </p:txBody>
      </p:sp>
      <p:sp>
        <p:nvSpPr>
          <p:cNvPr id="10" name="Espace réservé pour une image  2">
            <a:extLst>
              <a:ext uri="{FF2B5EF4-FFF2-40B4-BE49-F238E27FC236}">
                <a16:creationId xmlns:a16="http://schemas.microsoft.com/office/drawing/2014/main" id="{D4379418-404C-4344-B938-7694AFC26132}"/>
              </a:ext>
            </a:extLst>
          </p:cNvPr>
          <p:cNvSpPr>
            <a:spLocks noGrp="1"/>
          </p:cNvSpPr>
          <p:nvPr>
            <p:ph type="pic" sz="quarter" idx="34" hasCustomPrompt="1"/>
          </p:nvPr>
        </p:nvSpPr>
        <p:spPr>
          <a:xfrm>
            <a:off x="0" y="9145750"/>
            <a:ext cx="6120000" cy="4572000"/>
          </a:xfrm>
          <a:prstGeom prst="rect">
            <a:avLst/>
          </a:prstGeom>
        </p:spPr>
        <p:txBody>
          <a:bodyPr anchor="ctr"/>
          <a:lstStyle>
            <a:lvl1pPr marL="0" indent="0" algn="ctr">
              <a:buNone/>
              <a:defRPr b="1">
                <a:solidFill>
                  <a:schemeClr val="bg1"/>
                </a:solidFill>
              </a:defRPr>
            </a:lvl1pPr>
          </a:lstStyle>
          <a:p>
            <a:r>
              <a:rPr lang="en-US" dirty="0"/>
              <a:t>CLICK THE ICON TO CHANGE PICTURE</a:t>
            </a:r>
          </a:p>
        </p:txBody>
      </p:sp>
      <p:sp>
        <p:nvSpPr>
          <p:cNvPr id="11" name="Rectangle">
            <a:extLst>
              <a:ext uri="{FF2B5EF4-FFF2-40B4-BE49-F238E27FC236}">
                <a16:creationId xmlns:a16="http://schemas.microsoft.com/office/drawing/2014/main" id="{6F52B819-9352-41D4-AAC7-246BAB79344D}"/>
              </a:ext>
            </a:extLst>
          </p:cNvPr>
          <p:cNvSpPr/>
          <p:nvPr userDrawn="1"/>
        </p:nvSpPr>
        <p:spPr>
          <a:xfrm>
            <a:off x="6109342" y="4"/>
            <a:ext cx="6098400" cy="4572000"/>
          </a:xfrm>
          <a:prstGeom prst="rect">
            <a:avLst/>
          </a:prstGeom>
          <a:solidFill>
            <a:schemeClr val="accent3"/>
          </a:solidFill>
          <a:ln w="12700">
            <a:miter lim="400000"/>
          </a:ln>
        </p:spPr>
        <p:txBody>
          <a:bodyPr lIns="38102" tIns="38102" rIns="38102" bIns="38102" anchor="ctr"/>
          <a:lstStyle/>
          <a:p>
            <a:pPr marL="0" indent="0">
              <a:lnSpc>
                <a:spcPct val="100000"/>
              </a:lnSpc>
              <a:buFont typeface="Arial" panose="020B0604020202020204" pitchFamily="34" charset="0"/>
              <a:buNone/>
              <a:defRPr sz="3000" b="1" i="0" spc="-90">
                <a:solidFill>
                  <a:srgbClr val="FFFFFF"/>
                </a:solidFill>
                <a:latin typeface="Karla-Bold"/>
                <a:ea typeface="Karla-Bold"/>
                <a:cs typeface="Karla-Bold"/>
                <a:sym typeface="Karla-Bold"/>
              </a:defRPr>
            </a:pPr>
            <a:endParaRPr lang="en-US" sz="3000" baseline="0" noProof="0" dirty="0">
              <a:latin typeface="Arial" charset="0"/>
              <a:ea typeface="Arial" charset="0"/>
              <a:cs typeface="Arial" charset="0"/>
            </a:endParaRPr>
          </a:p>
        </p:txBody>
      </p:sp>
      <p:sp>
        <p:nvSpPr>
          <p:cNvPr id="12" name="Espace réservé du texte 13">
            <a:extLst>
              <a:ext uri="{FF2B5EF4-FFF2-40B4-BE49-F238E27FC236}">
                <a16:creationId xmlns:a16="http://schemas.microsoft.com/office/drawing/2014/main" id="{B11B29E9-9D55-482E-B5F4-48E642DF4099}"/>
              </a:ext>
            </a:extLst>
          </p:cNvPr>
          <p:cNvSpPr>
            <a:spLocks noGrp="1"/>
          </p:cNvSpPr>
          <p:nvPr>
            <p:ph type="body" sz="quarter" idx="35" hasCustomPrompt="1"/>
          </p:nvPr>
        </p:nvSpPr>
        <p:spPr>
          <a:xfrm>
            <a:off x="6109342" y="2133378"/>
            <a:ext cx="6098400" cy="1117600"/>
          </a:xfrm>
          <a:prstGeom prst="rect">
            <a:avLst/>
          </a:prstGeom>
        </p:spPr>
        <p:txBody>
          <a:bodyPr>
            <a:normAutofit/>
          </a:bodyPr>
          <a:lstStyle>
            <a:lvl1pPr marL="0" indent="0" algn="ctr">
              <a:lnSpc>
                <a:spcPct val="100000"/>
              </a:lnSpc>
              <a:buNone/>
              <a:defRPr sz="2200" baseline="0">
                <a:solidFill>
                  <a:schemeClr val="bg1"/>
                </a:solidFill>
                <a:latin typeface="Arial" charset="0"/>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noProof="0" dirty="0"/>
              <a:t>Click to edit Master text styles</a:t>
            </a:r>
          </a:p>
        </p:txBody>
      </p:sp>
      <p:sp>
        <p:nvSpPr>
          <p:cNvPr id="13" name="Espace réservé du texte 5">
            <a:extLst>
              <a:ext uri="{FF2B5EF4-FFF2-40B4-BE49-F238E27FC236}">
                <a16:creationId xmlns:a16="http://schemas.microsoft.com/office/drawing/2014/main" id="{A2E8ADF2-56CD-41A8-BB2B-B3DA0B774D27}"/>
              </a:ext>
            </a:extLst>
          </p:cNvPr>
          <p:cNvSpPr>
            <a:spLocks noGrp="1"/>
          </p:cNvSpPr>
          <p:nvPr>
            <p:ph type="body" sz="quarter" idx="36" hasCustomPrompt="1"/>
          </p:nvPr>
        </p:nvSpPr>
        <p:spPr>
          <a:xfrm>
            <a:off x="6109342" y="1314894"/>
            <a:ext cx="6098400" cy="369332"/>
          </a:xfrm>
          <a:prstGeom prst="rect">
            <a:avLst/>
          </a:prstGeom>
          <a:noFill/>
        </p:spPr>
        <p:txBody>
          <a:bodyPr wrap="square" lIns="0" tIns="0" rIns="0" bIns="0" rtlCol="0" anchor="t">
            <a:spAutoFit/>
          </a:bodyPr>
          <a:lstStyle>
            <a:lvl1pPr marL="0" indent="0" algn="ctr">
              <a:buNone/>
              <a:defRPr kumimoji="0" lang="fr-FR" sz="2400" b="1" i="0" u="none" strike="noStrike" kern="1200" cap="all" spc="0" normalizeH="0" baseline="0" dirty="0" smtClean="0">
                <a:ln>
                  <a:noFill/>
                </a:ln>
                <a:solidFill>
                  <a:schemeClr val="bg1"/>
                </a:solidFill>
                <a:effectLst/>
                <a:uFillTx/>
                <a:latin typeface="Arial" charset="0"/>
                <a:ea typeface="Arial" charset="0"/>
                <a:cs typeface="Arial" panose="020B0604020202020204" pitchFamily="34" charset="0"/>
                <a:sym typeface="PlayfairDisplay-Italic"/>
              </a:defRPr>
            </a:lvl1pPr>
            <a:lvl2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825480" fontAlgn="auto" hangingPunct="0">
              <a:lnSpc>
                <a:spcPct val="100000"/>
              </a:lnSpc>
              <a:spcAft>
                <a:spcPts val="0"/>
              </a:spcAft>
              <a:buClrTx/>
              <a:buSzTx/>
            </a:pPr>
            <a:r>
              <a:rPr lang="en-US" noProof="0" dirty="0"/>
              <a:t>heading</a:t>
            </a:r>
          </a:p>
        </p:txBody>
      </p:sp>
      <p:sp>
        <p:nvSpPr>
          <p:cNvPr id="14" name="Rectangle">
            <a:extLst>
              <a:ext uri="{FF2B5EF4-FFF2-40B4-BE49-F238E27FC236}">
                <a16:creationId xmlns:a16="http://schemas.microsoft.com/office/drawing/2014/main" id="{F2BF6594-7138-457C-ABC3-6312DEE4A357}"/>
              </a:ext>
            </a:extLst>
          </p:cNvPr>
          <p:cNvSpPr/>
          <p:nvPr userDrawn="1"/>
        </p:nvSpPr>
        <p:spPr>
          <a:xfrm>
            <a:off x="6109342" y="9145752"/>
            <a:ext cx="6098400" cy="4572000"/>
          </a:xfrm>
          <a:prstGeom prst="rect">
            <a:avLst/>
          </a:prstGeom>
          <a:solidFill>
            <a:schemeClr val="accent3"/>
          </a:solidFill>
          <a:ln w="12700">
            <a:miter lim="400000"/>
          </a:ln>
        </p:spPr>
        <p:txBody>
          <a:bodyPr lIns="38102" tIns="38102" rIns="38102" bIns="38102" anchor="ctr"/>
          <a:lstStyle/>
          <a:p>
            <a:pPr marL="0" indent="0">
              <a:lnSpc>
                <a:spcPct val="100000"/>
              </a:lnSpc>
              <a:buFont typeface="Arial" panose="020B0604020202020204" pitchFamily="34" charset="0"/>
              <a:buNone/>
              <a:defRPr sz="3000" b="1" i="0" spc="-90">
                <a:solidFill>
                  <a:srgbClr val="FFFFFF"/>
                </a:solidFill>
                <a:latin typeface="Karla-Bold"/>
                <a:ea typeface="Karla-Bold"/>
                <a:cs typeface="Karla-Bold"/>
                <a:sym typeface="Karla-Bold"/>
              </a:defRPr>
            </a:pPr>
            <a:endParaRPr lang="en-US" sz="3000" baseline="0" noProof="0" dirty="0">
              <a:latin typeface="Arial" charset="0"/>
              <a:ea typeface="Arial" charset="0"/>
              <a:cs typeface="Arial" charset="0"/>
            </a:endParaRPr>
          </a:p>
        </p:txBody>
      </p:sp>
      <p:sp>
        <p:nvSpPr>
          <p:cNvPr id="15" name="Espace réservé du texte 13">
            <a:extLst>
              <a:ext uri="{FF2B5EF4-FFF2-40B4-BE49-F238E27FC236}">
                <a16:creationId xmlns:a16="http://schemas.microsoft.com/office/drawing/2014/main" id="{213CD06A-D4A0-450F-ADA2-DE851504756F}"/>
              </a:ext>
            </a:extLst>
          </p:cNvPr>
          <p:cNvSpPr>
            <a:spLocks noGrp="1"/>
          </p:cNvSpPr>
          <p:nvPr>
            <p:ph type="body" sz="quarter" idx="37" hasCustomPrompt="1"/>
          </p:nvPr>
        </p:nvSpPr>
        <p:spPr>
          <a:xfrm>
            <a:off x="6109342" y="11279126"/>
            <a:ext cx="6098400" cy="1117600"/>
          </a:xfrm>
          <a:prstGeom prst="rect">
            <a:avLst/>
          </a:prstGeom>
        </p:spPr>
        <p:txBody>
          <a:bodyPr>
            <a:normAutofit/>
          </a:bodyPr>
          <a:lstStyle>
            <a:lvl1pPr marL="0" indent="0" algn="ctr">
              <a:lnSpc>
                <a:spcPct val="100000"/>
              </a:lnSpc>
              <a:buNone/>
              <a:defRPr sz="2200" baseline="0">
                <a:solidFill>
                  <a:schemeClr val="bg1"/>
                </a:solidFill>
                <a:latin typeface="Arial" charset="0"/>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noProof="0" dirty="0"/>
              <a:t>Click to edit Master text styles</a:t>
            </a:r>
          </a:p>
        </p:txBody>
      </p:sp>
      <p:sp>
        <p:nvSpPr>
          <p:cNvPr id="16" name="Espace réservé du texte 5">
            <a:extLst>
              <a:ext uri="{FF2B5EF4-FFF2-40B4-BE49-F238E27FC236}">
                <a16:creationId xmlns:a16="http://schemas.microsoft.com/office/drawing/2014/main" id="{50F0BAE2-23A5-4521-905E-53FD884CC5AF}"/>
              </a:ext>
            </a:extLst>
          </p:cNvPr>
          <p:cNvSpPr>
            <a:spLocks noGrp="1"/>
          </p:cNvSpPr>
          <p:nvPr>
            <p:ph type="body" sz="quarter" idx="38" hasCustomPrompt="1"/>
          </p:nvPr>
        </p:nvSpPr>
        <p:spPr>
          <a:xfrm>
            <a:off x="6109342" y="10460642"/>
            <a:ext cx="6098400" cy="369332"/>
          </a:xfrm>
          <a:prstGeom prst="rect">
            <a:avLst/>
          </a:prstGeom>
          <a:noFill/>
        </p:spPr>
        <p:txBody>
          <a:bodyPr wrap="square" lIns="0" tIns="0" rIns="0" bIns="0" rtlCol="0" anchor="t">
            <a:spAutoFit/>
          </a:bodyPr>
          <a:lstStyle>
            <a:lvl1pPr marL="0" indent="0" algn="ctr">
              <a:buNone/>
              <a:defRPr kumimoji="0" lang="fr-FR" sz="2400" b="1" i="0" u="none" strike="noStrike" kern="1200" cap="all" spc="0" normalizeH="0" baseline="0" dirty="0" smtClean="0">
                <a:ln>
                  <a:noFill/>
                </a:ln>
                <a:solidFill>
                  <a:schemeClr val="bg1"/>
                </a:solidFill>
                <a:effectLst/>
                <a:uFillTx/>
                <a:latin typeface="Arial" charset="0"/>
                <a:ea typeface="Arial" charset="0"/>
                <a:cs typeface="Arial" panose="020B0604020202020204" pitchFamily="34" charset="0"/>
                <a:sym typeface="PlayfairDisplay-Italic"/>
              </a:defRPr>
            </a:lvl1pPr>
            <a:lvl2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825480" fontAlgn="auto" hangingPunct="0">
              <a:lnSpc>
                <a:spcPct val="100000"/>
              </a:lnSpc>
              <a:spcAft>
                <a:spcPts val="0"/>
              </a:spcAft>
              <a:buClrTx/>
              <a:buSzTx/>
            </a:pPr>
            <a:r>
              <a:rPr lang="en-US" noProof="0" dirty="0"/>
              <a:t>heading</a:t>
            </a:r>
          </a:p>
        </p:txBody>
      </p:sp>
      <p:sp>
        <p:nvSpPr>
          <p:cNvPr id="17" name="Espace réservé pour une image  2">
            <a:extLst>
              <a:ext uri="{FF2B5EF4-FFF2-40B4-BE49-F238E27FC236}">
                <a16:creationId xmlns:a16="http://schemas.microsoft.com/office/drawing/2014/main" id="{A2FF1478-3748-442A-B923-CEE907E4C33A}"/>
              </a:ext>
            </a:extLst>
          </p:cNvPr>
          <p:cNvSpPr>
            <a:spLocks noGrp="1"/>
          </p:cNvSpPr>
          <p:nvPr>
            <p:ph type="pic" sz="quarter" idx="39" hasCustomPrompt="1"/>
          </p:nvPr>
        </p:nvSpPr>
        <p:spPr>
          <a:xfrm>
            <a:off x="6109342" y="4572004"/>
            <a:ext cx="6098400" cy="4572000"/>
          </a:xfrm>
          <a:prstGeom prst="rect">
            <a:avLst/>
          </a:prstGeom>
        </p:spPr>
        <p:txBody>
          <a:bodyPr anchor="ctr"/>
          <a:lstStyle>
            <a:lvl1pPr marL="0" indent="0" algn="ctr">
              <a:buNone/>
              <a:defRPr b="1">
                <a:solidFill>
                  <a:schemeClr val="bg1"/>
                </a:solidFill>
              </a:defRPr>
            </a:lvl1pPr>
          </a:lstStyle>
          <a:p>
            <a:r>
              <a:rPr lang="en-US" dirty="0"/>
              <a:t>CLICK THE ICON TO CHANGE PICTURE</a:t>
            </a:r>
          </a:p>
        </p:txBody>
      </p:sp>
    </p:spTree>
    <p:extLst>
      <p:ext uri="{BB962C8B-B14F-4D97-AF65-F5344CB8AC3E}">
        <p14:creationId xmlns:p14="http://schemas.microsoft.com/office/powerpoint/2010/main" val="4217434692"/>
      </p:ext>
    </p:extLst>
  </p:cSld>
  <p:clrMapOvr>
    <a:masterClrMapping/>
  </p:clrMapOvr>
  <p:transition spd="slow">
    <p:push/>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4DA66-733E-4948-8D3A-DE304E631B3B}"/>
              </a:ext>
            </a:extLst>
          </p:cNvPr>
          <p:cNvSpPr>
            <a:spLocks noGrp="1"/>
          </p:cNvSpPr>
          <p:nvPr>
            <p:ph type="title"/>
          </p:nvPr>
        </p:nvSpPr>
        <p:spPr>
          <a:xfrm>
            <a:off x="453600" y="418206"/>
            <a:ext cx="14885016" cy="720000"/>
          </a:xfrm>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FE0486FA-DA7E-40EE-A1A8-50E5CF00F06D}"/>
              </a:ext>
            </a:extLst>
          </p:cNvPr>
          <p:cNvSpPr>
            <a:spLocks noGrp="1"/>
          </p:cNvSpPr>
          <p:nvPr>
            <p:ph sz="quarter" idx="13"/>
          </p:nvPr>
        </p:nvSpPr>
        <p:spPr>
          <a:xfrm>
            <a:off x="453599" y="1800000"/>
            <a:ext cx="14885014" cy="10080000"/>
          </a:xfrm>
        </p:spPr>
        <p:txBody>
          <a:bodyPr/>
          <a:lstStyle/>
          <a:p>
            <a:pPr lvl="0"/>
            <a:r>
              <a:rPr lang="en-US"/>
              <a:t>Edit Master text styles</a:t>
            </a:r>
          </a:p>
        </p:txBody>
      </p:sp>
      <p:sp>
        <p:nvSpPr>
          <p:cNvPr id="9" name="Picture Placeholder 8">
            <a:extLst>
              <a:ext uri="{FF2B5EF4-FFF2-40B4-BE49-F238E27FC236}">
                <a16:creationId xmlns:a16="http://schemas.microsoft.com/office/drawing/2014/main" id="{23E5CA3F-BD43-40E6-BE2C-560DBE676C2D}"/>
              </a:ext>
            </a:extLst>
          </p:cNvPr>
          <p:cNvSpPr>
            <a:spLocks noGrp="1"/>
          </p:cNvSpPr>
          <p:nvPr>
            <p:ph type="pic" sz="quarter" idx="14"/>
          </p:nvPr>
        </p:nvSpPr>
        <p:spPr>
          <a:xfrm>
            <a:off x="15744000" y="0"/>
            <a:ext cx="8640000" cy="13716000"/>
          </a:xfrm>
        </p:spPr>
        <p:txBody>
          <a:bodyPr anchor="ctr"/>
          <a:lstStyle>
            <a:lvl1pPr marL="0" indent="0" algn="ctr">
              <a:buNone/>
              <a:defRPr/>
            </a:lvl1pPr>
          </a:lstStyle>
          <a:p>
            <a:r>
              <a:rPr lang="en-US"/>
              <a:t>Click icon to add picture</a:t>
            </a:r>
            <a:endParaRPr lang="en-GB"/>
          </a:p>
        </p:txBody>
      </p:sp>
      <p:sp>
        <p:nvSpPr>
          <p:cNvPr id="5" name="Footer Placeholder 4">
            <a:extLst>
              <a:ext uri="{FF2B5EF4-FFF2-40B4-BE49-F238E27FC236}">
                <a16:creationId xmlns:a16="http://schemas.microsoft.com/office/drawing/2014/main" id="{E951DA10-AC64-4327-8168-2691300CCE9C}"/>
              </a:ext>
            </a:extLst>
          </p:cNvPr>
          <p:cNvSpPr>
            <a:spLocks noGrp="1"/>
          </p:cNvSpPr>
          <p:nvPr>
            <p:ph type="ftr" sz="quarter" idx="16"/>
          </p:nvPr>
        </p:nvSpPr>
        <p:spPr>
          <a:xfrm>
            <a:off x="8080763" y="12712701"/>
            <a:ext cx="7257850" cy="730250"/>
          </a:xfrm>
        </p:spPr>
        <p:txBody>
          <a:bodyPr/>
          <a:lstStyle/>
          <a:p>
            <a:endParaRPr lang="en-GB" dirty="0"/>
          </a:p>
        </p:txBody>
      </p:sp>
      <p:sp>
        <p:nvSpPr>
          <p:cNvPr id="6" name="Slide Number Placeholder 5">
            <a:extLst>
              <a:ext uri="{FF2B5EF4-FFF2-40B4-BE49-F238E27FC236}">
                <a16:creationId xmlns:a16="http://schemas.microsoft.com/office/drawing/2014/main" id="{6E0E4102-3EDE-4E6C-83AB-229F290F0E1B}"/>
              </a:ext>
            </a:extLst>
          </p:cNvPr>
          <p:cNvSpPr>
            <a:spLocks noGrp="1"/>
          </p:cNvSpPr>
          <p:nvPr>
            <p:ph type="sldNum" sz="quarter" idx="17"/>
          </p:nvPr>
        </p:nvSpPr>
        <p:spPr/>
        <p:txBody>
          <a:bodyPr/>
          <a:lstStyle>
            <a:lvl1pPr algn="r">
              <a:defRPr/>
            </a:lvl1pPr>
          </a:lstStyle>
          <a:p>
            <a:fld id="{0E153218-3C45-4416-BBD6-D0B8FE588688}" type="slidenum">
              <a:rPr lang="en-GB" smtClean="0"/>
              <a:pPr/>
              <a:t>‹#›</a:t>
            </a:fld>
            <a:endParaRPr lang="en-GB" b="1" spc="600" dirty="0"/>
          </a:p>
        </p:txBody>
      </p:sp>
    </p:spTree>
    <p:extLst>
      <p:ext uri="{BB962C8B-B14F-4D97-AF65-F5344CB8AC3E}">
        <p14:creationId xmlns:p14="http://schemas.microsoft.com/office/powerpoint/2010/main" val="4100951262"/>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1_Title Slide - no box - dark image - white logo">
    <p:spTree>
      <p:nvGrpSpPr>
        <p:cNvPr id="1" name=""/>
        <p:cNvGrpSpPr/>
        <p:nvPr/>
      </p:nvGrpSpPr>
      <p:grpSpPr>
        <a:xfrm>
          <a:off x="0" y="0"/>
          <a:ext cx="0" cy="0"/>
          <a:chOff x="0" y="0"/>
          <a:chExt cx="0" cy="0"/>
        </a:xfrm>
      </p:grpSpPr>
      <p:sp>
        <p:nvSpPr>
          <p:cNvPr id="80" name="Title Text"/>
          <p:cNvSpPr txBox="1">
            <a:spLocks noGrp="1"/>
          </p:cNvSpPr>
          <p:nvPr>
            <p:ph type="title"/>
          </p:nvPr>
        </p:nvSpPr>
        <p:spPr>
          <a:xfrm>
            <a:off x="464320" y="3146550"/>
            <a:ext cx="11727680" cy="2448002"/>
          </a:xfrm>
          <a:prstGeom prst="rect">
            <a:avLst/>
          </a:prstGeom>
        </p:spPr>
        <p:txBody>
          <a:bodyPr anchor="b"/>
          <a:lstStyle>
            <a:lvl1pPr>
              <a:defRPr sz="4800"/>
            </a:lvl1pPr>
          </a:lstStyle>
          <a:p>
            <a:r>
              <a:t>Title Text</a:t>
            </a:r>
          </a:p>
        </p:txBody>
      </p:sp>
      <p:sp>
        <p:nvSpPr>
          <p:cNvPr id="81" name="Body Level One…"/>
          <p:cNvSpPr txBox="1">
            <a:spLocks noGrp="1"/>
          </p:cNvSpPr>
          <p:nvPr>
            <p:ph type="body" sz="quarter" idx="1"/>
          </p:nvPr>
        </p:nvSpPr>
        <p:spPr>
          <a:xfrm>
            <a:off x="475200" y="5775316"/>
            <a:ext cx="11714400" cy="1165486"/>
          </a:xfrm>
          <a:prstGeom prst="rect">
            <a:avLst/>
          </a:prstGeom>
        </p:spPr>
        <p:txBody>
          <a:bodyPr anchor="t"/>
          <a:lstStyle>
            <a:lvl1pPr marL="0" indent="0">
              <a:buClrTx/>
              <a:buSzTx/>
              <a:buNone/>
              <a:defRPr sz="3200" cap="none">
                <a:solidFill>
                  <a:srgbClr val="FFFFFF"/>
                </a:solidFill>
                <a:latin typeface="Arial Narrow"/>
                <a:ea typeface="Arial Narrow"/>
                <a:cs typeface="Arial Narrow"/>
                <a:sym typeface="Arial Narrow"/>
              </a:defRPr>
            </a:lvl1pPr>
            <a:lvl2pPr marL="0" indent="0">
              <a:buClrTx/>
              <a:buSzTx/>
              <a:buNone/>
              <a:defRPr sz="3200" cap="none">
                <a:solidFill>
                  <a:srgbClr val="FFFFFF"/>
                </a:solidFill>
                <a:latin typeface="Arial Narrow"/>
                <a:ea typeface="Arial Narrow"/>
                <a:cs typeface="Arial Narrow"/>
                <a:sym typeface="Arial Narrow"/>
              </a:defRPr>
            </a:lvl2pPr>
            <a:lvl3pPr>
              <a:buClrTx/>
              <a:defRPr sz="3200" cap="none">
                <a:solidFill>
                  <a:srgbClr val="FFFFFF"/>
                </a:solidFill>
                <a:latin typeface="Arial Narrow"/>
                <a:ea typeface="Arial Narrow"/>
                <a:cs typeface="Arial Narrow"/>
                <a:sym typeface="Arial Narrow"/>
              </a:defRPr>
            </a:lvl3pPr>
            <a:lvl4pPr>
              <a:buClrTx/>
              <a:defRPr sz="3200" cap="none">
                <a:solidFill>
                  <a:srgbClr val="FFFFFF"/>
                </a:solidFill>
                <a:latin typeface="Arial Narrow"/>
                <a:ea typeface="Arial Narrow"/>
                <a:cs typeface="Arial Narrow"/>
                <a:sym typeface="Arial Narrow"/>
              </a:defRPr>
            </a:lvl4pPr>
            <a:lvl5pPr>
              <a:buClrTx/>
              <a:defRPr sz="3200" cap="none">
                <a:solidFill>
                  <a:srgbClr val="FFFFFF"/>
                </a:solidFill>
                <a:latin typeface="Arial Narrow"/>
                <a:ea typeface="Arial Narrow"/>
                <a:cs typeface="Arial Narrow"/>
                <a:sym typeface="Arial Narrow"/>
              </a:defRPr>
            </a:lvl5pPr>
          </a:lstStyle>
          <a:p>
            <a:r>
              <a:t>Body Level One</a:t>
            </a:r>
          </a:p>
          <a:p>
            <a:pPr lvl="1"/>
            <a:r>
              <a:t>Body Level Two</a:t>
            </a:r>
          </a:p>
          <a:p>
            <a:pPr lvl="2"/>
            <a:r>
              <a:t>Body Level Three</a:t>
            </a:r>
          </a:p>
          <a:p>
            <a:pPr lvl="3"/>
            <a:r>
              <a:t>Body Level Four</a:t>
            </a:r>
          </a:p>
          <a:p>
            <a:pPr lvl="4"/>
            <a:r>
              <a:t>Body Level Five</a:t>
            </a:r>
          </a:p>
        </p:txBody>
      </p:sp>
      <p:sp>
        <p:nvSpPr>
          <p:cNvPr id="82" name="Text Placeholder 16"/>
          <p:cNvSpPr>
            <a:spLocks noGrp="1"/>
          </p:cNvSpPr>
          <p:nvPr>
            <p:ph type="body" sz="quarter" idx="13" hasCustomPrompt="1"/>
          </p:nvPr>
        </p:nvSpPr>
        <p:spPr>
          <a:xfrm>
            <a:off x="463550" y="7185600"/>
            <a:ext cx="11728450" cy="964802"/>
          </a:xfrm>
          <a:prstGeom prst="rect">
            <a:avLst/>
          </a:prstGeom>
        </p:spPr>
        <p:txBody>
          <a:bodyPr anchor="t"/>
          <a:lstStyle>
            <a:lvl1pPr marL="0" indent="0">
              <a:buClrTx/>
              <a:buSzTx/>
              <a:buNone/>
              <a:defRPr sz="2200" i="1" cap="none">
                <a:solidFill>
                  <a:srgbClr val="FFFFFF"/>
                </a:solidFill>
              </a:defRPr>
            </a:lvl1pPr>
          </a:lstStyle>
          <a:p>
            <a:r>
              <a:t>Surname Name – Name Meeting – Place – Month Year</a:t>
            </a:r>
          </a:p>
        </p:txBody>
      </p:sp>
      <p:grpSp>
        <p:nvGrpSpPr>
          <p:cNvPr id="86" name="Group 15"/>
          <p:cNvGrpSpPr/>
          <p:nvPr/>
        </p:nvGrpSpPr>
        <p:grpSpPr>
          <a:xfrm>
            <a:off x="0" y="5773860"/>
            <a:ext cx="474617" cy="524277"/>
            <a:chOff x="0" y="-1"/>
            <a:chExt cx="474615" cy="524276"/>
          </a:xfrm>
        </p:grpSpPr>
        <p:sp>
          <p:nvSpPr>
            <p:cNvPr id="83" name="Rectangle 18"/>
            <p:cNvSpPr/>
            <p:nvPr/>
          </p:nvSpPr>
          <p:spPr>
            <a:xfrm>
              <a:off x="0" y="-2"/>
              <a:ext cx="474617" cy="111765"/>
            </a:xfrm>
            <a:prstGeom prst="rect">
              <a:avLst/>
            </a:prstGeom>
            <a:solidFill>
              <a:schemeClr val="accent1"/>
            </a:solidFill>
            <a:ln w="12700" cap="flat">
              <a:noFill/>
              <a:miter lim="400000"/>
            </a:ln>
            <a:effectLst/>
          </p:spPr>
          <p:txBody>
            <a:bodyPr wrap="square" lIns="91438" tIns="91438" rIns="91438" bIns="91438" numCol="1" anchor="ctr">
              <a:noAutofit/>
            </a:bodyPr>
            <a:lstStyle/>
            <a:p>
              <a:pPr algn="ctr">
                <a:defRPr sz="2200">
                  <a:solidFill>
                    <a:srgbClr val="FFFFFF"/>
                  </a:solidFill>
                  <a:latin typeface="Arial"/>
                  <a:ea typeface="Arial"/>
                  <a:cs typeface="Arial"/>
                  <a:sym typeface="Arial"/>
                </a:defRPr>
              </a:pPr>
              <a:endParaRPr/>
            </a:p>
          </p:txBody>
        </p:sp>
        <p:sp>
          <p:nvSpPr>
            <p:cNvPr id="84" name="Rectangle 19"/>
            <p:cNvSpPr/>
            <p:nvPr/>
          </p:nvSpPr>
          <p:spPr>
            <a:xfrm>
              <a:off x="0" y="206255"/>
              <a:ext cx="474617" cy="111764"/>
            </a:xfrm>
            <a:prstGeom prst="rect">
              <a:avLst/>
            </a:prstGeom>
            <a:solidFill>
              <a:schemeClr val="accent2"/>
            </a:solidFill>
            <a:ln w="12700" cap="flat">
              <a:noFill/>
              <a:miter lim="400000"/>
            </a:ln>
            <a:effectLst/>
          </p:spPr>
          <p:txBody>
            <a:bodyPr wrap="square" lIns="91438" tIns="91438" rIns="91438" bIns="91438" numCol="1" anchor="ctr">
              <a:noAutofit/>
            </a:bodyPr>
            <a:lstStyle/>
            <a:p>
              <a:pPr algn="ctr">
                <a:defRPr sz="2200">
                  <a:solidFill>
                    <a:srgbClr val="FFFFFF"/>
                  </a:solidFill>
                  <a:latin typeface="Arial"/>
                  <a:ea typeface="Arial"/>
                  <a:cs typeface="Arial"/>
                  <a:sym typeface="Arial"/>
                </a:defRPr>
              </a:pPr>
              <a:endParaRPr/>
            </a:p>
          </p:txBody>
        </p:sp>
        <p:sp>
          <p:nvSpPr>
            <p:cNvPr id="85" name="Rectangle 20"/>
            <p:cNvSpPr/>
            <p:nvPr/>
          </p:nvSpPr>
          <p:spPr>
            <a:xfrm>
              <a:off x="0" y="412512"/>
              <a:ext cx="474617" cy="111764"/>
            </a:xfrm>
            <a:prstGeom prst="rect">
              <a:avLst/>
            </a:prstGeom>
            <a:solidFill>
              <a:schemeClr val="accent3"/>
            </a:solidFill>
            <a:ln w="12700" cap="flat">
              <a:noFill/>
              <a:miter lim="400000"/>
            </a:ln>
            <a:effectLst/>
          </p:spPr>
          <p:txBody>
            <a:bodyPr wrap="square" lIns="91438" tIns="91438" rIns="91438" bIns="91438" numCol="1" anchor="ctr">
              <a:noAutofit/>
            </a:bodyPr>
            <a:lstStyle/>
            <a:p>
              <a:pPr algn="ctr">
                <a:defRPr sz="2200">
                  <a:solidFill>
                    <a:srgbClr val="FFFFFF"/>
                  </a:solidFill>
                  <a:latin typeface="Arial"/>
                  <a:ea typeface="Arial"/>
                  <a:cs typeface="Arial"/>
                  <a:sym typeface="Arial"/>
                </a:defRPr>
              </a:pPr>
              <a:endParaRPr/>
            </a:p>
          </p:txBody>
        </p:sp>
      </p:grpSp>
      <p:pic>
        <p:nvPicPr>
          <p:cNvPr id="87" name="Picture 11" descr="Picture 11"/>
          <p:cNvPicPr>
            <a:picLocks noChangeAspect="1"/>
          </p:cNvPicPr>
          <p:nvPr/>
        </p:nvPicPr>
        <p:blipFill>
          <a:blip r:embed="rId2">
            <a:extLst/>
          </a:blip>
          <a:stretch>
            <a:fillRect/>
          </a:stretch>
        </p:blipFill>
        <p:spPr>
          <a:xfrm>
            <a:off x="19235900" y="12497261"/>
            <a:ext cx="3976478" cy="646250"/>
          </a:xfrm>
          <a:prstGeom prst="rect">
            <a:avLst/>
          </a:prstGeom>
          <a:ln w="12700">
            <a:miter lim="400000"/>
          </a:ln>
        </p:spPr>
      </p:pic>
      <p:sp>
        <p:nvSpPr>
          <p:cNvPr id="88" name="Slide Number"/>
          <p:cNvSpPr txBox="1">
            <a:spLocks noGrp="1"/>
          </p:cNvSpPr>
          <p:nvPr>
            <p:ph type="sldNum" sz="quarter" idx="2"/>
          </p:nvPr>
        </p:nvSpPr>
        <p:spPr>
          <a:xfrm>
            <a:off x="17123469" y="12539886"/>
            <a:ext cx="351731" cy="34563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8593B85-FFC0-45B7-8252-0BACA59F394C}"/>
              </a:ext>
            </a:extLst>
          </p:cNvPr>
          <p:cNvSpPr/>
          <p:nvPr userDrawn="1"/>
        </p:nvSpPr>
        <p:spPr>
          <a:xfrm>
            <a:off x="12192000" y="0"/>
            <a:ext cx="12192000" cy="137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spcAft>
                <a:spcPts val="600"/>
              </a:spcAft>
            </a:pPr>
            <a:endParaRPr lang="en-GB" sz="5600" dirty="0"/>
          </a:p>
        </p:txBody>
      </p:sp>
      <p:sp>
        <p:nvSpPr>
          <p:cNvPr id="5" name="Text Placeholder 4">
            <a:extLst>
              <a:ext uri="{FF2B5EF4-FFF2-40B4-BE49-F238E27FC236}">
                <a16:creationId xmlns:a16="http://schemas.microsoft.com/office/drawing/2014/main" id="{C4CEE81A-A128-4FDE-8A4B-F23418890A4A}"/>
              </a:ext>
            </a:extLst>
          </p:cNvPr>
          <p:cNvSpPr>
            <a:spLocks noGrp="1"/>
          </p:cNvSpPr>
          <p:nvPr>
            <p:ph type="body" sz="quarter" idx="13" hasCustomPrompt="1"/>
          </p:nvPr>
        </p:nvSpPr>
        <p:spPr>
          <a:xfrm>
            <a:off x="12192000" y="0"/>
            <a:ext cx="12192000" cy="13716000"/>
          </a:xfrm>
          <a:noFill/>
        </p:spPr>
        <p:txBody>
          <a:bodyPr anchor="ctr">
            <a:normAutofit/>
          </a:bodyPr>
          <a:lstStyle>
            <a:lvl1pPr marL="0" indent="0" algn="ctr">
              <a:buNone/>
              <a:defRPr sz="4000" b="1">
                <a:solidFill>
                  <a:schemeClr val="bg1"/>
                </a:solidFill>
              </a:defRPr>
            </a:lvl1pPr>
            <a:lvl2pPr marL="358774" indent="0" algn="ctr">
              <a:buNone/>
              <a:defRPr sz="4000" b="1">
                <a:solidFill>
                  <a:schemeClr val="bg1"/>
                </a:solidFill>
              </a:defRPr>
            </a:lvl2pPr>
            <a:lvl3pPr marL="717550" indent="0" algn="ctr">
              <a:buNone/>
              <a:defRPr sz="3600" b="1">
                <a:solidFill>
                  <a:schemeClr val="bg1"/>
                </a:solidFill>
              </a:defRPr>
            </a:lvl3pPr>
            <a:lvl4pPr marL="1076324" indent="0" algn="ctr">
              <a:buNone/>
              <a:defRPr sz="3600" b="1">
                <a:solidFill>
                  <a:schemeClr val="bg1"/>
                </a:solidFill>
              </a:defRPr>
            </a:lvl4pPr>
            <a:lvl5pPr marL="1435100" indent="0" algn="ctr">
              <a:buNone/>
              <a:defRPr sz="3600" b="1">
                <a:solidFill>
                  <a:schemeClr val="bg1"/>
                </a:solidFill>
              </a:defRPr>
            </a:lvl5pPr>
          </a:lstStyle>
          <a:p>
            <a:pPr lvl="0"/>
            <a:r>
              <a:rPr lang="en-US" dirty="0"/>
              <a:t>Quote or emphasis</a:t>
            </a:r>
          </a:p>
        </p:txBody>
      </p:sp>
      <p:sp>
        <p:nvSpPr>
          <p:cNvPr id="2" name="Title 1">
            <a:extLst>
              <a:ext uri="{FF2B5EF4-FFF2-40B4-BE49-F238E27FC236}">
                <a16:creationId xmlns:a16="http://schemas.microsoft.com/office/drawing/2014/main" id="{6CCCF15F-9C7F-41A2-98E5-E9E5B5010612}"/>
              </a:ext>
            </a:extLst>
          </p:cNvPr>
          <p:cNvSpPr>
            <a:spLocks noGrp="1"/>
          </p:cNvSpPr>
          <p:nvPr>
            <p:ph type="title"/>
          </p:nvPr>
        </p:nvSpPr>
        <p:spPr>
          <a:xfrm>
            <a:off x="453598" y="418206"/>
            <a:ext cx="11361884" cy="7200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4C6E267B-CE3F-49F4-B78D-A512D6100D0E}"/>
              </a:ext>
            </a:extLst>
          </p:cNvPr>
          <p:cNvSpPr>
            <a:spLocks noGrp="1"/>
          </p:cNvSpPr>
          <p:nvPr>
            <p:ph idx="1"/>
          </p:nvPr>
        </p:nvSpPr>
        <p:spPr>
          <a:xfrm>
            <a:off x="453599" y="1800000"/>
            <a:ext cx="11361886" cy="10080000"/>
          </a:xfrm>
        </p:spPr>
        <p:txBody>
          <a:bodyPr/>
          <a:lstStyle/>
          <a:p>
            <a:pPr lvl="0"/>
            <a:r>
              <a:rPr lang="en-US"/>
              <a:t>Edit Master text styles</a:t>
            </a:r>
          </a:p>
        </p:txBody>
      </p:sp>
      <p:pic>
        <p:nvPicPr>
          <p:cNvPr id="7" name="Picture 6" descr="A close up of a logo&#10;&#10;Description automatically generated">
            <a:extLst>
              <a:ext uri="{FF2B5EF4-FFF2-40B4-BE49-F238E27FC236}">
                <a16:creationId xmlns:a16="http://schemas.microsoft.com/office/drawing/2014/main" id="{862CC120-4963-42C3-BF5A-7FB5E8998A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901303" y="661932"/>
            <a:ext cx="2043978" cy="1772136"/>
          </a:xfrm>
          <a:prstGeom prst="rect">
            <a:avLst/>
          </a:prstGeom>
        </p:spPr>
      </p:pic>
      <p:pic>
        <p:nvPicPr>
          <p:cNvPr id="9" name="Picture 8" descr="A close up of a logo&#10;&#10;Description automatically generated">
            <a:extLst>
              <a:ext uri="{FF2B5EF4-FFF2-40B4-BE49-F238E27FC236}">
                <a16:creationId xmlns:a16="http://schemas.microsoft.com/office/drawing/2014/main" id="{DB9968C6-5199-484E-A215-7301866E4E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537323" y="11233800"/>
            <a:ext cx="2043978" cy="1772136"/>
          </a:xfrm>
          <a:prstGeom prst="rect">
            <a:avLst/>
          </a:prstGeom>
        </p:spPr>
      </p:pic>
      <p:sp>
        <p:nvSpPr>
          <p:cNvPr id="8" name="Slide Number Placeholder 7">
            <a:extLst>
              <a:ext uri="{FF2B5EF4-FFF2-40B4-BE49-F238E27FC236}">
                <a16:creationId xmlns:a16="http://schemas.microsoft.com/office/drawing/2014/main" id="{D1D35FE8-AC7E-4016-A779-3D79E4641CC8}"/>
              </a:ext>
            </a:extLst>
          </p:cNvPr>
          <p:cNvSpPr>
            <a:spLocks noGrp="1"/>
          </p:cNvSpPr>
          <p:nvPr>
            <p:ph type="sldNum" sz="quarter" idx="16"/>
          </p:nvPr>
        </p:nvSpPr>
        <p:spPr/>
        <p:txBody>
          <a:bodyPr/>
          <a:lstStyle>
            <a:lvl1pPr algn="r">
              <a:defRPr/>
            </a:lvl1pPr>
          </a:lstStyle>
          <a:p>
            <a:fld id="{0E153218-3C45-4416-BBD6-D0B8FE588688}" type="slidenum">
              <a:rPr lang="en-GB" smtClean="0"/>
              <a:pPr/>
              <a:t>‹#›</a:t>
            </a:fld>
            <a:endParaRPr lang="en-GB" b="1" spc="600" dirty="0"/>
          </a:p>
        </p:txBody>
      </p:sp>
    </p:spTree>
    <p:extLst>
      <p:ext uri="{BB962C8B-B14F-4D97-AF65-F5344CB8AC3E}">
        <p14:creationId xmlns:p14="http://schemas.microsoft.com/office/powerpoint/2010/main" val="2872931013"/>
      </p:ext>
    </p:extLst>
  </p:cSld>
  <p:clrMapOvr>
    <a:masterClrMapping/>
  </p:clrMapOvr>
  <p:transition spd="slow">
    <p:push/>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ext and quote with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B17F91D-220A-4266-A51A-CED2DE89DDBD}"/>
              </a:ext>
            </a:extLst>
          </p:cNvPr>
          <p:cNvSpPr>
            <a:spLocks noGrp="1"/>
          </p:cNvSpPr>
          <p:nvPr>
            <p:ph type="pic" sz="quarter" idx="17"/>
          </p:nvPr>
        </p:nvSpPr>
        <p:spPr>
          <a:xfrm>
            <a:off x="12192000" y="0"/>
            <a:ext cx="12192000" cy="13716000"/>
          </a:xfrm>
        </p:spPr>
        <p:txBody>
          <a:bodyPr/>
          <a:lstStyle>
            <a:lvl1pPr marL="0" indent="0">
              <a:buNone/>
              <a:defRPr/>
            </a:lvl1pPr>
          </a:lstStyle>
          <a:p>
            <a:r>
              <a:rPr lang="en-US"/>
              <a:t>Click icon to add picture</a:t>
            </a:r>
            <a:endParaRPr lang="en-GB"/>
          </a:p>
        </p:txBody>
      </p:sp>
      <p:sp>
        <p:nvSpPr>
          <p:cNvPr id="5" name="Text Placeholder 4">
            <a:extLst>
              <a:ext uri="{FF2B5EF4-FFF2-40B4-BE49-F238E27FC236}">
                <a16:creationId xmlns:a16="http://schemas.microsoft.com/office/drawing/2014/main" id="{C4CEE81A-A128-4FDE-8A4B-F23418890A4A}"/>
              </a:ext>
            </a:extLst>
          </p:cNvPr>
          <p:cNvSpPr>
            <a:spLocks noGrp="1"/>
          </p:cNvSpPr>
          <p:nvPr>
            <p:ph type="body" sz="quarter" idx="13" hasCustomPrompt="1"/>
          </p:nvPr>
        </p:nvSpPr>
        <p:spPr>
          <a:xfrm>
            <a:off x="13249985" y="1190232"/>
            <a:ext cx="10076034" cy="11335536"/>
          </a:xfrm>
          <a:blipFill>
            <a:blip r:embed="rId2"/>
            <a:stretch>
              <a:fillRect/>
            </a:stretch>
          </a:blipFill>
        </p:spPr>
        <p:txBody>
          <a:bodyPr anchor="ctr">
            <a:normAutofit/>
          </a:bodyPr>
          <a:lstStyle>
            <a:lvl1pPr marL="0" indent="0" algn="ctr">
              <a:buNone/>
              <a:defRPr sz="4000" b="1">
                <a:solidFill>
                  <a:schemeClr val="bg1"/>
                </a:solidFill>
              </a:defRPr>
            </a:lvl1pPr>
            <a:lvl2pPr marL="358774" indent="0" algn="ctr">
              <a:buNone/>
              <a:defRPr sz="4000" b="1">
                <a:solidFill>
                  <a:schemeClr val="bg1"/>
                </a:solidFill>
              </a:defRPr>
            </a:lvl2pPr>
            <a:lvl3pPr marL="717550" indent="0" algn="ctr">
              <a:buNone/>
              <a:defRPr sz="3600" b="1">
                <a:solidFill>
                  <a:schemeClr val="bg1"/>
                </a:solidFill>
              </a:defRPr>
            </a:lvl3pPr>
            <a:lvl4pPr marL="1076324" indent="0" algn="ctr">
              <a:buNone/>
              <a:defRPr sz="3600" b="1">
                <a:solidFill>
                  <a:schemeClr val="bg1"/>
                </a:solidFill>
              </a:defRPr>
            </a:lvl4pPr>
            <a:lvl5pPr marL="1435100" indent="0" algn="ctr">
              <a:buNone/>
              <a:defRPr sz="3600" b="1">
                <a:solidFill>
                  <a:schemeClr val="bg1"/>
                </a:solidFill>
              </a:defRPr>
            </a:lvl5pPr>
          </a:lstStyle>
          <a:p>
            <a:pPr lvl="0"/>
            <a:r>
              <a:rPr lang="en-US" dirty="0"/>
              <a:t>Quote or emphasis</a:t>
            </a:r>
          </a:p>
        </p:txBody>
      </p:sp>
      <p:sp>
        <p:nvSpPr>
          <p:cNvPr id="2" name="Title 1">
            <a:extLst>
              <a:ext uri="{FF2B5EF4-FFF2-40B4-BE49-F238E27FC236}">
                <a16:creationId xmlns:a16="http://schemas.microsoft.com/office/drawing/2014/main" id="{6CCCF15F-9C7F-41A2-98E5-E9E5B5010612}"/>
              </a:ext>
            </a:extLst>
          </p:cNvPr>
          <p:cNvSpPr>
            <a:spLocks noGrp="1"/>
          </p:cNvSpPr>
          <p:nvPr>
            <p:ph type="title"/>
          </p:nvPr>
        </p:nvSpPr>
        <p:spPr>
          <a:xfrm>
            <a:off x="453598" y="418206"/>
            <a:ext cx="11361884" cy="7200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4C6E267B-CE3F-49F4-B78D-A512D6100D0E}"/>
              </a:ext>
            </a:extLst>
          </p:cNvPr>
          <p:cNvSpPr>
            <a:spLocks noGrp="1"/>
          </p:cNvSpPr>
          <p:nvPr>
            <p:ph idx="1"/>
          </p:nvPr>
        </p:nvSpPr>
        <p:spPr>
          <a:xfrm>
            <a:off x="453599" y="1800000"/>
            <a:ext cx="11361886" cy="10080000"/>
          </a:xfrm>
        </p:spPr>
        <p:txBody>
          <a:bodyPr/>
          <a:lstStyle/>
          <a:p>
            <a:pPr lvl="0"/>
            <a:r>
              <a:rPr lang="en-US"/>
              <a:t>Edit Master text styles</a:t>
            </a:r>
          </a:p>
        </p:txBody>
      </p:sp>
      <p:sp>
        <p:nvSpPr>
          <p:cNvPr id="8" name="Slide Number Placeholder 7">
            <a:extLst>
              <a:ext uri="{FF2B5EF4-FFF2-40B4-BE49-F238E27FC236}">
                <a16:creationId xmlns:a16="http://schemas.microsoft.com/office/drawing/2014/main" id="{D1D35FE8-AC7E-4016-A779-3D79E4641CC8}"/>
              </a:ext>
            </a:extLst>
          </p:cNvPr>
          <p:cNvSpPr>
            <a:spLocks noGrp="1"/>
          </p:cNvSpPr>
          <p:nvPr>
            <p:ph type="sldNum" sz="quarter" idx="16"/>
          </p:nvPr>
        </p:nvSpPr>
        <p:spPr/>
        <p:txBody>
          <a:bodyPr/>
          <a:lstStyle>
            <a:lvl1pPr algn="r">
              <a:defRPr/>
            </a:lvl1pPr>
          </a:lstStyle>
          <a:p>
            <a:fld id="{0E153218-3C45-4416-BBD6-D0B8FE588688}" type="slidenum">
              <a:rPr lang="en-GB" smtClean="0"/>
              <a:pPr/>
              <a:t>‹#›</a:t>
            </a:fld>
            <a:endParaRPr lang="en-GB" b="1" spc="600" dirty="0"/>
          </a:p>
        </p:txBody>
      </p:sp>
    </p:spTree>
    <p:extLst>
      <p:ext uri="{BB962C8B-B14F-4D97-AF65-F5344CB8AC3E}">
        <p14:creationId xmlns:p14="http://schemas.microsoft.com/office/powerpoint/2010/main" val="1506097683"/>
      </p:ext>
    </p:extLst>
  </p:cSld>
  <p:clrMapOvr>
    <a:masterClrMapping/>
  </p:clrMapOvr>
  <p:transition spd="slow">
    <p:push/>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and white emphasi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B17F91D-220A-4266-A51A-CED2DE89DDBD}"/>
              </a:ext>
            </a:extLst>
          </p:cNvPr>
          <p:cNvSpPr>
            <a:spLocks noGrp="1"/>
          </p:cNvSpPr>
          <p:nvPr>
            <p:ph type="pic" sz="quarter" idx="17"/>
          </p:nvPr>
        </p:nvSpPr>
        <p:spPr>
          <a:xfrm>
            <a:off x="12192000" y="0"/>
            <a:ext cx="12192000" cy="13716000"/>
          </a:xfrm>
        </p:spPr>
        <p:txBody>
          <a:bodyPr/>
          <a:lstStyle>
            <a:lvl1pPr marL="0" indent="0">
              <a:buNone/>
              <a:defRPr/>
            </a:lvl1pPr>
          </a:lstStyle>
          <a:p>
            <a:r>
              <a:rPr lang="en-US"/>
              <a:t>Click icon to add picture</a:t>
            </a:r>
            <a:endParaRPr lang="en-GB"/>
          </a:p>
        </p:txBody>
      </p:sp>
      <p:sp>
        <p:nvSpPr>
          <p:cNvPr id="5" name="Text Placeholder 4">
            <a:extLst>
              <a:ext uri="{FF2B5EF4-FFF2-40B4-BE49-F238E27FC236}">
                <a16:creationId xmlns:a16="http://schemas.microsoft.com/office/drawing/2014/main" id="{C4CEE81A-A128-4FDE-8A4B-F23418890A4A}"/>
              </a:ext>
            </a:extLst>
          </p:cNvPr>
          <p:cNvSpPr>
            <a:spLocks noGrp="1"/>
          </p:cNvSpPr>
          <p:nvPr>
            <p:ph type="body" sz="quarter" idx="13" hasCustomPrompt="1"/>
          </p:nvPr>
        </p:nvSpPr>
        <p:spPr>
          <a:xfrm>
            <a:off x="13249985" y="1190232"/>
            <a:ext cx="10076034" cy="11335536"/>
          </a:xfrm>
          <a:solidFill>
            <a:schemeClr val="bg1">
              <a:alpha val="70000"/>
            </a:schemeClr>
          </a:solidFill>
        </p:spPr>
        <p:txBody>
          <a:bodyPr anchor="ctr">
            <a:normAutofit/>
          </a:bodyPr>
          <a:lstStyle>
            <a:lvl1pPr marL="0" indent="0" algn="ctr">
              <a:buNone/>
              <a:defRPr sz="4000" b="1">
                <a:solidFill>
                  <a:schemeClr val="accent3"/>
                </a:solidFill>
              </a:defRPr>
            </a:lvl1pPr>
            <a:lvl2pPr marL="358774" indent="0" algn="ctr">
              <a:buNone/>
              <a:defRPr sz="4000" b="1">
                <a:solidFill>
                  <a:schemeClr val="bg1"/>
                </a:solidFill>
              </a:defRPr>
            </a:lvl2pPr>
            <a:lvl3pPr marL="717550" indent="0" algn="ctr">
              <a:buNone/>
              <a:defRPr sz="3600" b="1">
                <a:solidFill>
                  <a:schemeClr val="bg1"/>
                </a:solidFill>
              </a:defRPr>
            </a:lvl3pPr>
            <a:lvl4pPr marL="1076324" indent="0" algn="ctr">
              <a:buNone/>
              <a:defRPr sz="3600" b="1">
                <a:solidFill>
                  <a:schemeClr val="bg1"/>
                </a:solidFill>
              </a:defRPr>
            </a:lvl4pPr>
            <a:lvl5pPr marL="1435100" indent="0" algn="ctr">
              <a:buNone/>
              <a:defRPr sz="3600" b="1">
                <a:solidFill>
                  <a:schemeClr val="bg1"/>
                </a:solidFill>
              </a:defRPr>
            </a:lvl5pPr>
          </a:lstStyle>
          <a:p>
            <a:pPr lvl="0"/>
            <a:r>
              <a:rPr lang="en-US" dirty="0"/>
              <a:t>Quote or emphasis</a:t>
            </a:r>
          </a:p>
        </p:txBody>
      </p:sp>
      <p:sp>
        <p:nvSpPr>
          <p:cNvPr id="2" name="Title 1">
            <a:extLst>
              <a:ext uri="{FF2B5EF4-FFF2-40B4-BE49-F238E27FC236}">
                <a16:creationId xmlns:a16="http://schemas.microsoft.com/office/drawing/2014/main" id="{6CCCF15F-9C7F-41A2-98E5-E9E5B5010612}"/>
              </a:ext>
            </a:extLst>
          </p:cNvPr>
          <p:cNvSpPr>
            <a:spLocks noGrp="1"/>
          </p:cNvSpPr>
          <p:nvPr>
            <p:ph type="title"/>
          </p:nvPr>
        </p:nvSpPr>
        <p:spPr>
          <a:xfrm>
            <a:off x="453598" y="418206"/>
            <a:ext cx="11361884" cy="7200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4C6E267B-CE3F-49F4-B78D-A512D6100D0E}"/>
              </a:ext>
            </a:extLst>
          </p:cNvPr>
          <p:cNvSpPr>
            <a:spLocks noGrp="1"/>
          </p:cNvSpPr>
          <p:nvPr>
            <p:ph idx="1"/>
          </p:nvPr>
        </p:nvSpPr>
        <p:spPr>
          <a:xfrm>
            <a:off x="453599" y="1800000"/>
            <a:ext cx="11361886" cy="10080000"/>
          </a:xfrm>
        </p:spPr>
        <p:txBody>
          <a:bodyPr/>
          <a:lstStyle/>
          <a:p>
            <a:pPr lvl="0"/>
            <a:r>
              <a:rPr lang="en-US"/>
              <a:t>Edit Master text styles</a:t>
            </a:r>
          </a:p>
        </p:txBody>
      </p:sp>
      <p:sp>
        <p:nvSpPr>
          <p:cNvPr id="8" name="Slide Number Placeholder 7">
            <a:extLst>
              <a:ext uri="{FF2B5EF4-FFF2-40B4-BE49-F238E27FC236}">
                <a16:creationId xmlns:a16="http://schemas.microsoft.com/office/drawing/2014/main" id="{D1D35FE8-AC7E-4016-A779-3D79E4641CC8}"/>
              </a:ext>
            </a:extLst>
          </p:cNvPr>
          <p:cNvSpPr>
            <a:spLocks noGrp="1"/>
          </p:cNvSpPr>
          <p:nvPr>
            <p:ph type="sldNum" sz="quarter" idx="16"/>
          </p:nvPr>
        </p:nvSpPr>
        <p:spPr/>
        <p:txBody>
          <a:bodyPr/>
          <a:lstStyle>
            <a:lvl1pPr algn="r">
              <a:defRPr/>
            </a:lvl1pPr>
          </a:lstStyle>
          <a:p>
            <a:fld id="{0E153218-3C45-4416-BBD6-D0B8FE588688}" type="slidenum">
              <a:rPr lang="en-GB" smtClean="0"/>
              <a:pPr/>
              <a:t>‹#›</a:t>
            </a:fld>
            <a:endParaRPr lang="en-GB" b="1" spc="600" dirty="0"/>
          </a:p>
        </p:txBody>
      </p:sp>
    </p:spTree>
    <p:extLst>
      <p:ext uri="{BB962C8B-B14F-4D97-AF65-F5344CB8AC3E}">
        <p14:creationId xmlns:p14="http://schemas.microsoft.com/office/powerpoint/2010/main" val="2168137059"/>
      </p:ext>
    </p:extLst>
  </p:cSld>
  <p:clrMapOvr>
    <a:masterClrMapping/>
  </p:clrMapOvr>
  <p:transition spd="slow">
    <p:push/>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ullet list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B72FB-0F4C-4FD9-A712-8AD1295338E8}"/>
              </a:ext>
            </a:extLst>
          </p:cNvPr>
          <p:cNvSpPr>
            <a:spLocks noGrp="1"/>
          </p:cNvSpPr>
          <p:nvPr>
            <p:ph type="title"/>
          </p:nvPr>
        </p:nvSpPr>
        <p:spPr>
          <a:xfrm>
            <a:off x="453599" y="418206"/>
            <a:ext cx="23473198" cy="72000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B8EC0AA-EC7B-4166-AFCA-8F13C5D399EF}"/>
              </a:ext>
            </a:extLst>
          </p:cNvPr>
          <p:cNvSpPr>
            <a:spLocks noGrp="1"/>
          </p:cNvSpPr>
          <p:nvPr>
            <p:ph type="sldNum" sz="quarter" idx="10"/>
          </p:nvPr>
        </p:nvSpPr>
        <p:spPr/>
        <p:txBody>
          <a:bodyPr/>
          <a:lstStyle/>
          <a:p>
            <a:fld id="{0E153218-3C45-4416-BBD6-D0B8FE588688}" type="slidenum">
              <a:rPr lang="en-GB" smtClean="0"/>
              <a:pPr/>
              <a:t>‹#›</a:t>
            </a:fld>
            <a:endParaRPr lang="en-GB" spc="600" dirty="0"/>
          </a:p>
        </p:txBody>
      </p:sp>
      <p:sp>
        <p:nvSpPr>
          <p:cNvPr id="4" name="Date Placeholder 3">
            <a:extLst>
              <a:ext uri="{FF2B5EF4-FFF2-40B4-BE49-F238E27FC236}">
                <a16:creationId xmlns:a16="http://schemas.microsoft.com/office/drawing/2014/main" id="{019BCFE9-3219-4F84-95F1-0872BD3F9EB0}"/>
              </a:ext>
            </a:extLst>
          </p:cNvPr>
          <p:cNvSpPr>
            <a:spLocks noGrp="1"/>
          </p:cNvSpPr>
          <p:nvPr>
            <p:ph type="dt" sz="half" idx="11"/>
          </p:nvPr>
        </p:nvSpPr>
        <p:spPr/>
        <p:txBody>
          <a:bodyPr/>
          <a:lstStyle/>
          <a:p>
            <a:fld id="{F46B4234-857F-4141-834C-9A7AEBE5AADE}" type="datetime1">
              <a:rPr lang="en-GB" smtClean="0"/>
              <a:t>15/06/2020</a:t>
            </a:fld>
            <a:endParaRPr lang="en-GB"/>
          </a:p>
        </p:txBody>
      </p:sp>
      <p:sp>
        <p:nvSpPr>
          <p:cNvPr id="5" name="Footer Placeholder 4">
            <a:extLst>
              <a:ext uri="{FF2B5EF4-FFF2-40B4-BE49-F238E27FC236}">
                <a16:creationId xmlns:a16="http://schemas.microsoft.com/office/drawing/2014/main" id="{8D261DBA-4884-4275-8613-81C16BE45C15}"/>
              </a:ext>
            </a:extLst>
          </p:cNvPr>
          <p:cNvSpPr>
            <a:spLocks noGrp="1"/>
          </p:cNvSpPr>
          <p:nvPr>
            <p:ph type="ftr" sz="quarter" idx="12"/>
          </p:nvPr>
        </p:nvSpPr>
        <p:spPr/>
        <p:txBody>
          <a:bodyPr/>
          <a:lstStyle/>
          <a:p>
            <a:endParaRPr lang="en-GB" dirty="0"/>
          </a:p>
        </p:txBody>
      </p:sp>
      <p:sp>
        <p:nvSpPr>
          <p:cNvPr id="7" name="Text Placeholder 6">
            <a:extLst>
              <a:ext uri="{FF2B5EF4-FFF2-40B4-BE49-F238E27FC236}">
                <a16:creationId xmlns:a16="http://schemas.microsoft.com/office/drawing/2014/main" id="{7793087A-11DB-4BE7-85D9-D1DFCF39D78B}"/>
              </a:ext>
            </a:extLst>
          </p:cNvPr>
          <p:cNvSpPr>
            <a:spLocks noGrp="1"/>
          </p:cNvSpPr>
          <p:nvPr>
            <p:ph type="body" sz="quarter" idx="13"/>
          </p:nvPr>
        </p:nvSpPr>
        <p:spPr>
          <a:xfrm>
            <a:off x="400048" y="3210019"/>
            <a:ext cx="7200000" cy="7295962"/>
          </a:xfrm>
          <a:prstGeom prst="roundRect">
            <a:avLst/>
          </a:prstGeom>
          <a:solidFill>
            <a:schemeClr val="bg1"/>
          </a:solidFill>
          <a:ln>
            <a:solidFill>
              <a:schemeClr val="accent2"/>
            </a:solidFill>
          </a:ln>
        </p:spPr>
        <p:txBody>
          <a:bodyPr tIns="432000">
            <a:normAutofit/>
          </a:bodyPr>
          <a:lstStyle>
            <a:lvl1pPr>
              <a:buClr>
                <a:schemeClr val="accent2"/>
              </a:buClr>
              <a:defRPr sz="2200"/>
            </a:lvl1pPr>
            <a:lvl2pPr>
              <a:buClr>
                <a:schemeClr val="accent2"/>
              </a:buClr>
              <a:defRPr sz="2200"/>
            </a:lvl2pPr>
            <a:lvl3pPr>
              <a:buClr>
                <a:schemeClr val="accent2"/>
              </a:buClr>
              <a:defRPr sz="2200"/>
            </a:lvl3pPr>
            <a:lvl4pPr>
              <a:buClr>
                <a:schemeClr val="accent2"/>
              </a:buClr>
              <a:defRPr sz="2200"/>
            </a:lvl4pPr>
            <a:lvl5pPr>
              <a:buClr>
                <a:schemeClr val="accent2"/>
              </a:buClr>
              <a:defRPr sz="2200"/>
            </a:lvl5pPr>
          </a:lstStyle>
          <a:p>
            <a:pPr lvl="0"/>
            <a:r>
              <a:rPr lang="en-US"/>
              <a:t>Edit Master text styles</a:t>
            </a:r>
          </a:p>
        </p:txBody>
      </p:sp>
      <p:sp>
        <p:nvSpPr>
          <p:cNvPr id="8" name="Text Placeholder 6">
            <a:extLst>
              <a:ext uri="{FF2B5EF4-FFF2-40B4-BE49-F238E27FC236}">
                <a16:creationId xmlns:a16="http://schemas.microsoft.com/office/drawing/2014/main" id="{93F6136C-F9AC-47ED-AC90-FF8C293F75DD}"/>
              </a:ext>
            </a:extLst>
          </p:cNvPr>
          <p:cNvSpPr>
            <a:spLocks noGrp="1"/>
          </p:cNvSpPr>
          <p:nvPr>
            <p:ph type="body" sz="quarter" idx="14"/>
          </p:nvPr>
        </p:nvSpPr>
        <p:spPr>
          <a:xfrm>
            <a:off x="8563422" y="3210019"/>
            <a:ext cx="7200000" cy="7295962"/>
          </a:xfrm>
          <a:prstGeom prst="roundRect">
            <a:avLst/>
          </a:prstGeom>
          <a:solidFill>
            <a:schemeClr val="bg1"/>
          </a:solidFill>
          <a:ln>
            <a:solidFill>
              <a:schemeClr val="accent2"/>
            </a:solidFill>
          </a:ln>
        </p:spPr>
        <p:txBody>
          <a:bodyPr tIns="432000">
            <a:normAutofit/>
          </a:bodyPr>
          <a:lstStyle>
            <a:lvl1pPr>
              <a:buClr>
                <a:schemeClr val="accent2"/>
              </a:buClr>
              <a:defRPr sz="2200"/>
            </a:lvl1pPr>
            <a:lvl2pPr>
              <a:buClr>
                <a:schemeClr val="accent2"/>
              </a:buClr>
              <a:defRPr sz="2200"/>
            </a:lvl2pPr>
            <a:lvl3pPr>
              <a:buClr>
                <a:schemeClr val="accent2"/>
              </a:buClr>
              <a:defRPr sz="2200"/>
            </a:lvl3pPr>
            <a:lvl4pPr>
              <a:buClr>
                <a:schemeClr val="accent2"/>
              </a:buClr>
              <a:defRPr sz="2200"/>
            </a:lvl4pPr>
            <a:lvl5pPr>
              <a:buClr>
                <a:schemeClr val="accent2"/>
              </a:buClr>
              <a:defRPr sz="2200"/>
            </a:lvl5pPr>
          </a:lstStyle>
          <a:p>
            <a:pPr lvl="0"/>
            <a:r>
              <a:rPr lang="en-US"/>
              <a:t>Edit Master text styles</a:t>
            </a:r>
          </a:p>
        </p:txBody>
      </p:sp>
      <p:sp>
        <p:nvSpPr>
          <p:cNvPr id="9" name="Text Placeholder 6">
            <a:extLst>
              <a:ext uri="{FF2B5EF4-FFF2-40B4-BE49-F238E27FC236}">
                <a16:creationId xmlns:a16="http://schemas.microsoft.com/office/drawing/2014/main" id="{D6EE84F8-E65A-4528-ACB9-21765E0DB886}"/>
              </a:ext>
            </a:extLst>
          </p:cNvPr>
          <p:cNvSpPr>
            <a:spLocks noGrp="1"/>
          </p:cNvSpPr>
          <p:nvPr>
            <p:ph type="body" sz="quarter" idx="15"/>
          </p:nvPr>
        </p:nvSpPr>
        <p:spPr>
          <a:xfrm>
            <a:off x="16726796" y="3210019"/>
            <a:ext cx="7200000" cy="7295962"/>
          </a:xfrm>
          <a:prstGeom prst="roundRect">
            <a:avLst/>
          </a:prstGeom>
          <a:solidFill>
            <a:schemeClr val="bg1"/>
          </a:solidFill>
          <a:ln>
            <a:solidFill>
              <a:schemeClr val="accent2"/>
            </a:solidFill>
          </a:ln>
        </p:spPr>
        <p:txBody>
          <a:bodyPr tIns="432000">
            <a:normAutofit/>
          </a:bodyPr>
          <a:lstStyle>
            <a:lvl1pPr>
              <a:buClr>
                <a:schemeClr val="accent2"/>
              </a:buClr>
              <a:defRPr sz="2200"/>
            </a:lvl1pPr>
            <a:lvl2pPr>
              <a:buClr>
                <a:schemeClr val="accent2"/>
              </a:buClr>
              <a:defRPr sz="2200"/>
            </a:lvl2pPr>
            <a:lvl3pPr>
              <a:buClr>
                <a:schemeClr val="accent2"/>
              </a:buClr>
              <a:defRPr sz="2200"/>
            </a:lvl3pPr>
            <a:lvl4pPr>
              <a:buClr>
                <a:schemeClr val="accent2"/>
              </a:buClr>
              <a:defRPr sz="2200"/>
            </a:lvl4pPr>
            <a:lvl5pPr>
              <a:buClr>
                <a:schemeClr val="accent2"/>
              </a:buClr>
              <a:defRPr sz="2200"/>
            </a:lvl5pPr>
          </a:lstStyle>
          <a:p>
            <a:pPr lvl="0"/>
            <a:r>
              <a:rPr lang="en-US"/>
              <a:t>Edit Master text styles</a:t>
            </a:r>
          </a:p>
        </p:txBody>
      </p:sp>
      <p:sp>
        <p:nvSpPr>
          <p:cNvPr id="14" name="Picture Placeholder 13">
            <a:extLst>
              <a:ext uri="{FF2B5EF4-FFF2-40B4-BE49-F238E27FC236}">
                <a16:creationId xmlns:a16="http://schemas.microsoft.com/office/drawing/2014/main" id="{57D832A8-D4BD-4ABA-8A1C-4DA13581615F}"/>
              </a:ext>
            </a:extLst>
          </p:cNvPr>
          <p:cNvSpPr>
            <a:spLocks noGrp="1"/>
          </p:cNvSpPr>
          <p:nvPr>
            <p:ph type="pic" sz="quarter" idx="16"/>
          </p:nvPr>
        </p:nvSpPr>
        <p:spPr>
          <a:xfrm>
            <a:off x="2892571" y="2257520"/>
            <a:ext cx="1907886" cy="1905000"/>
          </a:xfrm>
          <a:prstGeom prst="roundRect">
            <a:avLst/>
          </a:prstGeom>
          <a:solidFill>
            <a:schemeClr val="accent2"/>
          </a:solidFill>
          <a:ln>
            <a:solidFill>
              <a:schemeClr val="accent2"/>
            </a:solidFill>
          </a:ln>
        </p:spPr>
        <p:txBody>
          <a:bodyPr anchor="ctr">
            <a:normAutofit/>
          </a:bodyPr>
          <a:lstStyle>
            <a:lvl1pPr marL="0" indent="0" algn="ctr">
              <a:buNone/>
              <a:defRPr sz="2400">
                <a:solidFill>
                  <a:schemeClr val="bg1"/>
                </a:solidFill>
              </a:defRPr>
            </a:lvl1pPr>
          </a:lstStyle>
          <a:p>
            <a:r>
              <a:rPr lang="en-US"/>
              <a:t>Click icon to add picture</a:t>
            </a:r>
            <a:endParaRPr lang="en-GB"/>
          </a:p>
        </p:txBody>
      </p:sp>
      <p:sp>
        <p:nvSpPr>
          <p:cNvPr id="15" name="Picture Placeholder 13">
            <a:extLst>
              <a:ext uri="{FF2B5EF4-FFF2-40B4-BE49-F238E27FC236}">
                <a16:creationId xmlns:a16="http://schemas.microsoft.com/office/drawing/2014/main" id="{2E34E844-E856-4EB4-B5D1-A4173829B8F9}"/>
              </a:ext>
            </a:extLst>
          </p:cNvPr>
          <p:cNvSpPr>
            <a:spLocks noGrp="1"/>
          </p:cNvSpPr>
          <p:nvPr>
            <p:ph type="pic" sz="quarter" idx="17"/>
          </p:nvPr>
        </p:nvSpPr>
        <p:spPr>
          <a:xfrm>
            <a:off x="11238057" y="2257520"/>
            <a:ext cx="1907886" cy="1905000"/>
          </a:xfrm>
          <a:prstGeom prst="roundRect">
            <a:avLst/>
          </a:prstGeom>
          <a:solidFill>
            <a:schemeClr val="accent2"/>
          </a:solidFill>
          <a:ln>
            <a:solidFill>
              <a:schemeClr val="accent2"/>
            </a:solidFill>
          </a:ln>
        </p:spPr>
        <p:txBody>
          <a:bodyPr anchor="ctr">
            <a:normAutofit/>
          </a:bodyPr>
          <a:lstStyle>
            <a:lvl1pPr marL="0" indent="0" algn="ctr">
              <a:buNone/>
              <a:defRPr sz="2400">
                <a:solidFill>
                  <a:schemeClr val="bg1"/>
                </a:solidFill>
              </a:defRPr>
            </a:lvl1pPr>
          </a:lstStyle>
          <a:p>
            <a:r>
              <a:rPr lang="en-US"/>
              <a:t>Click icon to add picture</a:t>
            </a:r>
            <a:endParaRPr lang="en-GB"/>
          </a:p>
        </p:txBody>
      </p:sp>
      <p:sp>
        <p:nvSpPr>
          <p:cNvPr id="16" name="Picture Placeholder 13">
            <a:extLst>
              <a:ext uri="{FF2B5EF4-FFF2-40B4-BE49-F238E27FC236}">
                <a16:creationId xmlns:a16="http://schemas.microsoft.com/office/drawing/2014/main" id="{8DC6406B-075C-42C9-B239-F6CD23979FC1}"/>
              </a:ext>
            </a:extLst>
          </p:cNvPr>
          <p:cNvSpPr>
            <a:spLocks noGrp="1"/>
          </p:cNvSpPr>
          <p:nvPr>
            <p:ph type="pic" sz="quarter" idx="18"/>
          </p:nvPr>
        </p:nvSpPr>
        <p:spPr>
          <a:xfrm>
            <a:off x="19372853" y="2257520"/>
            <a:ext cx="1907886" cy="1905000"/>
          </a:xfrm>
          <a:prstGeom prst="roundRect">
            <a:avLst/>
          </a:prstGeom>
          <a:solidFill>
            <a:schemeClr val="accent2"/>
          </a:solidFill>
          <a:ln>
            <a:solidFill>
              <a:schemeClr val="accent2"/>
            </a:solidFill>
          </a:ln>
        </p:spPr>
        <p:txBody>
          <a:bodyPr anchor="ctr">
            <a:normAutofit/>
          </a:bodyPr>
          <a:lstStyle>
            <a:lvl1pPr marL="0" indent="0" algn="ctr">
              <a:buNone/>
              <a:defRPr sz="2400">
                <a:solidFill>
                  <a:schemeClr val="bg1"/>
                </a:solidFill>
              </a:defRPr>
            </a:lvl1pPr>
          </a:lstStyle>
          <a:p>
            <a:r>
              <a:rPr lang="en-US"/>
              <a:t>Click icon to add picture</a:t>
            </a:r>
            <a:endParaRPr lang="en-GB"/>
          </a:p>
        </p:txBody>
      </p:sp>
    </p:spTree>
    <p:extLst>
      <p:ext uri="{BB962C8B-B14F-4D97-AF65-F5344CB8AC3E}">
        <p14:creationId xmlns:p14="http://schemas.microsoft.com/office/powerpoint/2010/main" val="2709466922"/>
      </p:ext>
    </p:extLst>
  </p:cSld>
  <p:clrMapOvr>
    <a:masterClrMapping/>
  </p:clrMapOvr>
  <p:transition spd="slow">
    <p:push/>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entred list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B72FB-0F4C-4FD9-A712-8AD1295338E8}"/>
              </a:ext>
            </a:extLst>
          </p:cNvPr>
          <p:cNvSpPr>
            <a:spLocks noGrp="1"/>
          </p:cNvSpPr>
          <p:nvPr>
            <p:ph type="title"/>
          </p:nvPr>
        </p:nvSpPr>
        <p:spPr>
          <a:xfrm>
            <a:off x="453599" y="418206"/>
            <a:ext cx="23473198" cy="72000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B8EC0AA-EC7B-4166-AFCA-8F13C5D399EF}"/>
              </a:ext>
            </a:extLst>
          </p:cNvPr>
          <p:cNvSpPr>
            <a:spLocks noGrp="1"/>
          </p:cNvSpPr>
          <p:nvPr>
            <p:ph type="sldNum" sz="quarter" idx="10"/>
          </p:nvPr>
        </p:nvSpPr>
        <p:spPr/>
        <p:txBody>
          <a:bodyPr/>
          <a:lstStyle/>
          <a:p>
            <a:fld id="{0E153218-3C45-4416-BBD6-D0B8FE588688}" type="slidenum">
              <a:rPr lang="en-GB" smtClean="0"/>
              <a:pPr/>
              <a:t>‹#›</a:t>
            </a:fld>
            <a:endParaRPr lang="en-GB" spc="600" dirty="0"/>
          </a:p>
        </p:txBody>
      </p:sp>
      <p:sp>
        <p:nvSpPr>
          <p:cNvPr id="4" name="Date Placeholder 3">
            <a:extLst>
              <a:ext uri="{FF2B5EF4-FFF2-40B4-BE49-F238E27FC236}">
                <a16:creationId xmlns:a16="http://schemas.microsoft.com/office/drawing/2014/main" id="{019BCFE9-3219-4F84-95F1-0872BD3F9EB0}"/>
              </a:ext>
            </a:extLst>
          </p:cNvPr>
          <p:cNvSpPr>
            <a:spLocks noGrp="1"/>
          </p:cNvSpPr>
          <p:nvPr>
            <p:ph type="dt" sz="half" idx="11"/>
          </p:nvPr>
        </p:nvSpPr>
        <p:spPr/>
        <p:txBody>
          <a:bodyPr/>
          <a:lstStyle/>
          <a:p>
            <a:fld id="{F46B4234-857F-4141-834C-9A7AEBE5AADE}" type="datetime1">
              <a:rPr lang="en-GB" smtClean="0"/>
              <a:t>15/06/2020</a:t>
            </a:fld>
            <a:endParaRPr lang="en-GB"/>
          </a:p>
        </p:txBody>
      </p:sp>
      <p:sp>
        <p:nvSpPr>
          <p:cNvPr id="5" name="Footer Placeholder 4">
            <a:extLst>
              <a:ext uri="{FF2B5EF4-FFF2-40B4-BE49-F238E27FC236}">
                <a16:creationId xmlns:a16="http://schemas.microsoft.com/office/drawing/2014/main" id="{8D261DBA-4884-4275-8613-81C16BE45C15}"/>
              </a:ext>
            </a:extLst>
          </p:cNvPr>
          <p:cNvSpPr>
            <a:spLocks noGrp="1"/>
          </p:cNvSpPr>
          <p:nvPr>
            <p:ph type="ftr" sz="quarter" idx="12"/>
          </p:nvPr>
        </p:nvSpPr>
        <p:spPr/>
        <p:txBody>
          <a:bodyPr/>
          <a:lstStyle/>
          <a:p>
            <a:endParaRPr lang="en-GB" dirty="0"/>
          </a:p>
        </p:txBody>
      </p:sp>
      <p:sp>
        <p:nvSpPr>
          <p:cNvPr id="7" name="Text Placeholder 6">
            <a:extLst>
              <a:ext uri="{FF2B5EF4-FFF2-40B4-BE49-F238E27FC236}">
                <a16:creationId xmlns:a16="http://schemas.microsoft.com/office/drawing/2014/main" id="{7793087A-11DB-4BE7-85D9-D1DFCF39D78B}"/>
              </a:ext>
            </a:extLst>
          </p:cNvPr>
          <p:cNvSpPr>
            <a:spLocks noGrp="1"/>
          </p:cNvSpPr>
          <p:nvPr>
            <p:ph type="body" sz="quarter" idx="13"/>
          </p:nvPr>
        </p:nvSpPr>
        <p:spPr>
          <a:xfrm>
            <a:off x="399812" y="3210019"/>
            <a:ext cx="7200000" cy="7295962"/>
          </a:xfrm>
          <a:prstGeom prst="roundRect">
            <a:avLst/>
          </a:prstGeom>
          <a:solidFill>
            <a:schemeClr val="bg1"/>
          </a:solidFill>
          <a:ln>
            <a:solidFill>
              <a:schemeClr val="accent2"/>
            </a:solidFill>
          </a:ln>
        </p:spPr>
        <p:txBody>
          <a:bodyPr tIns="432000">
            <a:normAutofit/>
          </a:bodyPr>
          <a:lstStyle>
            <a:lvl1pPr marL="0" indent="0" algn="ctr">
              <a:buClr>
                <a:schemeClr val="accent3"/>
              </a:buClr>
              <a:buNone/>
              <a:defRPr sz="2200"/>
            </a:lvl1pPr>
            <a:lvl2pPr marL="358774" indent="0" algn="ctr">
              <a:buClr>
                <a:schemeClr val="accent3"/>
              </a:buClr>
              <a:buNone/>
              <a:defRPr sz="2200"/>
            </a:lvl2pPr>
            <a:lvl3pPr marL="717550" indent="0" algn="ctr">
              <a:buClr>
                <a:schemeClr val="accent3"/>
              </a:buClr>
              <a:buNone/>
              <a:defRPr sz="2200"/>
            </a:lvl3pPr>
            <a:lvl4pPr marL="1076324" indent="0" algn="ctr">
              <a:buClr>
                <a:schemeClr val="accent3"/>
              </a:buClr>
              <a:buNone/>
              <a:defRPr sz="2200"/>
            </a:lvl4pPr>
            <a:lvl5pPr marL="1435100" indent="0" algn="ctr">
              <a:buClr>
                <a:schemeClr val="accent3"/>
              </a:buClr>
              <a:buNone/>
              <a:defRPr sz="2200"/>
            </a:lvl5pPr>
          </a:lstStyle>
          <a:p>
            <a:pPr lvl="0"/>
            <a:r>
              <a:rPr lang="en-US"/>
              <a:t>Edit Master text styles</a:t>
            </a:r>
          </a:p>
        </p:txBody>
      </p:sp>
      <p:sp>
        <p:nvSpPr>
          <p:cNvPr id="8" name="Text Placeholder 6">
            <a:extLst>
              <a:ext uri="{FF2B5EF4-FFF2-40B4-BE49-F238E27FC236}">
                <a16:creationId xmlns:a16="http://schemas.microsoft.com/office/drawing/2014/main" id="{93F6136C-F9AC-47ED-AC90-FF8C293F75DD}"/>
              </a:ext>
            </a:extLst>
          </p:cNvPr>
          <p:cNvSpPr>
            <a:spLocks noGrp="1"/>
          </p:cNvSpPr>
          <p:nvPr>
            <p:ph type="body" sz="quarter" idx="14"/>
          </p:nvPr>
        </p:nvSpPr>
        <p:spPr>
          <a:xfrm>
            <a:off x="8563422" y="3210019"/>
            <a:ext cx="7200000" cy="7295962"/>
          </a:xfrm>
          <a:prstGeom prst="roundRect">
            <a:avLst/>
          </a:prstGeom>
          <a:solidFill>
            <a:schemeClr val="bg1"/>
          </a:solidFill>
          <a:ln>
            <a:solidFill>
              <a:schemeClr val="accent2"/>
            </a:solidFill>
          </a:ln>
        </p:spPr>
        <p:txBody>
          <a:bodyPr tIns="432000">
            <a:normAutofit/>
          </a:bodyPr>
          <a:lstStyle>
            <a:lvl1pPr marL="0" indent="0" algn="ctr">
              <a:buClr>
                <a:schemeClr val="accent3"/>
              </a:buClr>
              <a:buNone/>
              <a:defRPr sz="2200"/>
            </a:lvl1pPr>
            <a:lvl2pPr marL="358774" indent="0" algn="ctr">
              <a:buClr>
                <a:schemeClr val="accent3"/>
              </a:buClr>
              <a:buNone/>
              <a:defRPr sz="2200"/>
            </a:lvl2pPr>
            <a:lvl3pPr marL="717550" indent="0" algn="ctr">
              <a:buClr>
                <a:schemeClr val="accent3"/>
              </a:buClr>
              <a:buNone/>
              <a:defRPr sz="2200"/>
            </a:lvl3pPr>
            <a:lvl4pPr marL="1076324" indent="0" algn="ctr">
              <a:buClr>
                <a:schemeClr val="accent3"/>
              </a:buClr>
              <a:buNone/>
              <a:defRPr sz="2200"/>
            </a:lvl4pPr>
            <a:lvl5pPr marL="1435100" indent="0" algn="ctr">
              <a:buClr>
                <a:schemeClr val="accent3"/>
              </a:buClr>
              <a:buNone/>
              <a:defRPr sz="2200"/>
            </a:lvl5pPr>
          </a:lstStyle>
          <a:p>
            <a:pPr lvl="0"/>
            <a:r>
              <a:rPr lang="en-US"/>
              <a:t>Edit Master text styles</a:t>
            </a:r>
          </a:p>
        </p:txBody>
      </p:sp>
      <p:sp>
        <p:nvSpPr>
          <p:cNvPr id="9" name="Text Placeholder 6">
            <a:extLst>
              <a:ext uri="{FF2B5EF4-FFF2-40B4-BE49-F238E27FC236}">
                <a16:creationId xmlns:a16="http://schemas.microsoft.com/office/drawing/2014/main" id="{D6EE84F8-E65A-4528-ACB9-21765E0DB886}"/>
              </a:ext>
            </a:extLst>
          </p:cNvPr>
          <p:cNvSpPr>
            <a:spLocks noGrp="1"/>
          </p:cNvSpPr>
          <p:nvPr>
            <p:ph type="body" sz="quarter" idx="15"/>
          </p:nvPr>
        </p:nvSpPr>
        <p:spPr>
          <a:xfrm>
            <a:off x="16726796" y="3210019"/>
            <a:ext cx="7200000" cy="7295962"/>
          </a:xfrm>
          <a:prstGeom prst="roundRect">
            <a:avLst/>
          </a:prstGeom>
          <a:solidFill>
            <a:schemeClr val="bg1"/>
          </a:solidFill>
          <a:ln>
            <a:solidFill>
              <a:schemeClr val="accent2"/>
            </a:solidFill>
          </a:ln>
        </p:spPr>
        <p:txBody>
          <a:bodyPr tIns="432000">
            <a:normAutofit/>
          </a:bodyPr>
          <a:lstStyle>
            <a:lvl1pPr marL="0" indent="0" algn="ctr">
              <a:buClr>
                <a:schemeClr val="accent3"/>
              </a:buClr>
              <a:buNone/>
              <a:defRPr sz="2200"/>
            </a:lvl1pPr>
            <a:lvl2pPr marL="358774" indent="0" algn="ctr">
              <a:buClr>
                <a:schemeClr val="accent3"/>
              </a:buClr>
              <a:buNone/>
              <a:defRPr sz="2200"/>
            </a:lvl2pPr>
            <a:lvl3pPr marL="717550" indent="0" algn="ctr">
              <a:buClr>
                <a:schemeClr val="accent3"/>
              </a:buClr>
              <a:buNone/>
              <a:defRPr sz="2200"/>
            </a:lvl3pPr>
            <a:lvl4pPr marL="1076324" indent="0" algn="ctr">
              <a:buClr>
                <a:schemeClr val="accent3"/>
              </a:buClr>
              <a:buNone/>
              <a:defRPr sz="2200"/>
            </a:lvl4pPr>
            <a:lvl5pPr marL="1435100" indent="0" algn="ctr">
              <a:buClr>
                <a:schemeClr val="accent3"/>
              </a:buClr>
              <a:buNone/>
              <a:defRPr sz="2200"/>
            </a:lvl5pPr>
          </a:lstStyle>
          <a:p>
            <a:pPr lvl="0"/>
            <a:r>
              <a:rPr lang="en-US"/>
              <a:t>Edit Master text styles</a:t>
            </a:r>
          </a:p>
        </p:txBody>
      </p:sp>
      <p:sp>
        <p:nvSpPr>
          <p:cNvPr id="14" name="Picture Placeholder 13">
            <a:extLst>
              <a:ext uri="{FF2B5EF4-FFF2-40B4-BE49-F238E27FC236}">
                <a16:creationId xmlns:a16="http://schemas.microsoft.com/office/drawing/2014/main" id="{57D832A8-D4BD-4ABA-8A1C-4DA13581615F}"/>
              </a:ext>
            </a:extLst>
          </p:cNvPr>
          <p:cNvSpPr>
            <a:spLocks noGrp="1"/>
          </p:cNvSpPr>
          <p:nvPr>
            <p:ph type="pic" sz="quarter" idx="16"/>
          </p:nvPr>
        </p:nvSpPr>
        <p:spPr>
          <a:xfrm>
            <a:off x="2156545" y="2422830"/>
            <a:ext cx="3379938" cy="1574380"/>
          </a:xfrm>
          <a:prstGeom prst="roundRect">
            <a:avLst/>
          </a:prstGeom>
          <a:solidFill>
            <a:schemeClr val="accent2"/>
          </a:solidFill>
          <a:ln>
            <a:solidFill>
              <a:schemeClr val="accent2"/>
            </a:solidFill>
          </a:ln>
        </p:spPr>
        <p:txBody>
          <a:bodyPr anchor="ctr">
            <a:normAutofit/>
          </a:bodyPr>
          <a:lstStyle>
            <a:lvl1pPr marL="0" indent="0" algn="ctr">
              <a:buNone/>
              <a:defRPr sz="2400">
                <a:solidFill>
                  <a:schemeClr val="bg1"/>
                </a:solidFill>
              </a:defRPr>
            </a:lvl1pPr>
          </a:lstStyle>
          <a:p>
            <a:r>
              <a:rPr lang="en-US"/>
              <a:t>Click icon to add picture</a:t>
            </a:r>
            <a:endParaRPr lang="en-GB"/>
          </a:p>
        </p:txBody>
      </p:sp>
      <p:sp>
        <p:nvSpPr>
          <p:cNvPr id="15" name="Picture Placeholder 13">
            <a:extLst>
              <a:ext uri="{FF2B5EF4-FFF2-40B4-BE49-F238E27FC236}">
                <a16:creationId xmlns:a16="http://schemas.microsoft.com/office/drawing/2014/main" id="{2E34E844-E856-4EB4-B5D1-A4173829B8F9}"/>
              </a:ext>
            </a:extLst>
          </p:cNvPr>
          <p:cNvSpPr>
            <a:spLocks noGrp="1"/>
          </p:cNvSpPr>
          <p:nvPr>
            <p:ph type="pic" sz="quarter" idx="17"/>
          </p:nvPr>
        </p:nvSpPr>
        <p:spPr>
          <a:xfrm>
            <a:off x="10502031" y="2422830"/>
            <a:ext cx="3379938" cy="1574380"/>
          </a:xfrm>
          <a:prstGeom prst="roundRect">
            <a:avLst/>
          </a:prstGeom>
          <a:solidFill>
            <a:schemeClr val="accent2"/>
          </a:solidFill>
          <a:ln>
            <a:solidFill>
              <a:schemeClr val="accent2"/>
            </a:solidFill>
          </a:ln>
        </p:spPr>
        <p:txBody>
          <a:bodyPr anchor="ctr">
            <a:normAutofit/>
          </a:bodyPr>
          <a:lstStyle>
            <a:lvl1pPr marL="0" indent="0" algn="ctr">
              <a:buNone/>
              <a:defRPr sz="2400">
                <a:solidFill>
                  <a:schemeClr val="bg1"/>
                </a:solidFill>
              </a:defRPr>
            </a:lvl1pPr>
          </a:lstStyle>
          <a:p>
            <a:r>
              <a:rPr lang="en-US"/>
              <a:t>Click icon to add picture</a:t>
            </a:r>
            <a:endParaRPr lang="en-GB"/>
          </a:p>
        </p:txBody>
      </p:sp>
      <p:sp>
        <p:nvSpPr>
          <p:cNvPr id="16" name="Picture Placeholder 13">
            <a:extLst>
              <a:ext uri="{FF2B5EF4-FFF2-40B4-BE49-F238E27FC236}">
                <a16:creationId xmlns:a16="http://schemas.microsoft.com/office/drawing/2014/main" id="{8DC6406B-075C-42C9-B239-F6CD23979FC1}"/>
              </a:ext>
            </a:extLst>
          </p:cNvPr>
          <p:cNvSpPr>
            <a:spLocks noGrp="1"/>
          </p:cNvSpPr>
          <p:nvPr>
            <p:ph type="pic" sz="quarter" idx="18"/>
          </p:nvPr>
        </p:nvSpPr>
        <p:spPr>
          <a:xfrm>
            <a:off x="18636827" y="2422830"/>
            <a:ext cx="3379938" cy="1574380"/>
          </a:xfrm>
          <a:prstGeom prst="roundRect">
            <a:avLst/>
          </a:prstGeom>
          <a:solidFill>
            <a:schemeClr val="accent2"/>
          </a:solidFill>
          <a:ln>
            <a:solidFill>
              <a:schemeClr val="accent2"/>
            </a:solidFill>
          </a:ln>
        </p:spPr>
        <p:txBody>
          <a:bodyPr anchor="ctr">
            <a:normAutofit/>
          </a:bodyPr>
          <a:lstStyle>
            <a:lvl1pPr marL="0" indent="0" algn="ctr">
              <a:buNone/>
              <a:defRPr sz="2400">
                <a:solidFill>
                  <a:schemeClr val="bg1"/>
                </a:solidFill>
              </a:defRPr>
            </a:lvl1pPr>
          </a:lstStyle>
          <a:p>
            <a:r>
              <a:rPr lang="en-US"/>
              <a:t>Click icon to add picture</a:t>
            </a:r>
            <a:endParaRPr lang="en-GB"/>
          </a:p>
        </p:txBody>
      </p:sp>
    </p:spTree>
    <p:extLst>
      <p:ext uri="{BB962C8B-B14F-4D97-AF65-F5344CB8AC3E}">
        <p14:creationId xmlns:p14="http://schemas.microsoft.com/office/powerpoint/2010/main" val="866116686"/>
      </p:ext>
    </p:extLst>
  </p:cSld>
  <p:clrMapOvr>
    <a:masterClrMapping/>
  </p:clrMapOvr>
  <p:transition spd="slow">
    <p:push/>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entr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4DA66-733E-4948-8D3A-DE304E631B3B}"/>
              </a:ext>
            </a:extLst>
          </p:cNvPr>
          <p:cNvSpPr>
            <a:spLocks noGrp="1"/>
          </p:cNvSpPr>
          <p:nvPr>
            <p:ph type="title"/>
          </p:nvPr>
        </p:nvSpPr>
        <p:spPr>
          <a:xfrm>
            <a:off x="6583682" y="418206"/>
            <a:ext cx="11243192" cy="720000"/>
          </a:xfrm>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FE0486FA-DA7E-40EE-A1A8-50E5CF00F06D}"/>
              </a:ext>
            </a:extLst>
          </p:cNvPr>
          <p:cNvSpPr>
            <a:spLocks noGrp="1"/>
          </p:cNvSpPr>
          <p:nvPr>
            <p:ph sz="quarter" idx="13"/>
          </p:nvPr>
        </p:nvSpPr>
        <p:spPr>
          <a:xfrm>
            <a:off x="6583681" y="1800000"/>
            <a:ext cx="11243190" cy="10080000"/>
          </a:xfrm>
        </p:spPr>
        <p:txBody>
          <a:bodyPr/>
          <a:lstStyle/>
          <a:p>
            <a:pPr lvl="0"/>
            <a:r>
              <a:rPr lang="en-US"/>
              <a:t>Edit Master text styles</a:t>
            </a:r>
          </a:p>
        </p:txBody>
      </p:sp>
      <p:sp>
        <p:nvSpPr>
          <p:cNvPr id="9" name="Picture Placeholder 8">
            <a:extLst>
              <a:ext uri="{FF2B5EF4-FFF2-40B4-BE49-F238E27FC236}">
                <a16:creationId xmlns:a16="http://schemas.microsoft.com/office/drawing/2014/main" id="{23E5CA3F-BD43-40E6-BE2C-560DBE676C2D}"/>
              </a:ext>
            </a:extLst>
          </p:cNvPr>
          <p:cNvSpPr>
            <a:spLocks noGrp="1"/>
          </p:cNvSpPr>
          <p:nvPr>
            <p:ph type="pic" sz="quarter" idx="14"/>
          </p:nvPr>
        </p:nvSpPr>
        <p:spPr>
          <a:xfrm>
            <a:off x="7664" y="0"/>
            <a:ext cx="6120000" cy="13716000"/>
          </a:xfrm>
        </p:spPr>
        <p:txBody>
          <a:bodyPr anchor="ctr"/>
          <a:lstStyle>
            <a:lvl1pPr marL="0" indent="0" algn="ctr">
              <a:buNone/>
              <a:defRPr/>
            </a:lvl1pPr>
          </a:lstStyle>
          <a:p>
            <a:r>
              <a:rPr lang="en-US"/>
              <a:t>Click icon to add picture</a:t>
            </a:r>
            <a:endParaRPr lang="en-GB"/>
          </a:p>
        </p:txBody>
      </p:sp>
      <p:sp>
        <p:nvSpPr>
          <p:cNvPr id="6" name="Espace réservé du texte 8">
            <a:extLst>
              <a:ext uri="{FF2B5EF4-FFF2-40B4-BE49-F238E27FC236}">
                <a16:creationId xmlns:a16="http://schemas.microsoft.com/office/drawing/2014/main" id="{ED621E8B-741C-49F2-9D36-207828C06E35}"/>
              </a:ext>
            </a:extLst>
          </p:cNvPr>
          <p:cNvSpPr>
            <a:spLocks noGrp="1"/>
          </p:cNvSpPr>
          <p:nvPr>
            <p:ph type="body" sz="quarter" idx="12"/>
          </p:nvPr>
        </p:nvSpPr>
        <p:spPr>
          <a:xfrm>
            <a:off x="18264000" y="1"/>
            <a:ext cx="6120000" cy="13715998"/>
          </a:xfrm>
          <a:prstGeom prst="rect">
            <a:avLst/>
          </a:prstGeom>
          <a:solidFill>
            <a:srgbClr val="003366"/>
          </a:solidFill>
        </p:spPr>
        <p:txBody>
          <a:bodyPr lIns="324000" rIns="324000" anchor="ctr" anchorCtr="0">
            <a:normAutofit/>
          </a:bodyPr>
          <a:lstStyle>
            <a:lvl1pPr marL="0" indent="0" algn="ctr">
              <a:buNone/>
              <a:defRPr lang="en-US" sz="4000" b="1" kern="1200" noProof="0" dirty="0">
                <a:solidFill>
                  <a:schemeClr val="bg1"/>
                </a:solidFill>
                <a:latin typeface="+mn-lt"/>
                <a:ea typeface="+mn-ea"/>
                <a:cs typeface="+mn-cs"/>
              </a:defRPr>
            </a:lvl1pPr>
            <a:lvl2pPr>
              <a:defRPr sz="2140" b="1" i="0" cap="all" baseline="0">
                <a:solidFill>
                  <a:schemeClr val="bg1"/>
                </a:solidFill>
              </a:defRPr>
            </a:lvl2pPr>
            <a:lvl3pPr>
              <a:defRPr sz="2140" b="1" i="0" cap="all" baseline="0">
                <a:solidFill>
                  <a:schemeClr val="bg1"/>
                </a:solidFill>
              </a:defRPr>
            </a:lvl3pPr>
            <a:lvl4pPr>
              <a:defRPr sz="2140" b="1" i="0" cap="all" baseline="0">
                <a:solidFill>
                  <a:schemeClr val="bg1"/>
                </a:solidFill>
              </a:defRPr>
            </a:lvl4pPr>
            <a:lvl5pPr>
              <a:defRPr sz="2140" b="1" i="0" cap="all" baseline="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2842452876"/>
      </p:ext>
    </p:extLst>
  </p:cSld>
  <p:clrMapOvr>
    <a:masterClrMapping/>
  </p:clrMapOvr>
  <p:transition spd="slow">
    <p:push/>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191" name="Espace réservé du texte 8">
            <a:extLst>
              <a:ext uri="{FF2B5EF4-FFF2-40B4-BE49-F238E27FC236}">
                <a16:creationId xmlns:a16="http://schemas.microsoft.com/office/drawing/2014/main" id="{010E1714-E0AE-4C40-8702-1A0D53C0CD52}"/>
              </a:ext>
            </a:extLst>
          </p:cNvPr>
          <p:cNvSpPr>
            <a:spLocks noGrp="1"/>
          </p:cNvSpPr>
          <p:nvPr>
            <p:ph type="body" sz="quarter" idx="12"/>
          </p:nvPr>
        </p:nvSpPr>
        <p:spPr>
          <a:xfrm>
            <a:off x="18264000" y="1"/>
            <a:ext cx="6120000" cy="13715998"/>
          </a:xfrm>
          <a:prstGeom prst="rect">
            <a:avLst/>
          </a:prstGeom>
          <a:solidFill>
            <a:srgbClr val="003366"/>
          </a:solidFill>
        </p:spPr>
        <p:txBody>
          <a:bodyPr lIns="324000" rIns="324000" anchor="ctr" anchorCtr="0">
            <a:normAutofit/>
          </a:bodyPr>
          <a:lstStyle>
            <a:lvl1pPr marL="0" indent="0" algn="ctr">
              <a:buNone/>
              <a:defRPr lang="en-US" sz="4000" b="1" kern="1200" noProof="0" dirty="0">
                <a:solidFill>
                  <a:schemeClr val="bg1"/>
                </a:solidFill>
                <a:latin typeface="+mn-lt"/>
                <a:ea typeface="+mn-ea"/>
                <a:cs typeface="+mn-cs"/>
              </a:defRPr>
            </a:lvl1pPr>
            <a:lvl2pPr>
              <a:defRPr sz="2140" b="1" i="0" cap="all" baseline="0">
                <a:solidFill>
                  <a:schemeClr val="bg1"/>
                </a:solidFill>
              </a:defRPr>
            </a:lvl2pPr>
            <a:lvl3pPr>
              <a:defRPr sz="2140" b="1" i="0" cap="all" baseline="0">
                <a:solidFill>
                  <a:schemeClr val="bg1"/>
                </a:solidFill>
              </a:defRPr>
            </a:lvl3pPr>
            <a:lvl4pPr>
              <a:defRPr sz="2140" b="1" i="0" cap="all" baseline="0">
                <a:solidFill>
                  <a:schemeClr val="bg1"/>
                </a:solidFill>
              </a:defRPr>
            </a:lvl4pPr>
            <a:lvl5pPr>
              <a:defRPr sz="2140" b="1" i="0" cap="all" baseline="0">
                <a:solidFill>
                  <a:schemeClr val="bg1"/>
                </a:solidFill>
              </a:defRPr>
            </a:lvl5pPr>
          </a:lstStyle>
          <a:p>
            <a:pPr lvl="0"/>
            <a:r>
              <a:rPr lang="en-US" noProof="0"/>
              <a:t>Edit Master text styles</a:t>
            </a:r>
          </a:p>
        </p:txBody>
      </p:sp>
      <p:sp>
        <p:nvSpPr>
          <p:cNvPr id="2" name="Title 1">
            <a:extLst>
              <a:ext uri="{FF2B5EF4-FFF2-40B4-BE49-F238E27FC236}">
                <a16:creationId xmlns:a16="http://schemas.microsoft.com/office/drawing/2014/main" id="{0564DA66-733E-4948-8D3A-DE304E631B3B}"/>
              </a:ext>
            </a:extLst>
          </p:cNvPr>
          <p:cNvSpPr>
            <a:spLocks noGrp="1"/>
          </p:cNvSpPr>
          <p:nvPr>
            <p:ph type="title"/>
          </p:nvPr>
        </p:nvSpPr>
        <p:spPr>
          <a:xfrm>
            <a:off x="453599" y="418206"/>
            <a:ext cx="17413058" cy="720000"/>
          </a:xfrm>
        </p:spPr>
        <p:txBody>
          <a:bodyPr/>
          <a:lstStyle/>
          <a:p>
            <a:r>
              <a:rPr lang="en-US"/>
              <a:t>Click to edit Master title style</a:t>
            </a:r>
            <a:endParaRPr lang="en-GB"/>
          </a:p>
        </p:txBody>
      </p:sp>
      <p:grpSp>
        <p:nvGrpSpPr>
          <p:cNvPr id="8" name="Group 274">
            <a:extLst>
              <a:ext uri="{FF2B5EF4-FFF2-40B4-BE49-F238E27FC236}">
                <a16:creationId xmlns:a16="http://schemas.microsoft.com/office/drawing/2014/main" id="{3CAACCD6-0536-4B9E-84CF-00192A696559}"/>
              </a:ext>
            </a:extLst>
          </p:cNvPr>
          <p:cNvGrpSpPr/>
          <p:nvPr userDrawn="1"/>
        </p:nvGrpSpPr>
        <p:grpSpPr>
          <a:xfrm>
            <a:off x="863600" y="2815118"/>
            <a:ext cx="16814800" cy="8599672"/>
            <a:chOff x="538820" y="1131562"/>
            <a:chExt cx="5818998" cy="2895565"/>
          </a:xfrm>
          <a:solidFill>
            <a:sysClr val="window" lastClr="FFFFFF">
              <a:lumMod val="85000"/>
            </a:sysClr>
          </a:solidFill>
        </p:grpSpPr>
        <p:grpSp>
          <p:nvGrpSpPr>
            <p:cNvPr id="10" name="Group 341">
              <a:extLst>
                <a:ext uri="{FF2B5EF4-FFF2-40B4-BE49-F238E27FC236}">
                  <a16:creationId xmlns:a16="http://schemas.microsoft.com/office/drawing/2014/main" id="{10488E12-4490-4A28-8016-E3FB03450DBA}"/>
                </a:ext>
              </a:extLst>
            </p:cNvPr>
            <p:cNvGrpSpPr/>
            <p:nvPr/>
          </p:nvGrpSpPr>
          <p:grpSpPr>
            <a:xfrm>
              <a:off x="2984523" y="2355982"/>
              <a:ext cx="1110009" cy="1241414"/>
              <a:chOff x="4097338" y="2217738"/>
              <a:chExt cx="1139825" cy="1274763"/>
            </a:xfrm>
            <a:grpFill/>
          </p:grpSpPr>
          <p:sp>
            <p:nvSpPr>
              <p:cNvPr id="181" name="Freeform 5">
                <a:extLst>
                  <a:ext uri="{FF2B5EF4-FFF2-40B4-BE49-F238E27FC236}">
                    <a16:creationId xmlns:a16="http://schemas.microsoft.com/office/drawing/2014/main" id="{B552A18D-320B-4AB7-8EB7-3ABBBEE78E12}"/>
                  </a:ext>
                </a:extLst>
              </p:cNvPr>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82" name="Freeform 6">
                <a:extLst>
                  <a:ext uri="{FF2B5EF4-FFF2-40B4-BE49-F238E27FC236}">
                    <a16:creationId xmlns:a16="http://schemas.microsoft.com/office/drawing/2014/main" id="{7DB0F11C-788B-41FC-9A05-22507AD76FEE}"/>
                  </a:ext>
                </a:extLst>
              </p:cNvPr>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grpSp>
        <p:grpSp>
          <p:nvGrpSpPr>
            <p:cNvPr id="11" name="Group 274">
              <a:extLst>
                <a:ext uri="{FF2B5EF4-FFF2-40B4-BE49-F238E27FC236}">
                  <a16:creationId xmlns:a16="http://schemas.microsoft.com/office/drawing/2014/main" id="{E345D942-525D-4664-AD37-D6C3E555BAA9}"/>
                </a:ext>
              </a:extLst>
            </p:cNvPr>
            <p:cNvGrpSpPr/>
            <p:nvPr/>
          </p:nvGrpSpPr>
          <p:grpSpPr>
            <a:xfrm>
              <a:off x="1945648" y="2801188"/>
              <a:ext cx="759077" cy="1225939"/>
              <a:chOff x="3030537" y="2674938"/>
              <a:chExt cx="779463" cy="1258888"/>
            </a:xfrm>
            <a:grpFill/>
          </p:grpSpPr>
          <p:sp>
            <p:nvSpPr>
              <p:cNvPr id="179" name="Freeform 22">
                <a:extLst>
                  <a:ext uri="{FF2B5EF4-FFF2-40B4-BE49-F238E27FC236}">
                    <a16:creationId xmlns:a16="http://schemas.microsoft.com/office/drawing/2014/main" id="{B9B2F980-872D-4D8D-85D4-D5D9AF5A8C8F}"/>
                  </a:ext>
                </a:extLst>
              </p:cNvPr>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80" name="Freeform 23">
                <a:extLst>
                  <a:ext uri="{FF2B5EF4-FFF2-40B4-BE49-F238E27FC236}">
                    <a16:creationId xmlns:a16="http://schemas.microsoft.com/office/drawing/2014/main" id="{25215286-CC76-4E7B-A0D8-3838E8590418}"/>
                  </a:ext>
                </a:extLst>
              </p:cNvPr>
              <p:cNvSpPr>
                <a:spLocks/>
              </p:cNvSpPr>
              <p:nvPr/>
            </p:nvSpPr>
            <p:spPr bwMode="auto">
              <a:xfrm>
                <a:off x="3030537"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grpSp>
        <p:grpSp>
          <p:nvGrpSpPr>
            <p:cNvPr id="12" name="Group 277">
              <a:extLst>
                <a:ext uri="{FF2B5EF4-FFF2-40B4-BE49-F238E27FC236}">
                  <a16:creationId xmlns:a16="http://schemas.microsoft.com/office/drawing/2014/main" id="{5ED28224-61A9-4997-B4F8-89BC8FCE1066}"/>
                </a:ext>
              </a:extLst>
            </p:cNvPr>
            <p:cNvGrpSpPr/>
            <p:nvPr/>
          </p:nvGrpSpPr>
          <p:grpSpPr>
            <a:xfrm>
              <a:off x="538820" y="1131562"/>
              <a:ext cx="2523073" cy="1757738"/>
              <a:chOff x="1585913" y="960439"/>
              <a:chExt cx="2590800" cy="1804986"/>
            </a:xfrm>
            <a:grpFill/>
          </p:grpSpPr>
          <p:sp>
            <p:nvSpPr>
              <p:cNvPr id="116" name="Freeform 21">
                <a:extLst>
                  <a:ext uri="{FF2B5EF4-FFF2-40B4-BE49-F238E27FC236}">
                    <a16:creationId xmlns:a16="http://schemas.microsoft.com/office/drawing/2014/main" id="{D73832F2-E194-41B2-A6E2-55E2513D2018}"/>
                  </a:ext>
                </a:extLst>
              </p:cNvPr>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17" name="Freeform 39">
                <a:extLst>
                  <a:ext uri="{FF2B5EF4-FFF2-40B4-BE49-F238E27FC236}">
                    <a16:creationId xmlns:a16="http://schemas.microsoft.com/office/drawing/2014/main" id="{E6945E59-38AC-41B3-B647-917E916612BE}"/>
                  </a:ext>
                </a:extLst>
              </p:cNvPr>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18" name="Freeform 40">
                <a:extLst>
                  <a:ext uri="{FF2B5EF4-FFF2-40B4-BE49-F238E27FC236}">
                    <a16:creationId xmlns:a16="http://schemas.microsoft.com/office/drawing/2014/main" id="{E302B9C0-5AD0-45EA-A2BB-B413E4A1D7DD}"/>
                  </a:ext>
                </a:extLst>
              </p:cNvPr>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19" name="Freeform 41">
                <a:extLst>
                  <a:ext uri="{FF2B5EF4-FFF2-40B4-BE49-F238E27FC236}">
                    <a16:creationId xmlns:a16="http://schemas.microsoft.com/office/drawing/2014/main" id="{BF80E0A1-40DA-455D-97B7-EC1524FC912D}"/>
                  </a:ext>
                </a:extLst>
              </p:cNvPr>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20" name="Freeform 42">
                <a:extLst>
                  <a:ext uri="{FF2B5EF4-FFF2-40B4-BE49-F238E27FC236}">
                    <a16:creationId xmlns:a16="http://schemas.microsoft.com/office/drawing/2014/main" id="{8E0AE118-382E-400B-8024-478639276E23}"/>
                  </a:ext>
                </a:extLst>
              </p:cNvPr>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21" name="Freeform 43">
                <a:extLst>
                  <a:ext uri="{FF2B5EF4-FFF2-40B4-BE49-F238E27FC236}">
                    <a16:creationId xmlns:a16="http://schemas.microsoft.com/office/drawing/2014/main" id="{C685C303-A009-4DD2-98D8-718A48B092EC}"/>
                  </a:ext>
                </a:extLst>
              </p:cNvPr>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22" name="Freeform 44">
                <a:extLst>
                  <a:ext uri="{FF2B5EF4-FFF2-40B4-BE49-F238E27FC236}">
                    <a16:creationId xmlns:a16="http://schemas.microsoft.com/office/drawing/2014/main" id="{78A8CCD1-E89C-4350-9ACB-358EDA15FCCB}"/>
                  </a:ext>
                </a:extLst>
              </p:cNvPr>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23" name="Freeform 45">
                <a:extLst>
                  <a:ext uri="{FF2B5EF4-FFF2-40B4-BE49-F238E27FC236}">
                    <a16:creationId xmlns:a16="http://schemas.microsoft.com/office/drawing/2014/main" id="{F8837A8A-5D0D-43C5-921D-4C32D50818D8}"/>
                  </a:ext>
                </a:extLst>
              </p:cNvPr>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24" name="Freeform 46">
                <a:extLst>
                  <a:ext uri="{FF2B5EF4-FFF2-40B4-BE49-F238E27FC236}">
                    <a16:creationId xmlns:a16="http://schemas.microsoft.com/office/drawing/2014/main" id="{1FBB3D74-24F3-4B97-ACD9-11D0064E16ED}"/>
                  </a:ext>
                </a:extLst>
              </p:cNvPr>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25" name="Freeform 47">
                <a:extLst>
                  <a:ext uri="{FF2B5EF4-FFF2-40B4-BE49-F238E27FC236}">
                    <a16:creationId xmlns:a16="http://schemas.microsoft.com/office/drawing/2014/main" id="{F6B26673-5991-4139-B82D-E4DD73C19DE2}"/>
                  </a:ext>
                </a:extLst>
              </p:cNvPr>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26" name="Freeform 48">
                <a:extLst>
                  <a:ext uri="{FF2B5EF4-FFF2-40B4-BE49-F238E27FC236}">
                    <a16:creationId xmlns:a16="http://schemas.microsoft.com/office/drawing/2014/main" id="{DB472528-006E-4C14-B714-82CF2B9333DA}"/>
                  </a:ext>
                </a:extLst>
              </p:cNvPr>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27" name="Freeform 49">
                <a:extLst>
                  <a:ext uri="{FF2B5EF4-FFF2-40B4-BE49-F238E27FC236}">
                    <a16:creationId xmlns:a16="http://schemas.microsoft.com/office/drawing/2014/main" id="{88AE1537-CB44-4C43-9A6D-DB48E781D94A}"/>
                  </a:ext>
                </a:extLst>
              </p:cNvPr>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28" name="Freeform 50">
                <a:extLst>
                  <a:ext uri="{FF2B5EF4-FFF2-40B4-BE49-F238E27FC236}">
                    <a16:creationId xmlns:a16="http://schemas.microsoft.com/office/drawing/2014/main" id="{702D7848-2C74-48DD-98D2-03E434241DDB}"/>
                  </a:ext>
                </a:extLst>
              </p:cNvPr>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29" name="Freeform 51">
                <a:extLst>
                  <a:ext uri="{FF2B5EF4-FFF2-40B4-BE49-F238E27FC236}">
                    <a16:creationId xmlns:a16="http://schemas.microsoft.com/office/drawing/2014/main" id="{4D231953-EB32-4432-9E0F-78A87FEAD673}"/>
                  </a:ext>
                </a:extLst>
              </p:cNvPr>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30" name="Freeform 52">
                <a:extLst>
                  <a:ext uri="{FF2B5EF4-FFF2-40B4-BE49-F238E27FC236}">
                    <a16:creationId xmlns:a16="http://schemas.microsoft.com/office/drawing/2014/main" id="{70E551E9-B026-4399-8AAD-7C83902B14D3}"/>
                  </a:ext>
                </a:extLst>
              </p:cNvPr>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31" name="Freeform 53">
                <a:extLst>
                  <a:ext uri="{FF2B5EF4-FFF2-40B4-BE49-F238E27FC236}">
                    <a16:creationId xmlns:a16="http://schemas.microsoft.com/office/drawing/2014/main" id="{EB9A52D7-703F-48A8-A9DC-F0AB549A4B9D}"/>
                  </a:ext>
                </a:extLst>
              </p:cNvPr>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32" name="Freeform 54">
                <a:extLst>
                  <a:ext uri="{FF2B5EF4-FFF2-40B4-BE49-F238E27FC236}">
                    <a16:creationId xmlns:a16="http://schemas.microsoft.com/office/drawing/2014/main" id="{02934B51-5705-474D-AEDC-2A936D0457F9}"/>
                  </a:ext>
                </a:extLst>
              </p:cNvPr>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33" name="Freeform 55">
                <a:extLst>
                  <a:ext uri="{FF2B5EF4-FFF2-40B4-BE49-F238E27FC236}">
                    <a16:creationId xmlns:a16="http://schemas.microsoft.com/office/drawing/2014/main" id="{C826957A-9C39-447C-95A6-6084AF04F11B}"/>
                  </a:ext>
                </a:extLst>
              </p:cNvPr>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34" name="Freeform 56">
                <a:extLst>
                  <a:ext uri="{FF2B5EF4-FFF2-40B4-BE49-F238E27FC236}">
                    <a16:creationId xmlns:a16="http://schemas.microsoft.com/office/drawing/2014/main" id="{F0F93EF3-EB3C-4DB4-8875-14971DB5DE15}"/>
                  </a:ext>
                </a:extLst>
              </p:cNvPr>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35" name="Freeform 57">
                <a:extLst>
                  <a:ext uri="{FF2B5EF4-FFF2-40B4-BE49-F238E27FC236}">
                    <a16:creationId xmlns:a16="http://schemas.microsoft.com/office/drawing/2014/main" id="{458AE5CA-8936-4726-9C0E-04C63B760649}"/>
                  </a:ext>
                </a:extLst>
              </p:cNvPr>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36" name="Freeform 58">
                <a:extLst>
                  <a:ext uri="{FF2B5EF4-FFF2-40B4-BE49-F238E27FC236}">
                    <a16:creationId xmlns:a16="http://schemas.microsoft.com/office/drawing/2014/main" id="{53787751-2EE8-4F98-8F9C-FD040B912035}"/>
                  </a:ext>
                </a:extLst>
              </p:cNvPr>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37" name="Freeform 59">
                <a:extLst>
                  <a:ext uri="{FF2B5EF4-FFF2-40B4-BE49-F238E27FC236}">
                    <a16:creationId xmlns:a16="http://schemas.microsoft.com/office/drawing/2014/main" id="{5E1AB8A1-C8A0-41B7-9422-4C51F522F2DA}"/>
                  </a:ext>
                </a:extLst>
              </p:cNvPr>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38" name="Freeform 60">
                <a:extLst>
                  <a:ext uri="{FF2B5EF4-FFF2-40B4-BE49-F238E27FC236}">
                    <a16:creationId xmlns:a16="http://schemas.microsoft.com/office/drawing/2014/main" id="{49E31D69-7A38-48EB-B970-C838E1E93C26}"/>
                  </a:ext>
                </a:extLst>
              </p:cNvPr>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39" name="Freeform 61">
                <a:extLst>
                  <a:ext uri="{FF2B5EF4-FFF2-40B4-BE49-F238E27FC236}">
                    <a16:creationId xmlns:a16="http://schemas.microsoft.com/office/drawing/2014/main" id="{E80C4B9A-A71D-4C17-8E34-230704C30286}"/>
                  </a:ext>
                </a:extLst>
              </p:cNvPr>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40" name="Freeform 62">
                <a:extLst>
                  <a:ext uri="{FF2B5EF4-FFF2-40B4-BE49-F238E27FC236}">
                    <a16:creationId xmlns:a16="http://schemas.microsoft.com/office/drawing/2014/main" id="{44082AD0-C2F1-4423-9AB4-6EA4AEFCB923}"/>
                  </a:ext>
                </a:extLst>
              </p:cNvPr>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41" name="Freeform 63">
                <a:extLst>
                  <a:ext uri="{FF2B5EF4-FFF2-40B4-BE49-F238E27FC236}">
                    <a16:creationId xmlns:a16="http://schemas.microsoft.com/office/drawing/2014/main" id="{11D25B60-15BD-41C9-AE64-BBFFDA609791}"/>
                  </a:ext>
                </a:extLst>
              </p:cNvPr>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42" name="Freeform 64">
                <a:extLst>
                  <a:ext uri="{FF2B5EF4-FFF2-40B4-BE49-F238E27FC236}">
                    <a16:creationId xmlns:a16="http://schemas.microsoft.com/office/drawing/2014/main" id="{15DB6C9F-18D7-4D1F-86C0-8E1BB4DC910A}"/>
                  </a:ext>
                </a:extLst>
              </p:cNvPr>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43" name="Freeform 65">
                <a:extLst>
                  <a:ext uri="{FF2B5EF4-FFF2-40B4-BE49-F238E27FC236}">
                    <a16:creationId xmlns:a16="http://schemas.microsoft.com/office/drawing/2014/main" id="{FE1D3550-87C6-4F04-A2C0-B6C6D8C06A4A}"/>
                  </a:ext>
                </a:extLst>
              </p:cNvPr>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44" name="Freeform 66">
                <a:extLst>
                  <a:ext uri="{FF2B5EF4-FFF2-40B4-BE49-F238E27FC236}">
                    <a16:creationId xmlns:a16="http://schemas.microsoft.com/office/drawing/2014/main" id="{3D302E14-035C-44AF-9B88-C11A25A3D930}"/>
                  </a:ext>
                </a:extLst>
              </p:cNvPr>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45" name="Freeform 67">
                <a:extLst>
                  <a:ext uri="{FF2B5EF4-FFF2-40B4-BE49-F238E27FC236}">
                    <a16:creationId xmlns:a16="http://schemas.microsoft.com/office/drawing/2014/main" id="{DDB2B036-85EE-45C0-9597-7C6186748984}"/>
                  </a:ext>
                </a:extLst>
              </p:cNvPr>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46" name="Freeform 68">
                <a:extLst>
                  <a:ext uri="{FF2B5EF4-FFF2-40B4-BE49-F238E27FC236}">
                    <a16:creationId xmlns:a16="http://schemas.microsoft.com/office/drawing/2014/main" id="{A5135596-2741-4A92-9199-4F4E2CBDB60B}"/>
                  </a:ext>
                </a:extLst>
              </p:cNvPr>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47" name="Freeform 69">
                <a:extLst>
                  <a:ext uri="{FF2B5EF4-FFF2-40B4-BE49-F238E27FC236}">
                    <a16:creationId xmlns:a16="http://schemas.microsoft.com/office/drawing/2014/main" id="{B06DEB7C-8501-456D-8EF3-AB42653774BE}"/>
                  </a:ext>
                </a:extLst>
              </p:cNvPr>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48" name="Freeform 70">
                <a:extLst>
                  <a:ext uri="{FF2B5EF4-FFF2-40B4-BE49-F238E27FC236}">
                    <a16:creationId xmlns:a16="http://schemas.microsoft.com/office/drawing/2014/main" id="{5A95B3F3-04FE-4745-AEF0-F7FCF67F499B}"/>
                  </a:ext>
                </a:extLst>
              </p:cNvPr>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49" name="Freeform 71">
                <a:extLst>
                  <a:ext uri="{FF2B5EF4-FFF2-40B4-BE49-F238E27FC236}">
                    <a16:creationId xmlns:a16="http://schemas.microsoft.com/office/drawing/2014/main" id="{69081ED0-E9D1-41AF-B299-6CA176EE7A95}"/>
                  </a:ext>
                </a:extLst>
              </p:cNvPr>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50" name="Freeform 72">
                <a:extLst>
                  <a:ext uri="{FF2B5EF4-FFF2-40B4-BE49-F238E27FC236}">
                    <a16:creationId xmlns:a16="http://schemas.microsoft.com/office/drawing/2014/main" id="{2FCF657B-ACEC-4476-B354-4A5495E95654}"/>
                  </a:ext>
                </a:extLst>
              </p:cNvPr>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51" name="Freeform 73">
                <a:extLst>
                  <a:ext uri="{FF2B5EF4-FFF2-40B4-BE49-F238E27FC236}">
                    <a16:creationId xmlns:a16="http://schemas.microsoft.com/office/drawing/2014/main" id="{4C9CB618-D260-4AFB-BB6C-D35EEF7E165F}"/>
                  </a:ext>
                </a:extLst>
              </p:cNvPr>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52" name="Freeform 74">
                <a:extLst>
                  <a:ext uri="{FF2B5EF4-FFF2-40B4-BE49-F238E27FC236}">
                    <a16:creationId xmlns:a16="http://schemas.microsoft.com/office/drawing/2014/main" id="{847E579D-9791-4B0B-8368-F0F91FE34A65}"/>
                  </a:ext>
                </a:extLst>
              </p:cNvPr>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53" name="Freeform 75">
                <a:extLst>
                  <a:ext uri="{FF2B5EF4-FFF2-40B4-BE49-F238E27FC236}">
                    <a16:creationId xmlns:a16="http://schemas.microsoft.com/office/drawing/2014/main" id="{8B559CE1-7A29-49AA-995E-EA767DAB6CAE}"/>
                  </a:ext>
                </a:extLst>
              </p:cNvPr>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54" name="Freeform 76">
                <a:extLst>
                  <a:ext uri="{FF2B5EF4-FFF2-40B4-BE49-F238E27FC236}">
                    <a16:creationId xmlns:a16="http://schemas.microsoft.com/office/drawing/2014/main" id="{9B601FBC-94B5-42F2-A31F-586CF1D32627}"/>
                  </a:ext>
                </a:extLst>
              </p:cNvPr>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55" name="Freeform 77">
                <a:extLst>
                  <a:ext uri="{FF2B5EF4-FFF2-40B4-BE49-F238E27FC236}">
                    <a16:creationId xmlns:a16="http://schemas.microsoft.com/office/drawing/2014/main" id="{A55AFA71-BCC5-4015-B881-BCE7312CC905}"/>
                  </a:ext>
                </a:extLst>
              </p:cNvPr>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56" name="Freeform 78">
                <a:extLst>
                  <a:ext uri="{FF2B5EF4-FFF2-40B4-BE49-F238E27FC236}">
                    <a16:creationId xmlns:a16="http://schemas.microsoft.com/office/drawing/2014/main" id="{9F6A38B9-3CC8-4DA3-9261-E0896EA230DC}"/>
                  </a:ext>
                </a:extLst>
              </p:cNvPr>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57" name="Freeform 79">
                <a:extLst>
                  <a:ext uri="{FF2B5EF4-FFF2-40B4-BE49-F238E27FC236}">
                    <a16:creationId xmlns:a16="http://schemas.microsoft.com/office/drawing/2014/main" id="{2706E1B4-B339-4C85-8117-B8803506C9F6}"/>
                  </a:ext>
                </a:extLst>
              </p:cNvPr>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58" name="Freeform 80">
                <a:extLst>
                  <a:ext uri="{FF2B5EF4-FFF2-40B4-BE49-F238E27FC236}">
                    <a16:creationId xmlns:a16="http://schemas.microsoft.com/office/drawing/2014/main" id="{15E3001B-18CB-449B-B25A-EAEF20CA93B5}"/>
                  </a:ext>
                </a:extLst>
              </p:cNvPr>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59" name="Freeform 81">
                <a:extLst>
                  <a:ext uri="{FF2B5EF4-FFF2-40B4-BE49-F238E27FC236}">
                    <a16:creationId xmlns:a16="http://schemas.microsoft.com/office/drawing/2014/main" id="{A4B2EE4F-32F0-4585-AEFC-6935B6283DDC}"/>
                  </a:ext>
                </a:extLst>
              </p:cNvPr>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60" name="Freeform 82">
                <a:extLst>
                  <a:ext uri="{FF2B5EF4-FFF2-40B4-BE49-F238E27FC236}">
                    <a16:creationId xmlns:a16="http://schemas.microsoft.com/office/drawing/2014/main" id="{0BF9BA71-DD82-4CF5-9F9E-817A27E05764}"/>
                  </a:ext>
                </a:extLst>
              </p:cNvPr>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61" name="Freeform 83">
                <a:extLst>
                  <a:ext uri="{FF2B5EF4-FFF2-40B4-BE49-F238E27FC236}">
                    <a16:creationId xmlns:a16="http://schemas.microsoft.com/office/drawing/2014/main" id="{E153EDC8-108D-4173-A73D-EA670EB64630}"/>
                  </a:ext>
                </a:extLst>
              </p:cNvPr>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62" name="Freeform 84">
                <a:extLst>
                  <a:ext uri="{FF2B5EF4-FFF2-40B4-BE49-F238E27FC236}">
                    <a16:creationId xmlns:a16="http://schemas.microsoft.com/office/drawing/2014/main" id="{8CA127BB-8D38-49B2-B02B-B74CBC2E551D}"/>
                  </a:ext>
                </a:extLst>
              </p:cNvPr>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63" name="Freeform 85">
                <a:extLst>
                  <a:ext uri="{FF2B5EF4-FFF2-40B4-BE49-F238E27FC236}">
                    <a16:creationId xmlns:a16="http://schemas.microsoft.com/office/drawing/2014/main" id="{FEDF9006-DDE5-459D-8078-532DC35D3986}"/>
                  </a:ext>
                </a:extLst>
              </p:cNvPr>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64" name="Freeform 86">
                <a:extLst>
                  <a:ext uri="{FF2B5EF4-FFF2-40B4-BE49-F238E27FC236}">
                    <a16:creationId xmlns:a16="http://schemas.microsoft.com/office/drawing/2014/main" id="{523E3A18-922C-4255-8D3C-D343777A5BE3}"/>
                  </a:ext>
                </a:extLst>
              </p:cNvPr>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65" name="Freeform 87">
                <a:extLst>
                  <a:ext uri="{FF2B5EF4-FFF2-40B4-BE49-F238E27FC236}">
                    <a16:creationId xmlns:a16="http://schemas.microsoft.com/office/drawing/2014/main" id="{8493F231-45E4-49D5-A36A-540D9A42AA78}"/>
                  </a:ext>
                </a:extLst>
              </p:cNvPr>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66" name="Freeform 88">
                <a:extLst>
                  <a:ext uri="{FF2B5EF4-FFF2-40B4-BE49-F238E27FC236}">
                    <a16:creationId xmlns:a16="http://schemas.microsoft.com/office/drawing/2014/main" id="{FE020F2B-93E1-431E-B6D1-50B8CCAC3A03}"/>
                  </a:ext>
                </a:extLst>
              </p:cNvPr>
              <p:cNvSpPr>
                <a:spLocks/>
              </p:cNvSpPr>
              <p:nvPr/>
            </p:nvSpPr>
            <p:spPr bwMode="auto">
              <a:xfrm>
                <a:off x="3170238" y="960439"/>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67" name="Freeform 89">
                <a:extLst>
                  <a:ext uri="{FF2B5EF4-FFF2-40B4-BE49-F238E27FC236}">
                    <a16:creationId xmlns:a16="http://schemas.microsoft.com/office/drawing/2014/main" id="{E5434D1D-FBBA-44DB-91A5-130E2A6FD158}"/>
                  </a:ext>
                </a:extLst>
              </p:cNvPr>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68" name="Freeform 90">
                <a:extLst>
                  <a:ext uri="{FF2B5EF4-FFF2-40B4-BE49-F238E27FC236}">
                    <a16:creationId xmlns:a16="http://schemas.microsoft.com/office/drawing/2014/main" id="{FAEBC235-5820-4B73-B852-BBF75CE37DA2}"/>
                  </a:ext>
                </a:extLst>
              </p:cNvPr>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69" name="Freeform 91">
                <a:extLst>
                  <a:ext uri="{FF2B5EF4-FFF2-40B4-BE49-F238E27FC236}">
                    <a16:creationId xmlns:a16="http://schemas.microsoft.com/office/drawing/2014/main" id="{DA6E760A-77CB-47EA-A598-526375119C6C}"/>
                  </a:ext>
                </a:extLst>
              </p:cNvPr>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70" name="Freeform 92">
                <a:extLst>
                  <a:ext uri="{FF2B5EF4-FFF2-40B4-BE49-F238E27FC236}">
                    <a16:creationId xmlns:a16="http://schemas.microsoft.com/office/drawing/2014/main" id="{A28ACB67-038B-4DF8-8DA9-197C194AA14E}"/>
                  </a:ext>
                </a:extLst>
              </p:cNvPr>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71" name="Freeform 93">
                <a:extLst>
                  <a:ext uri="{FF2B5EF4-FFF2-40B4-BE49-F238E27FC236}">
                    <a16:creationId xmlns:a16="http://schemas.microsoft.com/office/drawing/2014/main" id="{7798808A-271C-4F04-AE74-1F5B2347EAF6}"/>
                  </a:ext>
                </a:extLst>
              </p:cNvPr>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72" name="Freeform 94">
                <a:extLst>
                  <a:ext uri="{FF2B5EF4-FFF2-40B4-BE49-F238E27FC236}">
                    <a16:creationId xmlns:a16="http://schemas.microsoft.com/office/drawing/2014/main" id="{033C8519-9A8D-4B37-BF28-52CE9AF7A83C}"/>
                  </a:ext>
                </a:extLst>
              </p:cNvPr>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73" name="Freeform 95">
                <a:extLst>
                  <a:ext uri="{FF2B5EF4-FFF2-40B4-BE49-F238E27FC236}">
                    <a16:creationId xmlns:a16="http://schemas.microsoft.com/office/drawing/2014/main" id="{296E84E8-DC75-4C28-B3BA-1899F4556499}"/>
                  </a:ext>
                </a:extLst>
              </p:cNvPr>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74" name="Freeform 96">
                <a:extLst>
                  <a:ext uri="{FF2B5EF4-FFF2-40B4-BE49-F238E27FC236}">
                    <a16:creationId xmlns:a16="http://schemas.microsoft.com/office/drawing/2014/main" id="{9D8E8DAF-C19A-4A9A-9A59-EE4F14BEAE3F}"/>
                  </a:ext>
                </a:extLst>
              </p:cNvPr>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75" name="Freeform 97">
                <a:extLst>
                  <a:ext uri="{FF2B5EF4-FFF2-40B4-BE49-F238E27FC236}">
                    <a16:creationId xmlns:a16="http://schemas.microsoft.com/office/drawing/2014/main" id="{483AAD82-29BE-40D8-A217-383C93B23B1E}"/>
                  </a:ext>
                </a:extLst>
              </p:cNvPr>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76" name="Freeform 98">
                <a:extLst>
                  <a:ext uri="{FF2B5EF4-FFF2-40B4-BE49-F238E27FC236}">
                    <a16:creationId xmlns:a16="http://schemas.microsoft.com/office/drawing/2014/main" id="{6CBD006E-7B38-4DDE-B0FF-5AD2EC521C91}"/>
                  </a:ext>
                </a:extLst>
              </p:cNvPr>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77" name="Freeform 99">
                <a:extLst>
                  <a:ext uri="{FF2B5EF4-FFF2-40B4-BE49-F238E27FC236}">
                    <a16:creationId xmlns:a16="http://schemas.microsoft.com/office/drawing/2014/main" id="{8D91E606-D3D6-415B-AF85-40FDC7AB708C}"/>
                  </a:ext>
                </a:extLst>
              </p:cNvPr>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78" name="Freeform 100">
                <a:extLst>
                  <a:ext uri="{FF2B5EF4-FFF2-40B4-BE49-F238E27FC236}">
                    <a16:creationId xmlns:a16="http://schemas.microsoft.com/office/drawing/2014/main" id="{8C3DEAB4-1D24-4C54-9EBB-CDA1D95DEB24}"/>
                  </a:ext>
                </a:extLst>
              </p:cNvPr>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grpSp>
        <p:grpSp>
          <p:nvGrpSpPr>
            <p:cNvPr id="13" name="Group 345">
              <a:extLst>
                <a:ext uri="{FF2B5EF4-FFF2-40B4-BE49-F238E27FC236}">
                  <a16:creationId xmlns:a16="http://schemas.microsoft.com/office/drawing/2014/main" id="{D18E91B3-1B1B-402A-A07B-23F64D29E9BA}"/>
                </a:ext>
              </a:extLst>
            </p:cNvPr>
            <p:cNvGrpSpPr/>
            <p:nvPr/>
          </p:nvGrpSpPr>
          <p:grpSpPr>
            <a:xfrm>
              <a:off x="3103557" y="1256804"/>
              <a:ext cx="669406" cy="1125475"/>
              <a:chOff x="4219575" y="1089025"/>
              <a:chExt cx="687388" cy="1155701"/>
            </a:xfrm>
            <a:grpFill/>
          </p:grpSpPr>
          <p:sp>
            <p:nvSpPr>
              <p:cNvPr id="101" name="Freeform 36">
                <a:extLst>
                  <a:ext uri="{FF2B5EF4-FFF2-40B4-BE49-F238E27FC236}">
                    <a16:creationId xmlns:a16="http://schemas.microsoft.com/office/drawing/2014/main" id="{5073E5CD-4F8C-4164-B4A5-2BCF4FC1D3B5}"/>
                  </a:ext>
                </a:extLst>
              </p:cNvPr>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grpSp>
            <p:nvGrpSpPr>
              <p:cNvPr id="102" name="Group 343">
                <a:extLst>
                  <a:ext uri="{FF2B5EF4-FFF2-40B4-BE49-F238E27FC236}">
                    <a16:creationId xmlns:a16="http://schemas.microsoft.com/office/drawing/2014/main" id="{DD104DBD-3A60-4A49-914F-26599772094C}"/>
                  </a:ext>
                </a:extLst>
              </p:cNvPr>
              <p:cNvGrpSpPr/>
              <p:nvPr/>
            </p:nvGrpSpPr>
            <p:grpSpPr>
              <a:xfrm>
                <a:off x="4219575" y="1089025"/>
                <a:ext cx="687388" cy="1155701"/>
                <a:chOff x="4219575" y="1089025"/>
                <a:chExt cx="687388" cy="1155701"/>
              </a:xfrm>
              <a:grpFill/>
            </p:grpSpPr>
            <p:sp>
              <p:nvSpPr>
                <p:cNvPr id="103" name="Freeform 24">
                  <a:extLst>
                    <a:ext uri="{FF2B5EF4-FFF2-40B4-BE49-F238E27FC236}">
                      <a16:creationId xmlns:a16="http://schemas.microsoft.com/office/drawing/2014/main" id="{D6B2CF14-0DBB-400E-B07C-CE78F1733A1F}"/>
                    </a:ext>
                  </a:extLst>
                </p:cNvPr>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04" name="Freeform 25">
                  <a:extLst>
                    <a:ext uri="{FF2B5EF4-FFF2-40B4-BE49-F238E27FC236}">
                      <a16:creationId xmlns:a16="http://schemas.microsoft.com/office/drawing/2014/main" id="{54D52D89-12D3-4C19-9C12-F3E45EC5A80F}"/>
                    </a:ext>
                  </a:extLst>
                </p:cNvPr>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05" name="Freeform 26">
                  <a:extLst>
                    <a:ext uri="{FF2B5EF4-FFF2-40B4-BE49-F238E27FC236}">
                      <a16:creationId xmlns:a16="http://schemas.microsoft.com/office/drawing/2014/main" id="{BDD617BA-9A55-408A-BFD5-F438FB3C237C}"/>
                    </a:ext>
                  </a:extLst>
                </p:cNvPr>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06" name="Freeform 27">
                  <a:extLst>
                    <a:ext uri="{FF2B5EF4-FFF2-40B4-BE49-F238E27FC236}">
                      <a16:creationId xmlns:a16="http://schemas.microsoft.com/office/drawing/2014/main" id="{31E9886A-28AA-4F39-A5DA-52379B3D46E9}"/>
                    </a:ext>
                  </a:extLst>
                </p:cNvPr>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07" name="Freeform 28">
                  <a:extLst>
                    <a:ext uri="{FF2B5EF4-FFF2-40B4-BE49-F238E27FC236}">
                      <a16:creationId xmlns:a16="http://schemas.microsoft.com/office/drawing/2014/main" id="{D72B1E76-3228-4DFE-AF1C-E9C30B3C4602}"/>
                    </a:ext>
                  </a:extLst>
                </p:cNvPr>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08" name="Freeform 29">
                  <a:extLst>
                    <a:ext uri="{FF2B5EF4-FFF2-40B4-BE49-F238E27FC236}">
                      <a16:creationId xmlns:a16="http://schemas.microsoft.com/office/drawing/2014/main" id="{B67B0A1E-CFE9-406F-A8BA-7D80B7151D8B}"/>
                    </a:ext>
                  </a:extLst>
                </p:cNvPr>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09" name="Freeform 31">
                  <a:extLst>
                    <a:ext uri="{FF2B5EF4-FFF2-40B4-BE49-F238E27FC236}">
                      <a16:creationId xmlns:a16="http://schemas.microsoft.com/office/drawing/2014/main" id="{78D12577-6936-446C-9EF9-34E19E1850F2}"/>
                    </a:ext>
                  </a:extLst>
                </p:cNvPr>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10" name="Freeform 32">
                  <a:extLst>
                    <a:ext uri="{FF2B5EF4-FFF2-40B4-BE49-F238E27FC236}">
                      <a16:creationId xmlns:a16="http://schemas.microsoft.com/office/drawing/2014/main" id="{946B3A1D-26CF-43C5-9017-9817A6FD4416}"/>
                    </a:ext>
                  </a:extLst>
                </p:cNvPr>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11" name="Freeform 33">
                  <a:extLst>
                    <a:ext uri="{FF2B5EF4-FFF2-40B4-BE49-F238E27FC236}">
                      <a16:creationId xmlns:a16="http://schemas.microsoft.com/office/drawing/2014/main" id="{ED1F681C-C8F9-44F5-8221-836F9A6F0323}"/>
                    </a:ext>
                  </a:extLst>
                </p:cNvPr>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12" name="Freeform 34">
                  <a:extLst>
                    <a:ext uri="{FF2B5EF4-FFF2-40B4-BE49-F238E27FC236}">
                      <a16:creationId xmlns:a16="http://schemas.microsoft.com/office/drawing/2014/main" id="{950B581B-7083-429D-9911-2153639BE16A}"/>
                    </a:ext>
                  </a:extLst>
                </p:cNvPr>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13" name="Freeform 35">
                  <a:extLst>
                    <a:ext uri="{FF2B5EF4-FFF2-40B4-BE49-F238E27FC236}">
                      <a16:creationId xmlns:a16="http://schemas.microsoft.com/office/drawing/2014/main" id="{10D1A04B-BDF2-412B-8BC5-B5555663BDD4}"/>
                    </a:ext>
                  </a:extLst>
                </p:cNvPr>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14" name="Freeform 37">
                  <a:extLst>
                    <a:ext uri="{FF2B5EF4-FFF2-40B4-BE49-F238E27FC236}">
                      <a16:creationId xmlns:a16="http://schemas.microsoft.com/office/drawing/2014/main" id="{55204F4A-773B-4C03-BCC8-70028715D747}"/>
                    </a:ext>
                  </a:extLst>
                </p:cNvPr>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15" name="Freeform 38">
                  <a:extLst>
                    <a:ext uri="{FF2B5EF4-FFF2-40B4-BE49-F238E27FC236}">
                      <a16:creationId xmlns:a16="http://schemas.microsoft.com/office/drawing/2014/main" id="{FDF93463-34D1-4B29-85D6-8A03F3A7E2D3}"/>
                    </a:ext>
                  </a:extLst>
                </p:cNvPr>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grpSp>
        </p:grpSp>
        <p:grpSp>
          <p:nvGrpSpPr>
            <p:cNvPr id="14" name="Group 363">
              <a:extLst>
                <a:ext uri="{FF2B5EF4-FFF2-40B4-BE49-F238E27FC236}">
                  <a16:creationId xmlns:a16="http://schemas.microsoft.com/office/drawing/2014/main" id="{18A84481-6265-4069-BFE9-AC461140ACDF}"/>
                </a:ext>
              </a:extLst>
            </p:cNvPr>
            <p:cNvGrpSpPr/>
            <p:nvPr/>
          </p:nvGrpSpPr>
          <p:grpSpPr>
            <a:xfrm>
              <a:off x="5105593" y="3000641"/>
              <a:ext cx="941498" cy="822454"/>
              <a:chOff x="6275388" y="2879725"/>
              <a:chExt cx="966788" cy="844551"/>
            </a:xfrm>
            <a:grpFill/>
          </p:grpSpPr>
          <p:sp>
            <p:nvSpPr>
              <p:cNvPr id="83" name="Freeform 9">
                <a:extLst>
                  <a:ext uri="{FF2B5EF4-FFF2-40B4-BE49-F238E27FC236}">
                    <a16:creationId xmlns:a16="http://schemas.microsoft.com/office/drawing/2014/main" id="{3BBF7EA4-81DF-424E-BC03-7E8F303D7909}"/>
                  </a:ext>
                </a:extLst>
              </p:cNvPr>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grpSp>
            <p:nvGrpSpPr>
              <p:cNvPr id="84" name="Group 361">
                <a:extLst>
                  <a:ext uri="{FF2B5EF4-FFF2-40B4-BE49-F238E27FC236}">
                    <a16:creationId xmlns:a16="http://schemas.microsoft.com/office/drawing/2014/main" id="{1BAF66F5-48E6-4213-A0B8-4863CDC2FE0B}"/>
                  </a:ext>
                </a:extLst>
              </p:cNvPr>
              <p:cNvGrpSpPr/>
              <p:nvPr/>
            </p:nvGrpSpPr>
            <p:grpSpPr>
              <a:xfrm>
                <a:off x="6275388" y="2917825"/>
                <a:ext cx="966788" cy="806451"/>
                <a:chOff x="6275388" y="2917825"/>
                <a:chExt cx="966788" cy="806451"/>
              </a:xfrm>
              <a:grpFill/>
            </p:grpSpPr>
            <p:sp>
              <p:nvSpPr>
                <p:cNvPr id="85" name="Freeform 7">
                  <a:extLst>
                    <a:ext uri="{FF2B5EF4-FFF2-40B4-BE49-F238E27FC236}">
                      <a16:creationId xmlns:a16="http://schemas.microsoft.com/office/drawing/2014/main" id="{E3DCC56D-741F-4F41-863B-13365B6E83F5}"/>
                    </a:ext>
                  </a:extLst>
                </p:cNvPr>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86" name="Freeform 8">
                  <a:extLst>
                    <a:ext uri="{FF2B5EF4-FFF2-40B4-BE49-F238E27FC236}">
                      <a16:creationId xmlns:a16="http://schemas.microsoft.com/office/drawing/2014/main" id="{35C4DFFE-F2BC-4CC7-B4E9-F71E402C8E53}"/>
                    </a:ext>
                  </a:extLst>
                </p:cNvPr>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87" name="Freeform 10">
                  <a:extLst>
                    <a:ext uri="{FF2B5EF4-FFF2-40B4-BE49-F238E27FC236}">
                      <a16:creationId xmlns:a16="http://schemas.microsoft.com/office/drawing/2014/main" id="{E609E35C-7C07-4E34-A1CC-C827298D654B}"/>
                    </a:ext>
                  </a:extLst>
                </p:cNvPr>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88" name="Freeform 11">
                  <a:extLst>
                    <a:ext uri="{FF2B5EF4-FFF2-40B4-BE49-F238E27FC236}">
                      <a16:creationId xmlns:a16="http://schemas.microsoft.com/office/drawing/2014/main" id="{DF35F5C0-B3DC-4F74-88E7-A1303234265C}"/>
                    </a:ext>
                  </a:extLst>
                </p:cNvPr>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89" name="Freeform 12">
                  <a:extLst>
                    <a:ext uri="{FF2B5EF4-FFF2-40B4-BE49-F238E27FC236}">
                      <a16:creationId xmlns:a16="http://schemas.microsoft.com/office/drawing/2014/main" id="{EC0D07B1-BB19-4D3A-A6A2-D3BD03009A83}"/>
                    </a:ext>
                  </a:extLst>
                </p:cNvPr>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90" name="Freeform 13">
                  <a:extLst>
                    <a:ext uri="{FF2B5EF4-FFF2-40B4-BE49-F238E27FC236}">
                      <a16:creationId xmlns:a16="http://schemas.microsoft.com/office/drawing/2014/main" id="{81A7C09F-E420-4863-90D8-F91131EC85F0}"/>
                    </a:ext>
                  </a:extLst>
                </p:cNvPr>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91" name="Freeform 14">
                  <a:extLst>
                    <a:ext uri="{FF2B5EF4-FFF2-40B4-BE49-F238E27FC236}">
                      <a16:creationId xmlns:a16="http://schemas.microsoft.com/office/drawing/2014/main" id="{D090F962-05BF-4022-BC95-3E923C940679}"/>
                    </a:ext>
                  </a:extLst>
                </p:cNvPr>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92" name="Freeform 15">
                  <a:extLst>
                    <a:ext uri="{FF2B5EF4-FFF2-40B4-BE49-F238E27FC236}">
                      <a16:creationId xmlns:a16="http://schemas.microsoft.com/office/drawing/2014/main" id="{2824EBBC-787F-4733-8C75-D5ADF615FAE2}"/>
                    </a:ext>
                  </a:extLst>
                </p:cNvPr>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93" name="Freeform 16">
                  <a:extLst>
                    <a:ext uri="{FF2B5EF4-FFF2-40B4-BE49-F238E27FC236}">
                      <a16:creationId xmlns:a16="http://schemas.microsoft.com/office/drawing/2014/main" id="{D1F342F1-413C-4643-A2FA-0E1CE4D154AE}"/>
                    </a:ext>
                  </a:extLst>
                </p:cNvPr>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94" name="Freeform 17">
                  <a:extLst>
                    <a:ext uri="{FF2B5EF4-FFF2-40B4-BE49-F238E27FC236}">
                      <a16:creationId xmlns:a16="http://schemas.microsoft.com/office/drawing/2014/main" id="{A670503D-0C20-4356-B172-3D59624E6614}"/>
                    </a:ext>
                  </a:extLst>
                </p:cNvPr>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95" name="Freeform 18">
                  <a:extLst>
                    <a:ext uri="{FF2B5EF4-FFF2-40B4-BE49-F238E27FC236}">
                      <a16:creationId xmlns:a16="http://schemas.microsoft.com/office/drawing/2014/main" id="{FD6A5D86-B676-48FB-9EFB-3FD65308E62F}"/>
                    </a:ext>
                  </a:extLst>
                </p:cNvPr>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96" name="Freeform 19">
                  <a:extLst>
                    <a:ext uri="{FF2B5EF4-FFF2-40B4-BE49-F238E27FC236}">
                      <a16:creationId xmlns:a16="http://schemas.microsoft.com/office/drawing/2014/main" id="{528BAF04-F16D-431E-BE36-B6FC7FBAB7B7}"/>
                    </a:ext>
                  </a:extLst>
                </p:cNvPr>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97" name="Freeform 20">
                  <a:extLst>
                    <a:ext uri="{FF2B5EF4-FFF2-40B4-BE49-F238E27FC236}">
                      <a16:creationId xmlns:a16="http://schemas.microsoft.com/office/drawing/2014/main" id="{77BCEEBA-1FE6-42AC-8DC4-CAD557644BE0}"/>
                    </a:ext>
                  </a:extLst>
                </p:cNvPr>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98" name="Freeform 116">
                  <a:extLst>
                    <a:ext uri="{FF2B5EF4-FFF2-40B4-BE49-F238E27FC236}">
                      <a16:creationId xmlns:a16="http://schemas.microsoft.com/office/drawing/2014/main" id="{1A01A2A8-03BE-499F-9727-948CCA6F9F6A}"/>
                    </a:ext>
                  </a:extLst>
                </p:cNvPr>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99" name="Freeform 117">
                  <a:extLst>
                    <a:ext uri="{FF2B5EF4-FFF2-40B4-BE49-F238E27FC236}">
                      <a16:creationId xmlns:a16="http://schemas.microsoft.com/office/drawing/2014/main" id="{CCFE7CEA-3AF7-409E-AAE2-48586CDE2A15}"/>
                    </a:ext>
                  </a:extLst>
                </p:cNvPr>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00" name="Freeform 118">
                  <a:extLst>
                    <a:ext uri="{FF2B5EF4-FFF2-40B4-BE49-F238E27FC236}">
                      <a16:creationId xmlns:a16="http://schemas.microsoft.com/office/drawing/2014/main" id="{37A85C24-A342-4234-8140-8DA90EBB0DBD}"/>
                    </a:ext>
                  </a:extLst>
                </p:cNvPr>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grpSp>
        </p:grpSp>
        <p:grpSp>
          <p:nvGrpSpPr>
            <p:cNvPr id="15" name="Group 383">
              <a:extLst>
                <a:ext uri="{FF2B5EF4-FFF2-40B4-BE49-F238E27FC236}">
                  <a16:creationId xmlns:a16="http://schemas.microsoft.com/office/drawing/2014/main" id="{2BCD22C6-0CBC-450F-AE0C-DB0403CEF309}"/>
                </a:ext>
              </a:extLst>
            </p:cNvPr>
            <p:cNvGrpSpPr/>
            <p:nvPr/>
          </p:nvGrpSpPr>
          <p:grpSpPr>
            <a:xfrm>
              <a:off x="3584347" y="1207329"/>
              <a:ext cx="2773471" cy="1960288"/>
              <a:chOff x="4713288" y="1038225"/>
              <a:chExt cx="2847975" cy="2012950"/>
            </a:xfrm>
            <a:grpFill/>
          </p:grpSpPr>
          <p:sp>
            <p:nvSpPr>
              <p:cNvPr id="16" name="Freeform 101">
                <a:extLst>
                  <a:ext uri="{FF2B5EF4-FFF2-40B4-BE49-F238E27FC236}">
                    <a16:creationId xmlns:a16="http://schemas.microsoft.com/office/drawing/2014/main" id="{D8C492AA-CF38-4185-9239-6CC419C2FAB2}"/>
                  </a:ext>
                </a:extLst>
              </p:cNvPr>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7" name="Freeform 102">
                <a:extLst>
                  <a:ext uri="{FF2B5EF4-FFF2-40B4-BE49-F238E27FC236}">
                    <a16:creationId xmlns:a16="http://schemas.microsoft.com/office/drawing/2014/main" id="{4BD3EE17-3F53-4014-AFF9-28F5D13A9D22}"/>
                  </a:ext>
                </a:extLst>
              </p:cNvPr>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8" name="Freeform 103">
                <a:extLst>
                  <a:ext uri="{FF2B5EF4-FFF2-40B4-BE49-F238E27FC236}">
                    <a16:creationId xmlns:a16="http://schemas.microsoft.com/office/drawing/2014/main" id="{B3997498-F7E6-4192-AB20-07D965431047}"/>
                  </a:ext>
                </a:extLst>
              </p:cNvPr>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9" name="Freeform 104">
                <a:extLst>
                  <a:ext uri="{FF2B5EF4-FFF2-40B4-BE49-F238E27FC236}">
                    <a16:creationId xmlns:a16="http://schemas.microsoft.com/office/drawing/2014/main" id="{320BC9FA-A3F2-4101-B6DE-1DDBDCCE0D34}"/>
                  </a:ext>
                </a:extLst>
              </p:cNvPr>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20" name="Freeform 105">
                <a:extLst>
                  <a:ext uri="{FF2B5EF4-FFF2-40B4-BE49-F238E27FC236}">
                    <a16:creationId xmlns:a16="http://schemas.microsoft.com/office/drawing/2014/main" id="{BA806A36-C5D5-47FA-85E2-A9367F70883B}"/>
                  </a:ext>
                </a:extLst>
              </p:cNvPr>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21" name="Freeform 106">
                <a:extLst>
                  <a:ext uri="{FF2B5EF4-FFF2-40B4-BE49-F238E27FC236}">
                    <a16:creationId xmlns:a16="http://schemas.microsoft.com/office/drawing/2014/main" id="{C5EAE20F-7FE4-4BFB-B2E3-4F3CE5075730}"/>
                  </a:ext>
                </a:extLst>
              </p:cNvPr>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22" name="Freeform 107">
                <a:extLst>
                  <a:ext uri="{FF2B5EF4-FFF2-40B4-BE49-F238E27FC236}">
                    <a16:creationId xmlns:a16="http://schemas.microsoft.com/office/drawing/2014/main" id="{AE5977C9-6EE7-454B-A41C-992086AEAEC8}"/>
                  </a:ext>
                </a:extLst>
              </p:cNvPr>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23" name="Freeform 108">
                <a:extLst>
                  <a:ext uri="{FF2B5EF4-FFF2-40B4-BE49-F238E27FC236}">
                    <a16:creationId xmlns:a16="http://schemas.microsoft.com/office/drawing/2014/main" id="{28D805E1-AA34-4661-B9C8-B60D9508787F}"/>
                  </a:ext>
                </a:extLst>
              </p:cNvPr>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24" name="Freeform 109">
                <a:extLst>
                  <a:ext uri="{FF2B5EF4-FFF2-40B4-BE49-F238E27FC236}">
                    <a16:creationId xmlns:a16="http://schemas.microsoft.com/office/drawing/2014/main" id="{DCE0B00F-A9C9-4CEE-8B45-DD196D1FB870}"/>
                  </a:ext>
                </a:extLst>
              </p:cNvPr>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25" name="Freeform 110">
                <a:extLst>
                  <a:ext uri="{FF2B5EF4-FFF2-40B4-BE49-F238E27FC236}">
                    <a16:creationId xmlns:a16="http://schemas.microsoft.com/office/drawing/2014/main" id="{CB16EF14-DF6C-44F4-B2D6-2633B83B558E}"/>
                  </a:ext>
                </a:extLst>
              </p:cNvPr>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26" name="Freeform 111">
                <a:extLst>
                  <a:ext uri="{FF2B5EF4-FFF2-40B4-BE49-F238E27FC236}">
                    <a16:creationId xmlns:a16="http://schemas.microsoft.com/office/drawing/2014/main" id="{9CC583FD-F3E9-42BF-8486-AD827BF76299}"/>
                  </a:ext>
                </a:extLst>
              </p:cNvPr>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27" name="Freeform 112">
                <a:extLst>
                  <a:ext uri="{FF2B5EF4-FFF2-40B4-BE49-F238E27FC236}">
                    <a16:creationId xmlns:a16="http://schemas.microsoft.com/office/drawing/2014/main" id="{6FFAB6DE-8EF9-40C4-BC27-0B3BD5DC62F9}"/>
                  </a:ext>
                </a:extLst>
              </p:cNvPr>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28" name="Freeform 113">
                <a:extLst>
                  <a:ext uri="{FF2B5EF4-FFF2-40B4-BE49-F238E27FC236}">
                    <a16:creationId xmlns:a16="http://schemas.microsoft.com/office/drawing/2014/main" id="{87AAD433-ABCF-498A-9BF5-6DC0C9C821E0}"/>
                  </a:ext>
                </a:extLst>
              </p:cNvPr>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29" name="Freeform 114">
                <a:extLst>
                  <a:ext uri="{FF2B5EF4-FFF2-40B4-BE49-F238E27FC236}">
                    <a16:creationId xmlns:a16="http://schemas.microsoft.com/office/drawing/2014/main" id="{FC0AE632-5965-4596-8F85-7EFF2AF2CCB7}"/>
                  </a:ext>
                </a:extLst>
              </p:cNvPr>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30" name="Freeform 115">
                <a:extLst>
                  <a:ext uri="{FF2B5EF4-FFF2-40B4-BE49-F238E27FC236}">
                    <a16:creationId xmlns:a16="http://schemas.microsoft.com/office/drawing/2014/main" id="{3861087A-CC38-4635-9F86-3509E27E0442}"/>
                  </a:ext>
                </a:extLst>
              </p:cNvPr>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31" name="Freeform 119">
                <a:extLst>
                  <a:ext uri="{FF2B5EF4-FFF2-40B4-BE49-F238E27FC236}">
                    <a16:creationId xmlns:a16="http://schemas.microsoft.com/office/drawing/2014/main" id="{D11C953B-8ED3-48DA-BEBB-5F3D3D98954E}"/>
                  </a:ext>
                </a:extLst>
              </p:cNvPr>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32" name="Freeform 120">
                <a:extLst>
                  <a:ext uri="{FF2B5EF4-FFF2-40B4-BE49-F238E27FC236}">
                    <a16:creationId xmlns:a16="http://schemas.microsoft.com/office/drawing/2014/main" id="{B35DA12C-7BBC-4A63-B66F-242ECF61191E}"/>
                  </a:ext>
                </a:extLst>
              </p:cNvPr>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33" name="Freeform 121">
                <a:extLst>
                  <a:ext uri="{FF2B5EF4-FFF2-40B4-BE49-F238E27FC236}">
                    <a16:creationId xmlns:a16="http://schemas.microsoft.com/office/drawing/2014/main" id="{C3EC1DBF-693D-445E-806E-CD0B2952CA2F}"/>
                  </a:ext>
                </a:extLst>
              </p:cNvPr>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34" name="Freeform 122">
                <a:extLst>
                  <a:ext uri="{FF2B5EF4-FFF2-40B4-BE49-F238E27FC236}">
                    <a16:creationId xmlns:a16="http://schemas.microsoft.com/office/drawing/2014/main" id="{36E57684-6BA2-4B0C-B1AB-53FEC8D97819}"/>
                  </a:ext>
                </a:extLst>
              </p:cNvPr>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35" name="Freeform 123">
                <a:extLst>
                  <a:ext uri="{FF2B5EF4-FFF2-40B4-BE49-F238E27FC236}">
                    <a16:creationId xmlns:a16="http://schemas.microsoft.com/office/drawing/2014/main" id="{4948ABB9-9511-4590-8569-F2B0ECC4DDB3}"/>
                  </a:ext>
                </a:extLst>
              </p:cNvPr>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36" name="Freeform 124">
                <a:extLst>
                  <a:ext uri="{FF2B5EF4-FFF2-40B4-BE49-F238E27FC236}">
                    <a16:creationId xmlns:a16="http://schemas.microsoft.com/office/drawing/2014/main" id="{ACC81AAA-EB8C-4AE0-AB33-BBD22154A1BC}"/>
                  </a:ext>
                </a:extLst>
              </p:cNvPr>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37" name="Freeform 125">
                <a:extLst>
                  <a:ext uri="{FF2B5EF4-FFF2-40B4-BE49-F238E27FC236}">
                    <a16:creationId xmlns:a16="http://schemas.microsoft.com/office/drawing/2014/main" id="{97FE7C47-A99F-4520-A44C-1A403D5A34D7}"/>
                  </a:ext>
                </a:extLst>
              </p:cNvPr>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38" name="Freeform 126">
                <a:extLst>
                  <a:ext uri="{FF2B5EF4-FFF2-40B4-BE49-F238E27FC236}">
                    <a16:creationId xmlns:a16="http://schemas.microsoft.com/office/drawing/2014/main" id="{B4C3B159-0257-406A-B11A-A6DB3ED11D1A}"/>
                  </a:ext>
                </a:extLst>
              </p:cNvPr>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39" name="Freeform 127">
                <a:extLst>
                  <a:ext uri="{FF2B5EF4-FFF2-40B4-BE49-F238E27FC236}">
                    <a16:creationId xmlns:a16="http://schemas.microsoft.com/office/drawing/2014/main" id="{25619095-0F10-4893-B0D7-FBE8DE4391C4}"/>
                  </a:ext>
                </a:extLst>
              </p:cNvPr>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40" name="Freeform 128">
                <a:extLst>
                  <a:ext uri="{FF2B5EF4-FFF2-40B4-BE49-F238E27FC236}">
                    <a16:creationId xmlns:a16="http://schemas.microsoft.com/office/drawing/2014/main" id="{F010AB41-616D-4333-A8F6-5A0873EF50CB}"/>
                  </a:ext>
                </a:extLst>
              </p:cNvPr>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41" name="Freeform 129">
                <a:extLst>
                  <a:ext uri="{FF2B5EF4-FFF2-40B4-BE49-F238E27FC236}">
                    <a16:creationId xmlns:a16="http://schemas.microsoft.com/office/drawing/2014/main" id="{CC29F608-4BC1-4421-A0C6-75E2B4BB2766}"/>
                  </a:ext>
                </a:extLst>
              </p:cNvPr>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42" name="Freeform 130">
                <a:extLst>
                  <a:ext uri="{FF2B5EF4-FFF2-40B4-BE49-F238E27FC236}">
                    <a16:creationId xmlns:a16="http://schemas.microsoft.com/office/drawing/2014/main" id="{FDA277A6-C7E7-4C43-81A8-F6C65AD5A915}"/>
                  </a:ext>
                </a:extLst>
              </p:cNvPr>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43" name="Freeform 131">
                <a:extLst>
                  <a:ext uri="{FF2B5EF4-FFF2-40B4-BE49-F238E27FC236}">
                    <a16:creationId xmlns:a16="http://schemas.microsoft.com/office/drawing/2014/main" id="{4620D1C7-22A1-4E7E-95A8-B0F20EB457E7}"/>
                  </a:ext>
                </a:extLst>
              </p:cNvPr>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44" name="Freeform 132">
                <a:extLst>
                  <a:ext uri="{FF2B5EF4-FFF2-40B4-BE49-F238E27FC236}">
                    <a16:creationId xmlns:a16="http://schemas.microsoft.com/office/drawing/2014/main" id="{A9C51B08-6F81-4067-9AE8-5D4A75F22654}"/>
                  </a:ext>
                </a:extLst>
              </p:cNvPr>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45" name="Freeform 133">
                <a:extLst>
                  <a:ext uri="{FF2B5EF4-FFF2-40B4-BE49-F238E27FC236}">
                    <a16:creationId xmlns:a16="http://schemas.microsoft.com/office/drawing/2014/main" id="{8C7A5FF6-22CB-4B64-88EA-566E053678F2}"/>
                  </a:ext>
                </a:extLst>
              </p:cNvPr>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46" name="Freeform 134">
                <a:extLst>
                  <a:ext uri="{FF2B5EF4-FFF2-40B4-BE49-F238E27FC236}">
                    <a16:creationId xmlns:a16="http://schemas.microsoft.com/office/drawing/2014/main" id="{DF53070C-9B7B-4EEA-9849-85F39179E05A}"/>
                  </a:ext>
                </a:extLst>
              </p:cNvPr>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47" name="Freeform 135">
                <a:extLst>
                  <a:ext uri="{FF2B5EF4-FFF2-40B4-BE49-F238E27FC236}">
                    <a16:creationId xmlns:a16="http://schemas.microsoft.com/office/drawing/2014/main" id="{EED1B243-6D60-4C82-8BFA-8C0CA62D8935}"/>
                  </a:ext>
                </a:extLst>
              </p:cNvPr>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48" name="Freeform 136">
                <a:extLst>
                  <a:ext uri="{FF2B5EF4-FFF2-40B4-BE49-F238E27FC236}">
                    <a16:creationId xmlns:a16="http://schemas.microsoft.com/office/drawing/2014/main" id="{D8930F68-1DD5-40CF-8785-C06697E2095B}"/>
                  </a:ext>
                </a:extLst>
              </p:cNvPr>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49" name="Freeform 137">
                <a:extLst>
                  <a:ext uri="{FF2B5EF4-FFF2-40B4-BE49-F238E27FC236}">
                    <a16:creationId xmlns:a16="http://schemas.microsoft.com/office/drawing/2014/main" id="{8D9F3C97-A430-485A-9BBF-12ABAECE5986}"/>
                  </a:ext>
                </a:extLst>
              </p:cNvPr>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50" name="Freeform 138">
                <a:extLst>
                  <a:ext uri="{FF2B5EF4-FFF2-40B4-BE49-F238E27FC236}">
                    <a16:creationId xmlns:a16="http://schemas.microsoft.com/office/drawing/2014/main" id="{F1864BAE-AFC7-468C-94E6-6205AB0C5B8F}"/>
                  </a:ext>
                </a:extLst>
              </p:cNvPr>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51" name="Freeform 139">
                <a:extLst>
                  <a:ext uri="{FF2B5EF4-FFF2-40B4-BE49-F238E27FC236}">
                    <a16:creationId xmlns:a16="http://schemas.microsoft.com/office/drawing/2014/main" id="{DCCE6517-9C8D-4C36-9195-936EE0BCAB22}"/>
                  </a:ext>
                </a:extLst>
              </p:cNvPr>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52" name="Freeform 140">
                <a:extLst>
                  <a:ext uri="{FF2B5EF4-FFF2-40B4-BE49-F238E27FC236}">
                    <a16:creationId xmlns:a16="http://schemas.microsoft.com/office/drawing/2014/main" id="{4AFC2F42-3B28-4881-9E51-5B42D40B8172}"/>
                  </a:ext>
                </a:extLst>
              </p:cNvPr>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53" name="Freeform 141">
                <a:extLst>
                  <a:ext uri="{FF2B5EF4-FFF2-40B4-BE49-F238E27FC236}">
                    <a16:creationId xmlns:a16="http://schemas.microsoft.com/office/drawing/2014/main" id="{89E4586F-C032-44AC-999A-058DCC0A7702}"/>
                  </a:ext>
                </a:extLst>
              </p:cNvPr>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54" name="Freeform 142">
                <a:extLst>
                  <a:ext uri="{FF2B5EF4-FFF2-40B4-BE49-F238E27FC236}">
                    <a16:creationId xmlns:a16="http://schemas.microsoft.com/office/drawing/2014/main" id="{91C4104B-5E29-49B5-835F-4586246A9435}"/>
                  </a:ext>
                </a:extLst>
              </p:cNvPr>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55" name="Freeform 143">
                <a:extLst>
                  <a:ext uri="{FF2B5EF4-FFF2-40B4-BE49-F238E27FC236}">
                    <a16:creationId xmlns:a16="http://schemas.microsoft.com/office/drawing/2014/main" id="{4050234E-72E6-448E-BB95-637BBDA5C41A}"/>
                  </a:ext>
                </a:extLst>
              </p:cNvPr>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56" name="Freeform 144">
                <a:extLst>
                  <a:ext uri="{FF2B5EF4-FFF2-40B4-BE49-F238E27FC236}">
                    <a16:creationId xmlns:a16="http://schemas.microsoft.com/office/drawing/2014/main" id="{1F5E419B-4EE2-4830-8FDF-76AB623D14C1}"/>
                  </a:ext>
                </a:extLst>
              </p:cNvPr>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57" name="Freeform 145">
                <a:extLst>
                  <a:ext uri="{FF2B5EF4-FFF2-40B4-BE49-F238E27FC236}">
                    <a16:creationId xmlns:a16="http://schemas.microsoft.com/office/drawing/2014/main" id="{81BBBCE0-0F28-452C-BED1-3B8334A0EB9F}"/>
                  </a:ext>
                </a:extLst>
              </p:cNvPr>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58" name="Freeform 146">
                <a:extLst>
                  <a:ext uri="{FF2B5EF4-FFF2-40B4-BE49-F238E27FC236}">
                    <a16:creationId xmlns:a16="http://schemas.microsoft.com/office/drawing/2014/main" id="{1308E4F8-0FCB-4C9A-A4EF-899D36C4BB9D}"/>
                  </a:ext>
                </a:extLst>
              </p:cNvPr>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59" name="Freeform 147">
                <a:extLst>
                  <a:ext uri="{FF2B5EF4-FFF2-40B4-BE49-F238E27FC236}">
                    <a16:creationId xmlns:a16="http://schemas.microsoft.com/office/drawing/2014/main" id="{83273553-89EB-46C9-A247-32E1ECD6DF97}"/>
                  </a:ext>
                </a:extLst>
              </p:cNvPr>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60" name="Freeform 148">
                <a:extLst>
                  <a:ext uri="{FF2B5EF4-FFF2-40B4-BE49-F238E27FC236}">
                    <a16:creationId xmlns:a16="http://schemas.microsoft.com/office/drawing/2014/main" id="{498F41AA-C156-4F1C-84FD-2AFE595E3DA4}"/>
                  </a:ext>
                </a:extLst>
              </p:cNvPr>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61" name="Freeform 149">
                <a:extLst>
                  <a:ext uri="{FF2B5EF4-FFF2-40B4-BE49-F238E27FC236}">
                    <a16:creationId xmlns:a16="http://schemas.microsoft.com/office/drawing/2014/main" id="{82170F07-A3D8-4A26-8B41-0EDF87DCB8B7}"/>
                  </a:ext>
                </a:extLst>
              </p:cNvPr>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62" name="Freeform 150">
                <a:extLst>
                  <a:ext uri="{FF2B5EF4-FFF2-40B4-BE49-F238E27FC236}">
                    <a16:creationId xmlns:a16="http://schemas.microsoft.com/office/drawing/2014/main" id="{9CE4A3C8-427C-4838-A9F7-F5EB61520C40}"/>
                  </a:ext>
                </a:extLst>
              </p:cNvPr>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63" name="Freeform 151">
                <a:extLst>
                  <a:ext uri="{FF2B5EF4-FFF2-40B4-BE49-F238E27FC236}">
                    <a16:creationId xmlns:a16="http://schemas.microsoft.com/office/drawing/2014/main" id="{10562A60-AF39-4D54-9A84-83461039F9D4}"/>
                  </a:ext>
                </a:extLst>
              </p:cNvPr>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64" name="Freeform 152">
                <a:extLst>
                  <a:ext uri="{FF2B5EF4-FFF2-40B4-BE49-F238E27FC236}">
                    <a16:creationId xmlns:a16="http://schemas.microsoft.com/office/drawing/2014/main" id="{9B4EBBA2-0EBE-48B5-9FD7-E568ACE48342}"/>
                  </a:ext>
                </a:extLst>
              </p:cNvPr>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65" name="Freeform 153">
                <a:extLst>
                  <a:ext uri="{FF2B5EF4-FFF2-40B4-BE49-F238E27FC236}">
                    <a16:creationId xmlns:a16="http://schemas.microsoft.com/office/drawing/2014/main" id="{8D404990-92E4-4F52-862A-B492BEF6E3FF}"/>
                  </a:ext>
                </a:extLst>
              </p:cNvPr>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66" name="Freeform 154">
                <a:extLst>
                  <a:ext uri="{FF2B5EF4-FFF2-40B4-BE49-F238E27FC236}">
                    <a16:creationId xmlns:a16="http://schemas.microsoft.com/office/drawing/2014/main" id="{8D8CF1C5-EE35-4E24-B7A5-0762D8C2FE29}"/>
                  </a:ext>
                </a:extLst>
              </p:cNvPr>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67" name="Freeform 155">
                <a:extLst>
                  <a:ext uri="{FF2B5EF4-FFF2-40B4-BE49-F238E27FC236}">
                    <a16:creationId xmlns:a16="http://schemas.microsoft.com/office/drawing/2014/main" id="{E9F439F8-B447-421A-AC74-B58601FE240C}"/>
                  </a:ext>
                </a:extLst>
              </p:cNvPr>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68" name="Freeform 156">
                <a:extLst>
                  <a:ext uri="{FF2B5EF4-FFF2-40B4-BE49-F238E27FC236}">
                    <a16:creationId xmlns:a16="http://schemas.microsoft.com/office/drawing/2014/main" id="{99C8694F-75CC-4C53-8F4F-0E082AD83609}"/>
                  </a:ext>
                </a:extLst>
              </p:cNvPr>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69" name="Freeform 157">
                <a:extLst>
                  <a:ext uri="{FF2B5EF4-FFF2-40B4-BE49-F238E27FC236}">
                    <a16:creationId xmlns:a16="http://schemas.microsoft.com/office/drawing/2014/main" id="{2253E6F8-8703-48C0-BC80-BC38EED6BC47}"/>
                  </a:ext>
                </a:extLst>
              </p:cNvPr>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70" name="Freeform 158">
                <a:extLst>
                  <a:ext uri="{FF2B5EF4-FFF2-40B4-BE49-F238E27FC236}">
                    <a16:creationId xmlns:a16="http://schemas.microsoft.com/office/drawing/2014/main" id="{13287720-013F-4927-9642-5078547443B1}"/>
                  </a:ext>
                </a:extLst>
              </p:cNvPr>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71" name="Freeform 159">
                <a:extLst>
                  <a:ext uri="{FF2B5EF4-FFF2-40B4-BE49-F238E27FC236}">
                    <a16:creationId xmlns:a16="http://schemas.microsoft.com/office/drawing/2014/main" id="{4FA1463D-3D8D-4156-A639-BAC3EA5DC369}"/>
                  </a:ext>
                </a:extLst>
              </p:cNvPr>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72" name="Freeform 160">
                <a:extLst>
                  <a:ext uri="{FF2B5EF4-FFF2-40B4-BE49-F238E27FC236}">
                    <a16:creationId xmlns:a16="http://schemas.microsoft.com/office/drawing/2014/main" id="{838CEE7A-5D58-47BE-82C7-A31E4FF281E3}"/>
                  </a:ext>
                </a:extLst>
              </p:cNvPr>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73" name="Freeform 161">
                <a:extLst>
                  <a:ext uri="{FF2B5EF4-FFF2-40B4-BE49-F238E27FC236}">
                    <a16:creationId xmlns:a16="http://schemas.microsoft.com/office/drawing/2014/main" id="{2380FE9C-B56D-40CE-B4E6-006BF23FD255}"/>
                  </a:ext>
                </a:extLst>
              </p:cNvPr>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74" name="Freeform 162">
                <a:extLst>
                  <a:ext uri="{FF2B5EF4-FFF2-40B4-BE49-F238E27FC236}">
                    <a16:creationId xmlns:a16="http://schemas.microsoft.com/office/drawing/2014/main" id="{627E0CB0-E0DE-4810-9328-E230C335EA40}"/>
                  </a:ext>
                </a:extLst>
              </p:cNvPr>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75" name="Freeform 164">
                <a:extLst>
                  <a:ext uri="{FF2B5EF4-FFF2-40B4-BE49-F238E27FC236}">
                    <a16:creationId xmlns:a16="http://schemas.microsoft.com/office/drawing/2014/main" id="{F1D9E8DF-0FAD-4620-826E-5212E04AD8FB}"/>
                  </a:ext>
                </a:extLst>
              </p:cNvPr>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76" name="Freeform 165">
                <a:extLst>
                  <a:ext uri="{FF2B5EF4-FFF2-40B4-BE49-F238E27FC236}">
                    <a16:creationId xmlns:a16="http://schemas.microsoft.com/office/drawing/2014/main" id="{CC833131-ABA7-4C7C-AD1F-568D6A3BA493}"/>
                  </a:ext>
                </a:extLst>
              </p:cNvPr>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77" name="Freeform 166">
                <a:extLst>
                  <a:ext uri="{FF2B5EF4-FFF2-40B4-BE49-F238E27FC236}">
                    <a16:creationId xmlns:a16="http://schemas.microsoft.com/office/drawing/2014/main" id="{3C6A8871-92CC-4116-A1B0-043232468F19}"/>
                  </a:ext>
                </a:extLst>
              </p:cNvPr>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78" name="Freeform 167">
                <a:extLst>
                  <a:ext uri="{FF2B5EF4-FFF2-40B4-BE49-F238E27FC236}">
                    <a16:creationId xmlns:a16="http://schemas.microsoft.com/office/drawing/2014/main" id="{0EEACE2F-6357-4777-88A4-71DBBD59E76E}"/>
                  </a:ext>
                </a:extLst>
              </p:cNvPr>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79" name="Freeform 168">
                <a:extLst>
                  <a:ext uri="{FF2B5EF4-FFF2-40B4-BE49-F238E27FC236}">
                    <a16:creationId xmlns:a16="http://schemas.microsoft.com/office/drawing/2014/main" id="{2D17E737-B2E5-4503-BEFE-21F2758CA2BF}"/>
                  </a:ext>
                </a:extLst>
              </p:cNvPr>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80" name="Freeform 169">
                <a:extLst>
                  <a:ext uri="{FF2B5EF4-FFF2-40B4-BE49-F238E27FC236}">
                    <a16:creationId xmlns:a16="http://schemas.microsoft.com/office/drawing/2014/main" id="{2873EA16-E4D9-46FF-A5A9-09124FFBB615}"/>
                  </a:ext>
                </a:extLst>
              </p:cNvPr>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81" name="Freeform 170">
                <a:extLst>
                  <a:ext uri="{FF2B5EF4-FFF2-40B4-BE49-F238E27FC236}">
                    <a16:creationId xmlns:a16="http://schemas.microsoft.com/office/drawing/2014/main" id="{F0EC5ED2-699B-4F98-8782-C29A8E92BCDC}"/>
                  </a:ext>
                </a:extLst>
              </p:cNvPr>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82" name="Freeform 171">
                <a:extLst>
                  <a:ext uri="{FF2B5EF4-FFF2-40B4-BE49-F238E27FC236}">
                    <a16:creationId xmlns:a16="http://schemas.microsoft.com/office/drawing/2014/main" id="{6662B52C-4712-4323-ACAA-CCE39800F80B}"/>
                  </a:ext>
                </a:extLst>
              </p:cNvPr>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grpSp>
      </p:grpSp>
      <p:sp>
        <p:nvSpPr>
          <p:cNvPr id="6" name="Text Placeholder 5">
            <a:extLst>
              <a:ext uri="{FF2B5EF4-FFF2-40B4-BE49-F238E27FC236}">
                <a16:creationId xmlns:a16="http://schemas.microsoft.com/office/drawing/2014/main" id="{770BFC9B-4D65-4457-91A8-3536DFB49A25}"/>
              </a:ext>
            </a:extLst>
          </p:cNvPr>
          <p:cNvSpPr>
            <a:spLocks noGrp="1"/>
          </p:cNvSpPr>
          <p:nvPr>
            <p:ph type="body" sz="quarter" idx="13"/>
          </p:nvPr>
        </p:nvSpPr>
        <p:spPr>
          <a:xfrm>
            <a:off x="454027" y="2454277"/>
            <a:ext cx="5273674" cy="1695450"/>
          </a:xfrm>
        </p:spPr>
        <p:txBody>
          <a:bodyPr/>
          <a:lstStyle>
            <a:lvl1pPr marL="0" indent="0">
              <a:buNone/>
              <a:defRPr sz="2800" b="1" cap="all" baseline="0"/>
            </a:lvl1pPr>
            <a:lvl2pPr marL="0" indent="0">
              <a:buNone/>
              <a:defRPr sz="2200"/>
            </a:lvl2pPr>
            <a:lvl3pPr marL="365126" indent="-365126">
              <a:buFont typeface="Arial" panose="020B0604020202020204" pitchFamily="34" charset="0"/>
              <a:buChar char="•"/>
              <a:defRPr sz="2200"/>
            </a:lvl3pPr>
            <a:lvl4pPr marL="720726" indent="-352426">
              <a:buFont typeface="Arial" panose="020B0604020202020204" pitchFamily="34" charset="0"/>
              <a:buChar char="•"/>
              <a:defRPr sz="2200"/>
            </a:lvl4pPr>
            <a:lvl5pPr marL="1073150" indent="-352426">
              <a:buFont typeface="Arial" panose="020B0604020202020204" pitchFamily="34" charset="0"/>
              <a:buChar char="•"/>
              <a:defRPr sz="2200"/>
            </a:lvl5pPr>
          </a:lstStyle>
          <a:p>
            <a:pPr lvl="0"/>
            <a:r>
              <a:rPr lang="en-US"/>
              <a:t>Edit Master text styles</a:t>
            </a:r>
          </a:p>
        </p:txBody>
      </p:sp>
      <p:sp>
        <p:nvSpPr>
          <p:cNvPr id="184" name="Text Placeholder 5">
            <a:extLst>
              <a:ext uri="{FF2B5EF4-FFF2-40B4-BE49-F238E27FC236}">
                <a16:creationId xmlns:a16="http://schemas.microsoft.com/office/drawing/2014/main" id="{EEDC2475-C565-4C54-97C2-83F807EAA8E8}"/>
              </a:ext>
            </a:extLst>
          </p:cNvPr>
          <p:cNvSpPr>
            <a:spLocks noGrp="1"/>
          </p:cNvSpPr>
          <p:nvPr>
            <p:ph type="body" sz="quarter" idx="14"/>
          </p:nvPr>
        </p:nvSpPr>
        <p:spPr>
          <a:xfrm>
            <a:off x="9975585" y="2454277"/>
            <a:ext cx="5273674" cy="1695450"/>
          </a:xfrm>
        </p:spPr>
        <p:txBody>
          <a:bodyPr/>
          <a:lstStyle>
            <a:lvl1pPr marL="0" indent="0">
              <a:buNone/>
              <a:defRPr sz="2800" b="1" cap="all" baseline="0"/>
            </a:lvl1pPr>
            <a:lvl2pPr marL="0" indent="0">
              <a:buNone/>
              <a:defRPr sz="2200"/>
            </a:lvl2pPr>
            <a:lvl3pPr marL="365126" indent="-365126">
              <a:buFont typeface="Arial" panose="020B0604020202020204" pitchFamily="34" charset="0"/>
              <a:buChar char="•"/>
              <a:defRPr sz="2200"/>
            </a:lvl3pPr>
            <a:lvl4pPr marL="720726" indent="-352426">
              <a:buFont typeface="Arial" panose="020B0604020202020204" pitchFamily="34" charset="0"/>
              <a:buChar char="•"/>
              <a:defRPr sz="2200"/>
            </a:lvl4pPr>
            <a:lvl5pPr marL="1073150" indent="-352426">
              <a:buFont typeface="Arial" panose="020B0604020202020204" pitchFamily="34" charset="0"/>
              <a:buChar char="•"/>
              <a:defRPr sz="2200"/>
            </a:lvl5pPr>
          </a:lstStyle>
          <a:p>
            <a:pPr lvl="0"/>
            <a:r>
              <a:rPr lang="en-US"/>
              <a:t>Edit Master text styles</a:t>
            </a:r>
          </a:p>
        </p:txBody>
      </p:sp>
      <p:sp>
        <p:nvSpPr>
          <p:cNvPr id="185" name="Text Placeholder 5">
            <a:extLst>
              <a:ext uri="{FF2B5EF4-FFF2-40B4-BE49-F238E27FC236}">
                <a16:creationId xmlns:a16="http://schemas.microsoft.com/office/drawing/2014/main" id="{D45C3DFB-6485-4A3A-AD29-4254A80C88A2}"/>
              </a:ext>
            </a:extLst>
          </p:cNvPr>
          <p:cNvSpPr>
            <a:spLocks noGrp="1"/>
          </p:cNvSpPr>
          <p:nvPr>
            <p:ph type="body" sz="quarter" idx="15"/>
          </p:nvPr>
        </p:nvSpPr>
        <p:spPr>
          <a:xfrm>
            <a:off x="454027" y="5557337"/>
            <a:ext cx="5273674" cy="1695450"/>
          </a:xfrm>
        </p:spPr>
        <p:txBody>
          <a:bodyPr/>
          <a:lstStyle>
            <a:lvl1pPr marL="0" indent="0">
              <a:buNone/>
              <a:defRPr sz="2800" b="1" cap="all" baseline="0"/>
            </a:lvl1pPr>
            <a:lvl2pPr marL="0" indent="0">
              <a:buNone/>
              <a:defRPr sz="2200"/>
            </a:lvl2pPr>
            <a:lvl3pPr marL="365126" indent="-365126">
              <a:buFont typeface="Arial" panose="020B0604020202020204" pitchFamily="34" charset="0"/>
              <a:buChar char="•"/>
              <a:defRPr sz="2200"/>
            </a:lvl3pPr>
            <a:lvl4pPr marL="720726" indent="-352426">
              <a:buFont typeface="Arial" panose="020B0604020202020204" pitchFamily="34" charset="0"/>
              <a:buChar char="•"/>
              <a:defRPr sz="2200"/>
            </a:lvl4pPr>
            <a:lvl5pPr marL="1073150" indent="-352426">
              <a:buFont typeface="Arial" panose="020B0604020202020204" pitchFamily="34" charset="0"/>
              <a:buChar char="•"/>
              <a:defRPr sz="2200"/>
            </a:lvl5pPr>
          </a:lstStyle>
          <a:p>
            <a:pPr lvl="0"/>
            <a:r>
              <a:rPr lang="en-US"/>
              <a:t>Edit Master text styles</a:t>
            </a:r>
          </a:p>
        </p:txBody>
      </p:sp>
      <p:sp>
        <p:nvSpPr>
          <p:cNvPr id="186" name="Text Placeholder 5">
            <a:extLst>
              <a:ext uri="{FF2B5EF4-FFF2-40B4-BE49-F238E27FC236}">
                <a16:creationId xmlns:a16="http://schemas.microsoft.com/office/drawing/2014/main" id="{6FD226D4-BE61-49FB-A324-61F32BF1335E}"/>
              </a:ext>
            </a:extLst>
          </p:cNvPr>
          <p:cNvSpPr>
            <a:spLocks noGrp="1"/>
          </p:cNvSpPr>
          <p:nvPr>
            <p:ph type="body" sz="quarter" idx="16"/>
          </p:nvPr>
        </p:nvSpPr>
        <p:spPr>
          <a:xfrm>
            <a:off x="9975585" y="5557337"/>
            <a:ext cx="5273674" cy="1695450"/>
          </a:xfrm>
        </p:spPr>
        <p:txBody>
          <a:bodyPr/>
          <a:lstStyle>
            <a:lvl1pPr marL="0" indent="0">
              <a:buNone/>
              <a:defRPr sz="2800" b="1" cap="all" baseline="0"/>
            </a:lvl1pPr>
            <a:lvl2pPr marL="0" indent="0">
              <a:buNone/>
              <a:defRPr sz="2200"/>
            </a:lvl2pPr>
            <a:lvl3pPr marL="365126" indent="-365126">
              <a:buFont typeface="Arial" panose="020B0604020202020204" pitchFamily="34" charset="0"/>
              <a:buChar char="•"/>
              <a:defRPr sz="2200"/>
            </a:lvl3pPr>
            <a:lvl4pPr marL="720726" indent="-352426">
              <a:buFont typeface="Arial" panose="020B0604020202020204" pitchFamily="34" charset="0"/>
              <a:buChar char="•"/>
              <a:defRPr sz="2200"/>
            </a:lvl4pPr>
            <a:lvl5pPr marL="1073150" indent="-352426">
              <a:buFont typeface="Arial" panose="020B0604020202020204" pitchFamily="34" charset="0"/>
              <a:buChar char="•"/>
              <a:defRPr sz="2200"/>
            </a:lvl5pPr>
          </a:lstStyle>
          <a:p>
            <a:pPr lvl="0"/>
            <a:r>
              <a:rPr lang="en-US"/>
              <a:t>Edit Master text styles</a:t>
            </a:r>
          </a:p>
        </p:txBody>
      </p:sp>
      <p:sp>
        <p:nvSpPr>
          <p:cNvPr id="187" name="Text Placeholder 5">
            <a:extLst>
              <a:ext uri="{FF2B5EF4-FFF2-40B4-BE49-F238E27FC236}">
                <a16:creationId xmlns:a16="http://schemas.microsoft.com/office/drawing/2014/main" id="{B13CFE4C-D0C1-4103-A33F-5750369132A6}"/>
              </a:ext>
            </a:extLst>
          </p:cNvPr>
          <p:cNvSpPr>
            <a:spLocks noGrp="1"/>
          </p:cNvSpPr>
          <p:nvPr>
            <p:ph type="body" sz="quarter" idx="17"/>
          </p:nvPr>
        </p:nvSpPr>
        <p:spPr>
          <a:xfrm>
            <a:off x="454027" y="8660397"/>
            <a:ext cx="5273674" cy="1695450"/>
          </a:xfrm>
        </p:spPr>
        <p:txBody>
          <a:bodyPr/>
          <a:lstStyle>
            <a:lvl1pPr marL="0" indent="0">
              <a:buNone/>
              <a:defRPr sz="2800" b="1" cap="all" baseline="0"/>
            </a:lvl1pPr>
            <a:lvl2pPr marL="0" indent="0">
              <a:buNone/>
              <a:defRPr sz="2200"/>
            </a:lvl2pPr>
            <a:lvl3pPr marL="365126" indent="-365126">
              <a:buFont typeface="Arial" panose="020B0604020202020204" pitchFamily="34" charset="0"/>
              <a:buChar char="•"/>
              <a:defRPr sz="2200"/>
            </a:lvl3pPr>
            <a:lvl4pPr marL="720726" indent="-352426">
              <a:buFont typeface="Arial" panose="020B0604020202020204" pitchFamily="34" charset="0"/>
              <a:buChar char="•"/>
              <a:defRPr sz="2200"/>
            </a:lvl4pPr>
            <a:lvl5pPr marL="1073150" indent="-352426">
              <a:buFont typeface="Arial" panose="020B0604020202020204" pitchFamily="34" charset="0"/>
              <a:buChar char="•"/>
              <a:defRPr sz="2200"/>
            </a:lvl5pPr>
          </a:lstStyle>
          <a:p>
            <a:pPr lvl="0"/>
            <a:r>
              <a:rPr lang="en-US"/>
              <a:t>Edit Master text styles</a:t>
            </a:r>
          </a:p>
        </p:txBody>
      </p:sp>
      <p:sp>
        <p:nvSpPr>
          <p:cNvPr id="188" name="Text Placeholder 5">
            <a:extLst>
              <a:ext uri="{FF2B5EF4-FFF2-40B4-BE49-F238E27FC236}">
                <a16:creationId xmlns:a16="http://schemas.microsoft.com/office/drawing/2014/main" id="{6E489A5E-0B11-43FA-A2CD-4A7D6DC5EDA2}"/>
              </a:ext>
            </a:extLst>
          </p:cNvPr>
          <p:cNvSpPr>
            <a:spLocks noGrp="1"/>
          </p:cNvSpPr>
          <p:nvPr>
            <p:ph type="body" sz="quarter" idx="18"/>
          </p:nvPr>
        </p:nvSpPr>
        <p:spPr>
          <a:xfrm>
            <a:off x="9975585" y="8660397"/>
            <a:ext cx="5273674" cy="1695450"/>
          </a:xfrm>
        </p:spPr>
        <p:txBody>
          <a:bodyPr/>
          <a:lstStyle>
            <a:lvl1pPr marL="0" indent="0">
              <a:buNone/>
              <a:defRPr sz="2800" b="1" cap="all" baseline="0"/>
            </a:lvl1pPr>
            <a:lvl2pPr marL="0" indent="0">
              <a:buNone/>
              <a:defRPr sz="2200"/>
            </a:lvl2pPr>
            <a:lvl3pPr marL="365126" indent="-365126">
              <a:buFont typeface="Arial" panose="020B0604020202020204" pitchFamily="34" charset="0"/>
              <a:buChar char="•"/>
              <a:defRPr sz="2200"/>
            </a:lvl3pPr>
            <a:lvl4pPr marL="720726" indent="-352426">
              <a:buFont typeface="Arial" panose="020B0604020202020204" pitchFamily="34" charset="0"/>
              <a:buChar char="•"/>
              <a:defRPr sz="2200"/>
            </a:lvl4pPr>
            <a:lvl5pPr marL="1073150" indent="-352426">
              <a:buFont typeface="Arial" panose="020B0604020202020204" pitchFamily="34" charset="0"/>
              <a:buChar char="•"/>
              <a:defRPr sz="2200"/>
            </a:lvl5pPr>
          </a:lstStyle>
          <a:p>
            <a:pPr lvl="0"/>
            <a:r>
              <a:rPr lang="en-US"/>
              <a:t>Edit Master text styles</a:t>
            </a:r>
          </a:p>
        </p:txBody>
      </p:sp>
      <p:sp>
        <p:nvSpPr>
          <p:cNvPr id="189" name="Espace réservé du texte 2">
            <a:extLst>
              <a:ext uri="{FF2B5EF4-FFF2-40B4-BE49-F238E27FC236}">
                <a16:creationId xmlns:a16="http://schemas.microsoft.com/office/drawing/2014/main" id="{62B7012F-E062-4638-AAE5-3A4E6E6EAF38}"/>
              </a:ext>
            </a:extLst>
          </p:cNvPr>
          <p:cNvSpPr>
            <a:spLocks noGrp="1"/>
          </p:cNvSpPr>
          <p:nvPr>
            <p:ph idx="19" hasCustomPrompt="1"/>
          </p:nvPr>
        </p:nvSpPr>
        <p:spPr>
          <a:xfrm>
            <a:off x="18987203" y="2617873"/>
            <a:ext cx="4673598" cy="1420726"/>
          </a:xfrm>
          <a:prstGeom prst="rect">
            <a:avLst/>
          </a:prstGeom>
        </p:spPr>
        <p:txBody>
          <a:bodyPr vert="horz" lIns="91440" tIns="360000" rIns="91440" bIns="0" rtlCol="0" anchor="ctr" anchorCtr="0">
            <a:normAutofit/>
          </a:bodyPr>
          <a:lstStyle>
            <a:lvl1pPr marL="0" indent="0" algn="ctr">
              <a:lnSpc>
                <a:spcPts val="2840"/>
              </a:lnSpc>
              <a:buNone/>
              <a:defRPr sz="10800" b="1" baseline="0">
                <a:solidFill>
                  <a:schemeClr val="bg1"/>
                </a:solidFill>
                <a:latin typeface="Arial" panose="020B0604020202020204" pitchFamily="34" charset="0"/>
                <a:cs typeface="Arial" panose="020B0604020202020204" pitchFamily="34" charset="0"/>
              </a:defRPr>
            </a:lvl1pPr>
          </a:lstStyle>
          <a:p>
            <a:r>
              <a:rPr lang="fr-FR" dirty="0"/>
              <a:t>XX %</a:t>
            </a:r>
          </a:p>
        </p:txBody>
      </p:sp>
      <p:sp>
        <p:nvSpPr>
          <p:cNvPr id="190" name="Espace réservé du texte 2">
            <a:extLst>
              <a:ext uri="{FF2B5EF4-FFF2-40B4-BE49-F238E27FC236}">
                <a16:creationId xmlns:a16="http://schemas.microsoft.com/office/drawing/2014/main" id="{43FE7A84-E8E7-4EA5-8F9D-A5195EB20B4E}"/>
              </a:ext>
            </a:extLst>
          </p:cNvPr>
          <p:cNvSpPr>
            <a:spLocks noGrp="1"/>
          </p:cNvSpPr>
          <p:nvPr>
            <p:ph idx="20" hasCustomPrompt="1"/>
          </p:nvPr>
        </p:nvSpPr>
        <p:spPr>
          <a:xfrm>
            <a:off x="18987203" y="8041907"/>
            <a:ext cx="4673598" cy="1420726"/>
          </a:xfrm>
          <a:prstGeom prst="rect">
            <a:avLst/>
          </a:prstGeom>
        </p:spPr>
        <p:txBody>
          <a:bodyPr vert="horz" lIns="91440" tIns="360000" rIns="91440" bIns="0" rtlCol="0" anchor="ctr" anchorCtr="0">
            <a:normAutofit/>
          </a:bodyPr>
          <a:lstStyle>
            <a:lvl1pPr marL="0" indent="0" algn="ctr">
              <a:lnSpc>
                <a:spcPts val="2840"/>
              </a:lnSpc>
              <a:buNone/>
              <a:defRPr sz="10800" b="1" baseline="0">
                <a:solidFill>
                  <a:schemeClr val="bg1"/>
                </a:solidFill>
                <a:latin typeface="Arial" panose="020B0604020202020204" pitchFamily="34" charset="0"/>
                <a:cs typeface="Arial" panose="020B0604020202020204" pitchFamily="34" charset="0"/>
              </a:defRPr>
            </a:lvl1pPr>
          </a:lstStyle>
          <a:p>
            <a:r>
              <a:rPr lang="fr-FR" dirty="0"/>
              <a:t>XX %</a:t>
            </a:r>
          </a:p>
        </p:txBody>
      </p:sp>
      <p:sp>
        <p:nvSpPr>
          <p:cNvPr id="194" name="Text Placeholder 193">
            <a:extLst>
              <a:ext uri="{FF2B5EF4-FFF2-40B4-BE49-F238E27FC236}">
                <a16:creationId xmlns:a16="http://schemas.microsoft.com/office/drawing/2014/main" id="{FB3A01F1-AA85-4013-8B83-11DEDBFCEAEA}"/>
              </a:ext>
            </a:extLst>
          </p:cNvPr>
          <p:cNvSpPr>
            <a:spLocks noGrp="1"/>
          </p:cNvSpPr>
          <p:nvPr>
            <p:ph type="body" sz="quarter" idx="21"/>
          </p:nvPr>
        </p:nvSpPr>
        <p:spPr>
          <a:xfrm>
            <a:off x="18987200" y="4086226"/>
            <a:ext cx="4673600" cy="936624"/>
          </a:xfrm>
        </p:spPr>
        <p:txBody>
          <a:bodyPr>
            <a:noAutofit/>
          </a:bodyPr>
          <a:lstStyle>
            <a:lvl1pPr marL="0" indent="0" algn="ctr">
              <a:buNone/>
              <a:defRPr sz="2200" baseline="0">
                <a:solidFill>
                  <a:schemeClr val="bg1"/>
                </a:solidFill>
              </a:defRPr>
            </a:lvl1pPr>
            <a:lvl2pPr marL="358774" indent="0" algn="ctr">
              <a:buNone/>
              <a:defRPr sz="2200" baseline="0">
                <a:solidFill>
                  <a:schemeClr val="bg1"/>
                </a:solidFill>
              </a:defRPr>
            </a:lvl2pPr>
            <a:lvl3pPr marL="717550" indent="0" algn="ctr">
              <a:buNone/>
              <a:defRPr sz="2100" baseline="0">
                <a:solidFill>
                  <a:schemeClr val="bg1"/>
                </a:solidFill>
              </a:defRPr>
            </a:lvl3pPr>
            <a:lvl4pPr marL="1076324" indent="0" algn="ctr">
              <a:buNone/>
              <a:defRPr sz="2100" baseline="0">
                <a:solidFill>
                  <a:schemeClr val="bg1"/>
                </a:solidFill>
              </a:defRPr>
            </a:lvl4pPr>
            <a:lvl5pPr marL="1435100" indent="0" algn="ctr">
              <a:buNone/>
              <a:defRPr sz="2100" baseline="0">
                <a:solidFill>
                  <a:schemeClr val="bg1"/>
                </a:solidFill>
              </a:defRPr>
            </a:lvl5pPr>
          </a:lstStyle>
          <a:p>
            <a:pPr lvl="0"/>
            <a:r>
              <a:rPr lang="en-US"/>
              <a:t>Edit Master text styles</a:t>
            </a:r>
          </a:p>
        </p:txBody>
      </p:sp>
      <p:sp>
        <p:nvSpPr>
          <p:cNvPr id="195" name="Text Placeholder 193">
            <a:extLst>
              <a:ext uri="{FF2B5EF4-FFF2-40B4-BE49-F238E27FC236}">
                <a16:creationId xmlns:a16="http://schemas.microsoft.com/office/drawing/2014/main" id="{7C98DCAB-0A3B-4407-8EBF-A432649081A7}"/>
              </a:ext>
            </a:extLst>
          </p:cNvPr>
          <p:cNvSpPr>
            <a:spLocks noGrp="1"/>
          </p:cNvSpPr>
          <p:nvPr>
            <p:ph type="body" sz="quarter" idx="22"/>
          </p:nvPr>
        </p:nvSpPr>
        <p:spPr>
          <a:xfrm>
            <a:off x="18987200" y="9525438"/>
            <a:ext cx="4673600" cy="936624"/>
          </a:xfrm>
        </p:spPr>
        <p:txBody>
          <a:bodyPr>
            <a:noAutofit/>
          </a:bodyPr>
          <a:lstStyle>
            <a:lvl1pPr marL="0" indent="0" algn="ctr">
              <a:buNone/>
              <a:defRPr sz="2200" baseline="0">
                <a:solidFill>
                  <a:schemeClr val="bg1"/>
                </a:solidFill>
              </a:defRPr>
            </a:lvl1pPr>
            <a:lvl2pPr marL="358774" indent="0" algn="ctr">
              <a:buNone/>
              <a:defRPr sz="2200" baseline="0">
                <a:solidFill>
                  <a:schemeClr val="bg1"/>
                </a:solidFill>
              </a:defRPr>
            </a:lvl2pPr>
            <a:lvl3pPr marL="717550" indent="0" algn="ctr">
              <a:buNone/>
              <a:defRPr sz="2100" baseline="0">
                <a:solidFill>
                  <a:schemeClr val="bg1"/>
                </a:solidFill>
              </a:defRPr>
            </a:lvl3pPr>
            <a:lvl4pPr marL="1076324" indent="0" algn="ctr">
              <a:buNone/>
              <a:defRPr sz="2100" baseline="0">
                <a:solidFill>
                  <a:schemeClr val="bg1"/>
                </a:solidFill>
              </a:defRPr>
            </a:lvl4pPr>
            <a:lvl5pPr marL="1435100" indent="0" algn="ctr">
              <a:buNone/>
              <a:defRPr sz="2100" baseline="0">
                <a:solidFill>
                  <a:schemeClr val="bg1"/>
                </a:solidFill>
              </a:defRPr>
            </a:lvl5pPr>
          </a:lstStyle>
          <a:p>
            <a:pPr lvl="0"/>
            <a:r>
              <a:rPr lang="en-US"/>
              <a:t>Edit Master text styles</a:t>
            </a:r>
          </a:p>
        </p:txBody>
      </p:sp>
      <p:sp>
        <p:nvSpPr>
          <p:cNvPr id="7" name="Slide Number Placeholder 6">
            <a:extLst>
              <a:ext uri="{FF2B5EF4-FFF2-40B4-BE49-F238E27FC236}">
                <a16:creationId xmlns:a16="http://schemas.microsoft.com/office/drawing/2014/main" id="{C72591CE-F0D4-45DA-A629-FDDE70D721F1}"/>
              </a:ext>
            </a:extLst>
          </p:cNvPr>
          <p:cNvSpPr>
            <a:spLocks noGrp="1"/>
          </p:cNvSpPr>
          <p:nvPr>
            <p:ph type="sldNum" sz="quarter" idx="25"/>
          </p:nvPr>
        </p:nvSpPr>
        <p:spPr/>
        <p:txBody>
          <a:bodyPr/>
          <a:lstStyle>
            <a:lvl1pPr algn="r">
              <a:defRPr/>
            </a:lvl1pPr>
          </a:lstStyle>
          <a:p>
            <a:fld id="{0E153218-3C45-4416-BBD6-D0B8FE588688}" type="slidenum">
              <a:rPr lang="en-GB" smtClean="0"/>
              <a:pPr/>
              <a:t>‹#›</a:t>
            </a:fld>
            <a:endParaRPr lang="en-GB" b="1" spc="600" dirty="0"/>
          </a:p>
        </p:txBody>
      </p:sp>
    </p:spTree>
    <p:extLst>
      <p:ext uri="{BB962C8B-B14F-4D97-AF65-F5344CB8AC3E}">
        <p14:creationId xmlns:p14="http://schemas.microsoft.com/office/powerpoint/2010/main" val="2898492255"/>
      </p:ext>
    </p:extLst>
  </p:cSld>
  <p:clrMapOvr>
    <a:masterClrMapping/>
  </p:clrMapOvr>
  <p:transition spd="slow">
    <p:push/>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CDB43-87E1-44D8-8AB4-16B35C327525}"/>
              </a:ext>
            </a:extLst>
          </p:cNvPr>
          <p:cNvSpPr>
            <a:spLocks noGrp="1"/>
          </p:cNvSpPr>
          <p:nvPr>
            <p:ph type="title"/>
          </p:nvPr>
        </p:nvSpPr>
        <p:spPr/>
        <p:txBody>
          <a:bodyPr/>
          <a:lstStyle/>
          <a:p>
            <a:r>
              <a:rPr lang="en-US"/>
              <a:t>Click to edit Master title style</a:t>
            </a:r>
            <a:endParaRPr lang="en-GB"/>
          </a:p>
        </p:txBody>
      </p:sp>
      <p:sp>
        <p:nvSpPr>
          <p:cNvPr id="7" name="Date Placeholder 6">
            <a:extLst>
              <a:ext uri="{FF2B5EF4-FFF2-40B4-BE49-F238E27FC236}">
                <a16:creationId xmlns:a16="http://schemas.microsoft.com/office/drawing/2014/main" id="{E9D6D8CA-3B6F-456B-801A-73F22B610E05}"/>
              </a:ext>
            </a:extLst>
          </p:cNvPr>
          <p:cNvSpPr>
            <a:spLocks noGrp="1"/>
          </p:cNvSpPr>
          <p:nvPr>
            <p:ph type="dt" sz="half" idx="10"/>
          </p:nvPr>
        </p:nvSpPr>
        <p:spPr/>
        <p:txBody>
          <a:bodyPr/>
          <a:lstStyle/>
          <a:p>
            <a:fld id="{F03404FA-E41F-45AB-A0CB-0253E2F8C5BD}" type="datetime1">
              <a:rPr lang="en-GB" smtClean="0"/>
              <a:t>15/06/2020</a:t>
            </a:fld>
            <a:endParaRPr lang="en-GB"/>
          </a:p>
        </p:txBody>
      </p:sp>
      <p:sp>
        <p:nvSpPr>
          <p:cNvPr id="8" name="Footer Placeholder 7">
            <a:extLst>
              <a:ext uri="{FF2B5EF4-FFF2-40B4-BE49-F238E27FC236}">
                <a16:creationId xmlns:a16="http://schemas.microsoft.com/office/drawing/2014/main" id="{2D04DAA2-0C77-44D6-8BCD-846F503F991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E78C765D-4B39-448A-9DFD-F384D8BAF493}"/>
              </a:ext>
            </a:extLst>
          </p:cNvPr>
          <p:cNvSpPr>
            <a:spLocks noGrp="1"/>
          </p:cNvSpPr>
          <p:nvPr>
            <p:ph type="sldNum" sz="quarter" idx="12"/>
          </p:nvPr>
        </p:nvSpPr>
        <p:spPr/>
        <p:txBody>
          <a:bodyPr/>
          <a:lstStyle>
            <a:lvl1pPr algn="r">
              <a:defRPr/>
            </a:lvl1pPr>
          </a:lstStyle>
          <a:p>
            <a:fld id="{0E153218-3C45-4416-BBD6-D0B8FE588688}" type="slidenum">
              <a:rPr lang="en-GB" smtClean="0"/>
              <a:pPr/>
              <a:t>‹#›</a:t>
            </a:fld>
            <a:endParaRPr lang="en-GB" b="1" spc="600" dirty="0"/>
          </a:p>
        </p:txBody>
      </p:sp>
    </p:spTree>
    <p:extLst>
      <p:ext uri="{BB962C8B-B14F-4D97-AF65-F5344CB8AC3E}">
        <p14:creationId xmlns:p14="http://schemas.microsoft.com/office/powerpoint/2010/main" val="3648146600"/>
      </p:ext>
    </p:extLst>
  </p:cSld>
  <p:clrMapOvr>
    <a:masterClrMapping/>
  </p:clrMapOvr>
  <p:transition spd="slow">
    <p:push/>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4251F-DAC8-4828-A346-531410FFE0DD}"/>
              </a:ext>
            </a:extLst>
          </p:cNvPr>
          <p:cNvSpPr>
            <a:spLocks noGrp="1"/>
          </p:cNvSpPr>
          <p:nvPr>
            <p:ph type="title"/>
          </p:nvPr>
        </p:nvSpPr>
        <p:spPr/>
        <p:txBody>
          <a:bodyPr/>
          <a:lstStyle/>
          <a:p>
            <a:r>
              <a:rPr lang="en-US"/>
              <a:t>Click to edit Master title style</a:t>
            </a:r>
            <a:endParaRPr lang="en-GB"/>
          </a:p>
        </p:txBody>
      </p:sp>
      <p:sp>
        <p:nvSpPr>
          <p:cNvPr id="14" name="Picture Placeholder 8">
            <a:extLst>
              <a:ext uri="{FF2B5EF4-FFF2-40B4-BE49-F238E27FC236}">
                <a16:creationId xmlns:a16="http://schemas.microsoft.com/office/drawing/2014/main" id="{55A722C2-7663-4811-B402-62B4D8646B83}"/>
              </a:ext>
            </a:extLst>
          </p:cNvPr>
          <p:cNvSpPr>
            <a:spLocks noGrp="1"/>
          </p:cNvSpPr>
          <p:nvPr>
            <p:ph type="pic" sz="quarter" idx="25"/>
          </p:nvPr>
        </p:nvSpPr>
        <p:spPr>
          <a:xfrm>
            <a:off x="453599" y="8718637"/>
            <a:ext cx="5602022" cy="2440802"/>
          </a:xfrm>
          <a:noFill/>
        </p:spPr>
        <p:txBody>
          <a:bodyPr anchor="ctr"/>
          <a:lstStyle>
            <a:lvl1pPr marL="0" indent="0" algn="ctr">
              <a:buNone/>
              <a:defRPr lang="en-GB"/>
            </a:lvl1pPr>
          </a:lstStyle>
          <a:p>
            <a:r>
              <a:rPr lang="en-US"/>
              <a:t>Click icon to add picture</a:t>
            </a:r>
            <a:endParaRPr lang="en-GB"/>
          </a:p>
        </p:txBody>
      </p:sp>
      <p:sp>
        <p:nvSpPr>
          <p:cNvPr id="15" name="Picture Placeholder 8">
            <a:extLst>
              <a:ext uri="{FF2B5EF4-FFF2-40B4-BE49-F238E27FC236}">
                <a16:creationId xmlns:a16="http://schemas.microsoft.com/office/drawing/2014/main" id="{A4280127-4002-45ED-B80B-8DD60BBA275D}"/>
              </a:ext>
            </a:extLst>
          </p:cNvPr>
          <p:cNvSpPr>
            <a:spLocks noGrp="1"/>
          </p:cNvSpPr>
          <p:nvPr>
            <p:ph type="pic" sz="quarter" idx="26"/>
          </p:nvPr>
        </p:nvSpPr>
        <p:spPr>
          <a:xfrm>
            <a:off x="6410657" y="8718637"/>
            <a:ext cx="5602022" cy="2440802"/>
          </a:xfrm>
          <a:noFill/>
        </p:spPr>
        <p:txBody>
          <a:bodyPr anchor="ctr"/>
          <a:lstStyle>
            <a:lvl1pPr marL="0" indent="0" algn="ctr">
              <a:buNone/>
              <a:defRPr lang="en-GB"/>
            </a:lvl1pPr>
          </a:lstStyle>
          <a:p>
            <a:r>
              <a:rPr lang="en-US"/>
              <a:t>Click icon to add picture</a:t>
            </a:r>
            <a:endParaRPr lang="en-GB"/>
          </a:p>
        </p:txBody>
      </p:sp>
      <p:sp>
        <p:nvSpPr>
          <p:cNvPr id="16" name="Picture Placeholder 8">
            <a:extLst>
              <a:ext uri="{FF2B5EF4-FFF2-40B4-BE49-F238E27FC236}">
                <a16:creationId xmlns:a16="http://schemas.microsoft.com/office/drawing/2014/main" id="{8C57BA9E-4273-4F88-9F8A-7EE5B9F6B925}"/>
              </a:ext>
            </a:extLst>
          </p:cNvPr>
          <p:cNvSpPr>
            <a:spLocks noGrp="1"/>
          </p:cNvSpPr>
          <p:nvPr>
            <p:ph type="pic" sz="quarter" idx="27"/>
          </p:nvPr>
        </p:nvSpPr>
        <p:spPr>
          <a:xfrm>
            <a:off x="12367715" y="8718637"/>
            <a:ext cx="5602022" cy="2440802"/>
          </a:xfrm>
          <a:noFill/>
        </p:spPr>
        <p:txBody>
          <a:bodyPr anchor="ctr"/>
          <a:lstStyle>
            <a:lvl1pPr marL="0" indent="0" algn="ctr">
              <a:buNone/>
              <a:defRPr lang="en-GB"/>
            </a:lvl1pPr>
          </a:lstStyle>
          <a:p>
            <a:r>
              <a:rPr lang="en-US"/>
              <a:t>Click icon to add picture</a:t>
            </a:r>
            <a:endParaRPr lang="en-GB"/>
          </a:p>
        </p:txBody>
      </p:sp>
      <p:sp>
        <p:nvSpPr>
          <p:cNvPr id="17" name="Picture Placeholder 8">
            <a:extLst>
              <a:ext uri="{FF2B5EF4-FFF2-40B4-BE49-F238E27FC236}">
                <a16:creationId xmlns:a16="http://schemas.microsoft.com/office/drawing/2014/main" id="{C73A59D4-E431-4508-9660-5E6B5A7639A3}"/>
              </a:ext>
            </a:extLst>
          </p:cNvPr>
          <p:cNvSpPr>
            <a:spLocks noGrp="1"/>
          </p:cNvSpPr>
          <p:nvPr>
            <p:ph type="pic" sz="quarter" idx="28"/>
          </p:nvPr>
        </p:nvSpPr>
        <p:spPr>
          <a:xfrm>
            <a:off x="18324775" y="8718637"/>
            <a:ext cx="5602022" cy="2440802"/>
          </a:xfrm>
          <a:noFill/>
        </p:spPr>
        <p:txBody>
          <a:bodyPr anchor="ctr"/>
          <a:lstStyle>
            <a:lvl1pPr marL="0" indent="0" algn="ctr">
              <a:buNone/>
              <a:defRPr lang="en-GB"/>
            </a:lvl1pPr>
          </a:lstStyle>
          <a:p>
            <a:r>
              <a:rPr lang="en-US"/>
              <a:t>Click icon to add picture</a:t>
            </a:r>
            <a:endParaRPr lang="en-GB"/>
          </a:p>
        </p:txBody>
      </p:sp>
      <p:sp>
        <p:nvSpPr>
          <p:cNvPr id="18" name="Picture Placeholder 8">
            <a:extLst>
              <a:ext uri="{FF2B5EF4-FFF2-40B4-BE49-F238E27FC236}">
                <a16:creationId xmlns:a16="http://schemas.microsoft.com/office/drawing/2014/main" id="{05177532-D8C0-42C2-A23B-4E832298ADC6}"/>
              </a:ext>
            </a:extLst>
          </p:cNvPr>
          <p:cNvSpPr>
            <a:spLocks noGrp="1"/>
          </p:cNvSpPr>
          <p:nvPr>
            <p:ph type="pic" sz="quarter" idx="29"/>
          </p:nvPr>
        </p:nvSpPr>
        <p:spPr>
          <a:xfrm>
            <a:off x="453599" y="6062901"/>
            <a:ext cx="5602022" cy="2440802"/>
          </a:xfrm>
          <a:noFill/>
        </p:spPr>
        <p:txBody>
          <a:bodyPr anchor="ctr"/>
          <a:lstStyle>
            <a:lvl1pPr marL="0" indent="0" algn="ctr">
              <a:buNone/>
              <a:defRPr lang="en-GB"/>
            </a:lvl1pPr>
          </a:lstStyle>
          <a:p>
            <a:r>
              <a:rPr lang="en-US"/>
              <a:t>Click icon to add picture</a:t>
            </a:r>
            <a:endParaRPr lang="en-GB"/>
          </a:p>
        </p:txBody>
      </p:sp>
      <p:sp>
        <p:nvSpPr>
          <p:cNvPr id="19" name="Picture Placeholder 8">
            <a:extLst>
              <a:ext uri="{FF2B5EF4-FFF2-40B4-BE49-F238E27FC236}">
                <a16:creationId xmlns:a16="http://schemas.microsoft.com/office/drawing/2014/main" id="{F9F9B791-7277-4240-964E-16155DBBEF2B}"/>
              </a:ext>
            </a:extLst>
          </p:cNvPr>
          <p:cNvSpPr>
            <a:spLocks noGrp="1"/>
          </p:cNvSpPr>
          <p:nvPr>
            <p:ph type="pic" sz="quarter" idx="30"/>
          </p:nvPr>
        </p:nvSpPr>
        <p:spPr>
          <a:xfrm>
            <a:off x="6410657" y="6062901"/>
            <a:ext cx="5602022" cy="2440802"/>
          </a:xfrm>
          <a:noFill/>
        </p:spPr>
        <p:txBody>
          <a:bodyPr anchor="ctr"/>
          <a:lstStyle>
            <a:lvl1pPr marL="0" indent="0" algn="ctr">
              <a:buNone/>
              <a:defRPr lang="en-GB"/>
            </a:lvl1pPr>
          </a:lstStyle>
          <a:p>
            <a:r>
              <a:rPr lang="en-US"/>
              <a:t>Click icon to add picture</a:t>
            </a:r>
            <a:endParaRPr lang="en-GB"/>
          </a:p>
        </p:txBody>
      </p:sp>
      <p:sp>
        <p:nvSpPr>
          <p:cNvPr id="20" name="Picture Placeholder 8">
            <a:extLst>
              <a:ext uri="{FF2B5EF4-FFF2-40B4-BE49-F238E27FC236}">
                <a16:creationId xmlns:a16="http://schemas.microsoft.com/office/drawing/2014/main" id="{7DD27816-98BC-4F49-B7BD-08A0CA14EB70}"/>
              </a:ext>
            </a:extLst>
          </p:cNvPr>
          <p:cNvSpPr>
            <a:spLocks noGrp="1"/>
          </p:cNvSpPr>
          <p:nvPr>
            <p:ph type="pic" sz="quarter" idx="31"/>
          </p:nvPr>
        </p:nvSpPr>
        <p:spPr>
          <a:xfrm>
            <a:off x="12367715" y="6062901"/>
            <a:ext cx="5602022" cy="2440802"/>
          </a:xfrm>
          <a:noFill/>
        </p:spPr>
        <p:txBody>
          <a:bodyPr anchor="ctr"/>
          <a:lstStyle>
            <a:lvl1pPr marL="0" indent="0" algn="ctr">
              <a:buNone/>
              <a:defRPr lang="en-GB"/>
            </a:lvl1pPr>
          </a:lstStyle>
          <a:p>
            <a:r>
              <a:rPr lang="en-US"/>
              <a:t>Click icon to add picture</a:t>
            </a:r>
            <a:endParaRPr lang="en-GB"/>
          </a:p>
        </p:txBody>
      </p:sp>
      <p:sp>
        <p:nvSpPr>
          <p:cNvPr id="21" name="Picture Placeholder 8">
            <a:extLst>
              <a:ext uri="{FF2B5EF4-FFF2-40B4-BE49-F238E27FC236}">
                <a16:creationId xmlns:a16="http://schemas.microsoft.com/office/drawing/2014/main" id="{0937FB05-7E74-4DBD-B428-238B5A488E89}"/>
              </a:ext>
            </a:extLst>
          </p:cNvPr>
          <p:cNvSpPr>
            <a:spLocks noGrp="1"/>
          </p:cNvSpPr>
          <p:nvPr>
            <p:ph type="pic" sz="quarter" idx="32"/>
          </p:nvPr>
        </p:nvSpPr>
        <p:spPr>
          <a:xfrm>
            <a:off x="18324775" y="6062901"/>
            <a:ext cx="5602022" cy="2440802"/>
          </a:xfrm>
          <a:noFill/>
        </p:spPr>
        <p:txBody>
          <a:bodyPr anchor="ctr"/>
          <a:lstStyle>
            <a:lvl1pPr marL="0" indent="0" algn="ctr">
              <a:buNone/>
              <a:defRPr lang="en-GB"/>
            </a:lvl1pPr>
          </a:lstStyle>
          <a:p>
            <a:r>
              <a:rPr lang="en-US"/>
              <a:t>Click icon to add picture</a:t>
            </a:r>
            <a:endParaRPr lang="en-GB" dirty="0"/>
          </a:p>
        </p:txBody>
      </p:sp>
      <p:sp>
        <p:nvSpPr>
          <p:cNvPr id="22" name="Picture Placeholder 8">
            <a:extLst>
              <a:ext uri="{FF2B5EF4-FFF2-40B4-BE49-F238E27FC236}">
                <a16:creationId xmlns:a16="http://schemas.microsoft.com/office/drawing/2014/main" id="{9D8C1C0D-DD10-40D3-903D-3ECBF94D302E}"/>
              </a:ext>
            </a:extLst>
          </p:cNvPr>
          <p:cNvSpPr>
            <a:spLocks noGrp="1"/>
          </p:cNvSpPr>
          <p:nvPr>
            <p:ph type="pic" sz="quarter" idx="33"/>
          </p:nvPr>
        </p:nvSpPr>
        <p:spPr>
          <a:xfrm>
            <a:off x="453599" y="3407165"/>
            <a:ext cx="5602022" cy="2440802"/>
          </a:xfrm>
          <a:noFill/>
        </p:spPr>
        <p:txBody>
          <a:bodyPr anchor="ctr"/>
          <a:lstStyle>
            <a:lvl1pPr marL="0" indent="0" algn="ctr">
              <a:buNone/>
              <a:defRPr lang="en-GB"/>
            </a:lvl1pPr>
          </a:lstStyle>
          <a:p>
            <a:r>
              <a:rPr lang="en-US"/>
              <a:t>Click icon to add picture</a:t>
            </a:r>
            <a:endParaRPr lang="en-GB"/>
          </a:p>
        </p:txBody>
      </p:sp>
      <p:sp>
        <p:nvSpPr>
          <p:cNvPr id="23" name="Picture Placeholder 8">
            <a:extLst>
              <a:ext uri="{FF2B5EF4-FFF2-40B4-BE49-F238E27FC236}">
                <a16:creationId xmlns:a16="http://schemas.microsoft.com/office/drawing/2014/main" id="{83DCC1E3-D05E-4244-8EB0-FC866BA95A56}"/>
              </a:ext>
            </a:extLst>
          </p:cNvPr>
          <p:cNvSpPr>
            <a:spLocks noGrp="1"/>
          </p:cNvSpPr>
          <p:nvPr>
            <p:ph type="pic" sz="quarter" idx="34"/>
          </p:nvPr>
        </p:nvSpPr>
        <p:spPr>
          <a:xfrm>
            <a:off x="6410657" y="3407165"/>
            <a:ext cx="5602022" cy="2440802"/>
          </a:xfrm>
          <a:noFill/>
        </p:spPr>
        <p:txBody>
          <a:bodyPr anchor="ctr"/>
          <a:lstStyle>
            <a:lvl1pPr marL="0" indent="0" algn="ctr">
              <a:buNone/>
              <a:defRPr lang="en-GB"/>
            </a:lvl1pPr>
          </a:lstStyle>
          <a:p>
            <a:r>
              <a:rPr lang="en-US"/>
              <a:t>Click icon to add picture</a:t>
            </a:r>
            <a:endParaRPr lang="en-GB"/>
          </a:p>
        </p:txBody>
      </p:sp>
      <p:sp>
        <p:nvSpPr>
          <p:cNvPr id="24" name="Picture Placeholder 8">
            <a:extLst>
              <a:ext uri="{FF2B5EF4-FFF2-40B4-BE49-F238E27FC236}">
                <a16:creationId xmlns:a16="http://schemas.microsoft.com/office/drawing/2014/main" id="{826A422E-B9F9-4E40-9BA8-AE20A4851391}"/>
              </a:ext>
            </a:extLst>
          </p:cNvPr>
          <p:cNvSpPr>
            <a:spLocks noGrp="1"/>
          </p:cNvSpPr>
          <p:nvPr>
            <p:ph type="pic" sz="quarter" idx="35"/>
          </p:nvPr>
        </p:nvSpPr>
        <p:spPr>
          <a:xfrm>
            <a:off x="12367715" y="3407165"/>
            <a:ext cx="5602022" cy="2440802"/>
          </a:xfrm>
          <a:noFill/>
        </p:spPr>
        <p:txBody>
          <a:bodyPr anchor="ctr"/>
          <a:lstStyle>
            <a:lvl1pPr marL="0" indent="0" algn="ctr">
              <a:buNone/>
              <a:defRPr lang="en-GB"/>
            </a:lvl1pPr>
          </a:lstStyle>
          <a:p>
            <a:r>
              <a:rPr lang="en-US"/>
              <a:t>Click icon to add picture</a:t>
            </a:r>
            <a:endParaRPr lang="en-GB"/>
          </a:p>
        </p:txBody>
      </p:sp>
      <p:sp>
        <p:nvSpPr>
          <p:cNvPr id="25" name="Picture Placeholder 8">
            <a:extLst>
              <a:ext uri="{FF2B5EF4-FFF2-40B4-BE49-F238E27FC236}">
                <a16:creationId xmlns:a16="http://schemas.microsoft.com/office/drawing/2014/main" id="{46C9A120-E444-4AEA-B0D8-093DC7BC95C4}"/>
              </a:ext>
            </a:extLst>
          </p:cNvPr>
          <p:cNvSpPr>
            <a:spLocks noGrp="1"/>
          </p:cNvSpPr>
          <p:nvPr>
            <p:ph type="pic" sz="quarter" idx="36"/>
          </p:nvPr>
        </p:nvSpPr>
        <p:spPr>
          <a:xfrm>
            <a:off x="18324775" y="3407165"/>
            <a:ext cx="5602022" cy="2440802"/>
          </a:xfrm>
          <a:noFill/>
        </p:spPr>
        <p:txBody>
          <a:bodyPr anchor="ctr"/>
          <a:lstStyle>
            <a:lvl1pPr marL="0" indent="0" algn="ctr">
              <a:buNone/>
              <a:defRPr lang="en-GB"/>
            </a:lvl1pPr>
          </a:lstStyle>
          <a:p>
            <a:r>
              <a:rPr lang="en-US"/>
              <a:t>Click icon to add picture</a:t>
            </a:r>
            <a:endParaRPr lang="en-GB" dirty="0"/>
          </a:p>
        </p:txBody>
      </p:sp>
      <p:sp>
        <p:nvSpPr>
          <p:cNvPr id="7" name="Date Placeholder 6">
            <a:extLst>
              <a:ext uri="{FF2B5EF4-FFF2-40B4-BE49-F238E27FC236}">
                <a16:creationId xmlns:a16="http://schemas.microsoft.com/office/drawing/2014/main" id="{A82CA2AF-4140-4A1A-8699-133C73EC76E0}"/>
              </a:ext>
            </a:extLst>
          </p:cNvPr>
          <p:cNvSpPr>
            <a:spLocks noGrp="1"/>
          </p:cNvSpPr>
          <p:nvPr>
            <p:ph type="dt" sz="half" idx="37"/>
          </p:nvPr>
        </p:nvSpPr>
        <p:spPr/>
        <p:txBody>
          <a:bodyPr/>
          <a:lstStyle/>
          <a:p>
            <a:fld id="{594FC969-6F28-4D73-BD82-3E17FB0A2121}" type="datetime1">
              <a:rPr lang="en-GB" smtClean="0"/>
              <a:t>15/06/2020</a:t>
            </a:fld>
            <a:endParaRPr lang="en-GB"/>
          </a:p>
        </p:txBody>
      </p:sp>
      <p:sp>
        <p:nvSpPr>
          <p:cNvPr id="8" name="Footer Placeholder 7">
            <a:extLst>
              <a:ext uri="{FF2B5EF4-FFF2-40B4-BE49-F238E27FC236}">
                <a16:creationId xmlns:a16="http://schemas.microsoft.com/office/drawing/2014/main" id="{5961A5D1-50BE-40E6-9360-ACE754CFB9CE}"/>
              </a:ext>
            </a:extLst>
          </p:cNvPr>
          <p:cNvSpPr>
            <a:spLocks noGrp="1"/>
          </p:cNvSpPr>
          <p:nvPr>
            <p:ph type="ftr" sz="quarter" idx="38"/>
          </p:nvPr>
        </p:nvSpPr>
        <p:spPr/>
        <p:txBody>
          <a:bodyPr/>
          <a:lstStyle/>
          <a:p>
            <a:endParaRPr lang="en-GB" dirty="0"/>
          </a:p>
        </p:txBody>
      </p:sp>
      <p:sp>
        <p:nvSpPr>
          <p:cNvPr id="9" name="Slide Number Placeholder 8">
            <a:extLst>
              <a:ext uri="{FF2B5EF4-FFF2-40B4-BE49-F238E27FC236}">
                <a16:creationId xmlns:a16="http://schemas.microsoft.com/office/drawing/2014/main" id="{ECC82C49-3582-4EE4-B0CD-04E2FDCC887D}"/>
              </a:ext>
            </a:extLst>
          </p:cNvPr>
          <p:cNvSpPr>
            <a:spLocks noGrp="1"/>
          </p:cNvSpPr>
          <p:nvPr>
            <p:ph type="sldNum" sz="quarter" idx="39"/>
          </p:nvPr>
        </p:nvSpPr>
        <p:spPr/>
        <p:txBody>
          <a:bodyPr/>
          <a:lstStyle>
            <a:lvl1pPr algn="r">
              <a:defRPr/>
            </a:lvl1pPr>
          </a:lstStyle>
          <a:p>
            <a:fld id="{0E153218-3C45-4416-BBD6-D0B8FE588688}" type="slidenum">
              <a:rPr lang="en-GB" smtClean="0"/>
              <a:pPr/>
              <a:t>‹#›</a:t>
            </a:fld>
            <a:endParaRPr lang="en-GB" b="1" spc="600" dirty="0"/>
          </a:p>
        </p:txBody>
      </p:sp>
    </p:spTree>
    <p:extLst>
      <p:ext uri="{BB962C8B-B14F-4D97-AF65-F5344CB8AC3E}">
        <p14:creationId xmlns:p14="http://schemas.microsoft.com/office/powerpoint/2010/main" val="2741212795"/>
      </p:ext>
    </p:extLst>
  </p:cSld>
  <p:clrMapOvr>
    <a:masterClrMapping/>
  </p:clrMapOvr>
  <p:transition spd="slow">
    <p:push/>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am Portrai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200E5-EF5E-4E07-A93C-B0ED4457C1C0}"/>
              </a:ext>
            </a:extLst>
          </p:cNvPr>
          <p:cNvSpPr>
            <a:spLocks noGrp="1"/>
          </p:cNvSpPr>
          <p:nvPr>
            <p:ph type="title"/>
          </p:nvPr>
        </p:nvSpPr>
        <p:spPr>
          <a:xfrm>
            <a:off x="453600" y="418206"/>
            <a:ext cx="23476376" cy="720000"/>
          </a:xfrm>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CEB7541A-D13F-40CE-8D3E-C583AA678677}"/>
              </a:ext>
            </a:extLst>
          </p:cNvPr>
          <p:cNvSpPr>
            <a:spLocks noGrp="1"/>
          </p:cNvSpPr>
          <p:nvPr>
            <p:ph type="dt" sz="half" idx="11"/>
          </p:nvPr>
        </p:nvSpPr>
        <p:spPr/>
        <p:txBody>
          <a:bodyPr/>
          <a:lstStyle/>
          <a:p>
            <a:fld id="{81938A37-FA9E-4568-B66F-C15C5759E22D}" type="datetime1">
              <a:rPr lang="en-GB" smtClean="0"/>
              <a:t>15/06/2020</a:t>
            </a:fld>
            <a:endParaRPr lang="en-GB"/>
          </a:p>
        </p:txBody>
      </p:sp>
      <p:sp>
        <p:nvSpPr>
          <p:cNvPr id="5" name="Footer Placeholder 4">
            <a:extLst>
              <a:ext uri="{FF2B5EF4-FFF2-40B4-BE49-F238E27FC236}">
                <a16:creationId xmlns:a16="http://schemas.microsoft.com/office/drawing/2014/main" id="{91DD6B0D-0312-4444-BBBC-E2D1746941D7}"/>
              </a:ext>
            </a:extLst>
          </p:cNvPr>
          <p:cNvSpPr>
            <a:spLocks noGrp="1"/>
          </p:cNvSpPr>
          <p:nvPr>
            <p:ph type="ftr" sz="quarter" idx="12"/>
          </p:nvPr>
        </p:nvSpPr>
        <p:spPr/>
        <p:txBody>
          <a:bodyPr/>
          <a:lstStyle/>
          <a:p>
            <a:endParaRPr lang="en-GB" dirty="0"/>
          </a:p>
        </p:txBody>
      </p:sp>
      <p:sp>
        <p:nvSpPr>
          <p:cNvPr id="6" name="Picture Placeholder 8">
            <a:extLst>
              <a:ext uri="{FF2B5EF4-FFF2-40B4-BE49-F238E27FC236}">
                <a16:creationId xmlns:a16="http://schemas.microsoft.com/office/drawing/2014/main" id="{9FB0F667-BCE2-4DBB-AF46-1A17DC85E4EC}"/>
              </a:ext>
            </a:extLst>
          </p:cNvPr>
          <p:cNvSpPr>
            <a:spLocks noGrp="1"/>
          </p:cNvSpPr>
          <p:nvPr>
            <p:ph type="pic" sz="quarter" idx="13"/>
          </p:nvPr>
        </p:nvSpPr>
        <p:spPr>
          <a:xfrm>
            <a:off x="453604" y="3559765"/>
            <a:ext cx="3015460" cy="3605766"/>
          </a:xfrm>
          <a:noFill/>
          <a:ln>
            <a:solidFill>
              <a:schemeClr val="bg2"/>
            </a:solidFill>
          </a:ln>
        </p:spPr>
        <p:txBody>
          <a:bodyPr anchor="ctr"/>
          <a:lstStyle>
            <a:lvl1pPr marL="0" indent="0" algn="ctr">
              <a:buNone/>
              <a:defRPr lang="en-GB"/>
            </a:lvl1pPr>
          </a:lstStyle>
          <a:p>
            <a:r>
              <a:rPr lang="en-US"/>
              <a:t>Click icon to add picture</a:t>
            </a:r>
            <a:endParaRPr lang="en-GB" dirty="0"/>
          </a:p>
        </p:txBody>
      </p:sp>
      <p:sp>
        <p:nvSpPr>
          <p:cNvPr id="7" name="Text Placeholder 7">
            <a:extLst>
              <a:ext uri="{FF2B5EF4-FFF2-40B4-BE49-F238E27FC236}">
                <a16:creationId xmlns:a16="http://schemas.microsoft.com/office/drawing/2014/main" id="{FE12330E-E510-4832-AE98-6BC1CEED7245}"/>
              </a:ext>
            </a:extLst>
          </p:cNvPr>
          <p:cNvSpPr>
            <a:spLocks noGrp="1"/>
          </p:cNvSpPr>
          <p:nvPr>
            <p:ph type="body" sz="quarter" idx="19" hasCustomPrompt="1"/>
          </p:nvPr>
        </p:nvSpPr>
        <p:spPr>
          <a:xfrm>
            <a:off x="453601" y="7401666"/>
            <a:ext cx="3015462" cy="574760"/>
          </a:xfrm>
          <a:ln>
            <a:noFill/>
          </a:ln>
        </p:spPr>
        <p:txBody>
          <a:bodyPr lIns="0" tIns="36000" rIns="0" bIns="36000" anchor="b">
            <a:noAutofit/>
          </a:bodyPr>
          <a:lstStyle>
            <a:lvl1pPr marL="0" indent="0" algn="l">
              <a:spcBef>
                <a:spcPts val="0"/>
              </a:spcBef>
              <a:buNone/>
              <a:defRPr sz="2200" b="1">
                <a:solidFill>
                  <a:schemeClr val="accent3"/>
                </a:solidFill>
              </a:defRPr>
            </a:lvl1pPr>
            <a:lvl2pPr marL="6350" indent="0">
              <a:buNone/>
              <a:defRPr sz="2000" b="0">
                <a:solidFill>
                  <a:schemeClr val="tx2"/>
                </a:solidFill>
              </a:defRPr>
            </a:lvl2pPr>
            <a:lvl3pPr marL="6350" indent="0">
              <a:buNone/>
              <a:defRPr sz="1800" b="0">
                <a:solidFill>
                  <a:schemeClr val="tx2"/>
                </a:solidFill>
              </a:defRPr>
            </a:lvl3pPr>
            <a:lvl4pPr marL="6350" indent="0">
              <a:buNone/>
              <a:defRPr sz="1600" b="0">
                <a:solidFill>
                  <a:schemeClr val="tx2"/>
                </a:solidFill>
              </a:defRPr>
            </a:lvl4pPr>
            <a:lvl5pPr marL="6350" indent="0">
              <a:buNone/>
              <a:defRPr sz="1600" b="0">
                <a:solidFill>
                  <a:schemeClr val="tx2"/>
                </a:solidFill>
              </a:defRPr>
            </a:lvl5pPr>
          </a:lstStyle>
          <a:p>
            <a:pPr lvl="0"/>
            <a:r>
              <a:rPr lang="en-US" dirty="0"/>
              <a:t>Name</a:t>
            </a:r>
          </a:p>
        </p:txBody>
      </p:sp>
      <p:sp>
        <p:nvSpPr>
          <p:cNvPr id="8" name="Picture Placeholder 8">
            <a:extLst>
              <a:ext uri="{FF2B5EF4-FFF2-40B4-BE49-F238E27FC236}">
                <a16:creationId xmlns:a16="http://schemas.microsoft.com/office/drawing/2014/main" id="{88D242C1-930D-4CFF-A0D3-92F3BE58AE3D}"/>
              </a:ext>
            </a:extLst>
          </p:cNvPr>
          <p:cNvSpPr>
            <a:spLocks noGrp="1"/>
          </p:cNvSpPr>
          <p:nvPr>
            <p:ph type="pic" sz="quarter" idx="22"/>
          </p:nvPr>
        </p:nvSpPr>
        <p:spPr>
          <a:xfrm>
            <a:off x="4545786" y="3559765"/>
            <a:ext cx="3015460" cy="3605766"/>
          </a:xfrm>
          <a:noFill/>
          <a:ln>
            <a:solidFill>
              <a:schemeClr val="bg2"/>
            </a:solidFill>
          </a:ln>
        </p:spPr>
        <p:txBody>
          <a:bodyPr anchor="ctr"/>
          <a:lstStyle>
            <a:lvl1pPr marL="0" indent="0" algn="ctr">
              <a:buNone/>
              <a:defRPr lang="en-GB"/>
            </a:lvl1pPr>
          </a:lstStyle>
          <a:p>
            <a:r>
              <a:rPr lang="en-US"/>
              <a:t>Click icon to add picture</a:t>
            </a:r>
            <a:endParaRPr lang="en-GB"/>
          </a:p>
        </p:txBody>
      </p:sp>
      <p:sp>
        <p:nvSpPr>
          <p:cNvPr id="9" name="Picture Placeholder 8">
            <a:extLst>
              <a:ext uri="{FF2B5EF4-FFF2-40B4-BE49-F238E27FC236}">
                <a16:creationId xmlns:a16="http://schemas.microsoft.com/office/drawing/2014/main" id="{A5C62E30-33A8-4D06-89A9-D70B8AEAE2CE}"/>
              </a:ext>
            </a:extLst>
          </p:cNvPr>
          <p:cNvSpPr>
            <a:spLocks noGrp="1"/>
          </p:cNvSpPr>
          <p:nvPr>
            <p:ph type="pic" sz="quarter" idx="26"/>
          </p:nvPr>
        </p:nvSpPr>
        <p:spPr>
          <a:xfrm>
            <a:off x="8637968" y="3559765"/>
            <a:ext cx="3015460" cy="3605766"/>
          </a:xfrm>
          <a:noFill/>
          <a:ln>
            <a:solidFill>
              <a:schemeClr val="bg2"/>
            </a:solidFill>
          </a:ln>
        </p:spPr>
        <p:txBody>
          <a:bodyPr anchor="ctr"/>
          <a:lstStyle>
            <a:lvl1pPr marL="0" indent="0" algn="ctr">
              <a:buNone/>
              <a:defRPr lang="en-GB"/>
            </a:lvl1pPr>
          </a:lstStyle>
          <a:p>
            <a:r>
              <a:rPr lang="en-US"/>
              <a:t>Click icon to add picture</a:t>
            </a:r>
            <a:endParaRPr lang="en-GB"/>
          </a:p>
        </p:txBody>
      </p:sp>
      <p:sp>
        <p:nvSpPr>
          <p:cNvPr id="10" name="Picture Placeholder 8">
            <a:extLst>
              <a:ext uri="{FF2B5EF4-FFF2-40B4-BE49-F238E27FC236}">
                <a16:creationId xmlns:a16="http://schemas.microsoft.com/office/drawing/2014/main" id="{92FFEF10-7B55-4FE4-9FCF-4DDF58C2BD87}"/>
              </a:ext>
            </a:extLst>
          </p:cNvPr>
          <p:cNvSpPr>
            <a:spLocks noGrp="1"/>
          </p:cNvSpPr>
          <p:nvPr>
            <p:ph type="pic" sz="quarter" idx="30"/>
          </p:nvPr>
        </p:nvSpPr>
        <p:spPr>
          <a:xfrm>
            <a:off x="12730150" y="3559765"/>
            <a:ext cx="3015460" cy="3605766"/>
          </a:xfrm>
          <a:noFill/>
          <a:ln>
            <a:solidFill>
              <a:schemeClr val="bg2"/>
            </a:solidFill>
          </a:ln>
        </p:spPr>
        <p:txBody>
          <a:bodyPr anchor="ctr"/>
          <a:lstStyle>
            <a:lvl1pPr marL="0" indent="0" algn="ctr">
              <a:buNone/>
              <a:defRPr lang="en-GB"/>
            </a:lvl1pPr>
          </a:lstStyle>
          <a:p>
            <a:r>
              <a:rPr lang="en-US"/>
              <a:t>Click icon to add picture</a:t>
            </a:r>
            <a:endParaRPr lang="en-GB"/>
          </a:p>
        </p:txBody>
      </p:sp>
      <p:sp>
        <p:nvSpPr>
          <p:cNvPr id="11" name="Picture Placeholder 8">
            <a:extLst>
              <a:ext uri="{FF2B5EF4-FFF2-40B4-BE49-F238E27FC236}">
                <a16:creationId xmlns:a16="http://schemas.microsoft.com/office/drawing/2014/main" id="{099D3F9F-8D11-418B-8E5D-E47686B81C6C}"/>
              </a:ext>
            </a:extLst>
          </p:cNvPr>
          <p:cNvSpPr>
            <a:spLocks noGrp="1"/>
          </p:cNvSpPr>
          <p:nvPr>
            <p:ph type="pic" sz="quarter" idx="34"/>
          </p:nvPr>
        </p:nvSpPr>
        <p:spPr>
          <a:xfrm>
            <a:off x="16822332" y="3559765"/>
            <a:ext cx="3015460" cy="3605766"/>
          </a:xfrm>
          <a:noFill/>
          <a:ln>
            <a:solidFill>
              <a:schemeClr val="bg2"/>
            </a:solidFill>
          </a:ln>
        </p:spPr>
        <p:txBody>
          <a:bodyPr anchor="ctr"/>
          <a:lstStyle>
            <a:lvl1pPr marL="0" indent="0" algn="ctr">
              <a:buNone/>
              <a:defRPr lang="en-GB"/>
            </a:lvl1pPr>
          </a:lstStyle>
          <a:p>
            <a:r>
              <a:rPr lang="en-US"/>
              <a:t>Click icon to add picture</a:t>
            </a:r>
            <a:endParaRPr lang="en-GB"/>
          </a:p>
        </p:txBody>
      </p:sp>
      <p:sp>
        <p:nvSpPr>
          <p:cNvPr id="12" name="Picture Placeholder 8">
            <a:extLst>
              <a:ext uri="{FF2B5EF4-FFF2-40B4-BE49-F238E27FC236}">
                <a16:creationId xmlns:a16="http://schemas.microsoft.com/office/drawing/2014/main" id="{4B708A4D-007A-4A79-8C84-91C68FA943D7}"/>
              </a:ext>
            </a:extLst>
          </p:cNvPr>
          <p:cNvSpPr>
            <a:spLocks noGrp="1"/>
          </p:cNvSpPr>
          <p:nvPr>
            <p:ph type="pic" sz="quarter" idx="38"/>
          </p:nvPr>
        </p:nvSpPr>
        <p:spPr>
          <a:xfrm>
            <a:off x="20914516" y="3559765"/>
            <a:ext cx="3015460" cy="3605766"/>
          </a:xfrm>
          <a:noFill/>
          <a:ln>
            <a:solidFill>
              <a:schemeClr val="bg2"/>
            </a:solidFill>
          </a:ln>
        </p:spPr>
        <p:txBody>
          <a:bodyPr anchor="ctr"/>
          <a:lstStyle>
            <a:lvl1pPr marL="0" indent="0" algn="ctr">
              <a:buNone/>
              <a:defRPr lang="en-GB"/>
            </a:lvl1pPr>
          </a:lstStyle>
          <a:p>
            <a:r>
              <a:rPr lang="en-US"/>
              <a:t>Click icon to add picture</a:t>
            </a:r>
            <a:endParaRPr lang="en-GB" dirty="0"/>
          </a:p>
        </p:txBody>
      </p:sp>
      <p:sp>
        <p:nvSpPr>
          <p:cNvPr id="13" name="Text Placeholder 7">
            <a:extLst>
              <a:ext uri="{FF2B5EF4-FFF2-40B4-BE49-F238E27FC236}">
                <a16:creationId xmlns:a16="http://schemas.microsoft.com/office/drawing/2014/main" id="{94CCC72F-F104-40B7-ABC4-9A682BF07D01}"/>
              </a:ext>
            </a:extLst>
          </p:cNvPr>
          <p:cNvSpPr>
            <a:spLocks noGrp="1"/>
          </p:cNvSpPr>
          <p:nvPr>
            <p:ph type="body" sz="quarter" idx="50" hasCustomPrompt="1"/>
          </p:nvPr>
        </p:nvSpPr>
        <p:spPr>
          <a:xfrm>
            <a:off x="4542529" y="7401666"/>
            <a:ext cx="3015462" cy="574760"/>
          </a:xfrm>
          <a:ln>
            <a:noFill/>
          </a:ln>
        </p:spPr>
        <p:txBody>
          <a:bodyPr lIns="0" tIns="36000" rIns="0" bIns="36000" anchor="b">
            <a:noAutofit/>
          </a:bodyPr>
          <a:lstStyle>
            <a:lvl1pPr marL="0" indent="0" algn="l">
              <a:spcBef>
                <a:spcPts val="0"/>
              </a:spcBef>
              <a:buNone/>
              <a:defRPr sz="2200" b="1">
                <a:solidFill>
                  <a:schemeClr val="accent3"/>
                </a:solidFill>
              </a:defRPr>
            </a:lvl1pPr>
            <a:lvl2pPr marL="6350" indent="0">
              <a:buNone/>
              <a:defRPr sz="2000" b="0">
                <a:solidFill>
                  <a:schemeClr val="tx2"/>
                </a:solidFill>
              </a:defRPr>
            </a:lvl2pPr>
            <a:lvl3pPr marL="6350" indent="0">
              <a:buNone/>
              <a:defRPr sz="1800" b="0">
                <a:solidFill>
                  <a:schemeClr val="tx2"/>
                </a:solidFill>
              </a:defRPr>
            </a:lvl3pPr>
            <a:lvl4pPr marL="6350" indent="0">
              <a:buNone/>
              <a:defRPr sz="1600" b="0">
                <a:solidFill>
                  <a:schemeClr val="tx2"/>
                </a:solidFill>
              </a:defRPr>
            </a:lvl4pPr>
            <a:lvl5pPr marL="6350" indent="0">
              <a:buNone/>
              <a:defRPr sz="1600" b="0">
                <a:solidFill>
                  <a:schemeClr val="tx2"/>
                </a:solidFill>
              </a:defRPr>
            </a:lvl5pPr>
          </a:lstStyle>
          <a:p>
            <a:pPr lvl="0"/>
            <a:r>
              <a:rPr lang="en-US" dirty="0"/>
              <a:t>Name</a:t>
            </a:r>
          </a:p>
        </p:txBody>
      </p:sp>
      <p:sp>
        <p:nvSpPr>
          <p:cNvPr id="14" name="Text Placeholder 7">
            <a:extLst>
              <a:ext uri="{FF2B5EF4-FFF2-40B4-BE49-F238E27FC236}">
                <a16:creationId xmlns:a16="http://schemas.microsoft.com/office/drawing/2014/main" id="{B817C2EF-7D3C-4EDD-9A95-2FABEDB44F50}"/>
              </a:ext>
            </a:extLst>
          </p:cNvPr>
          <p:cNvSpPr>
            <a:spLocks noGrp="1"/>
          </p:cNvSpPr>
          <p:nvPr>
            <p:ph type="body" sz="quarter" idx="52" hasCustomPrompt="1"/>
          </p:nvPr>
        </p:nvSpPr>
        <p:spPr>
          <a:xfrm>
            <a:off x="8631457" y="7401666"/>
            <a:ext cx="3015462" cy="574760"/>
          </a:xfrm>
          <a:ln>
            <a:noFill/>
          </a:ln>
        </p:spPr>
        <p:txBody>
          <a:bodyPr lIns="0" tIns="36000" rIns="0" bIns="36000" anchor="b">
            <a:noAutofit/>
          </a:bodyPr>
          <a:lstStyle>
            <a:lvl1pPr marL="0" indent="0" algn="l">
              <a:spcBef>
                <a:spcPts val="0"/>
              </a:spcBef>
              <a:buNone/>
              <a:defRPr sz="2200" b="1">
                <a:solidFill>
                  <a:schemeClr val="accent3"/>
                </a:solidFill>
              </a:defRPr>
            </a:lvl1pPr>
            <a:lvl2pPr marL="6350" indent="0">
              <a:buNone/>
              <a:defRPr sz="2000" b="0">
                <a:solidFill>
                  <a:schemeClr val="tx2"/>
                </a:solidFill>
              </a:defRPr>
            </a:lvl2pPr>
            <a:lvl3pPr marL="6350" indent="0">
              <a:buNone/>
              <a:defRPr sz="1800" b="0">
                <a:solidFill>
                  <a:schemeClr val="tx2"/>
                </a:solidFill>
              </a:defRPr>
            </a:lvl3pPr>
            <a:lvl4pPr marL="6350" indent="0">
              <a:buNone/>
              <a:defRPr sz="1600" b="0">
                <a:solidFill>
                  <a:schemeClr val="tx2"/>
                </a:solidFill>
              </a:defRPr>
            </a:lvl4pPr>
            <a:lvl5pPr marL="6350" indent="0">
              <a:buNone/>
              <a:defRPr sz="1600" b="0">
                <a:solidFill>
                  <a:schemeClr val="tx2"/>
                </a:solidFill>
              </a:defRPr>
            </a:lvl5pPr>
          </a:lstStyle>
          <a:p>
            <a:pPr lvl="0"/>
            <a:r>
              <a:rPr lang="en-US"/>
              <a:t>Name</a:t>
            </a:r>
          </a:p>
        </p:txBody>
      </p:sp>
      <p:sp>
        <p:nvSpPr>
          <p:cNvPr id="15" name="Text Placeholder 7">
            <a:extLst>
              <a:ext uri="{FF2B5EF4-FFF2-40B4-BE49-F238E27FC236}">
                <a16:creationId xmlns:a16="http://schemas.microsoft.com/office/drawing/2014/main" id="{F38744B4-0523-444D-9991-958AB076C9C9}"/>
              </a:ext>
            </a:extLst>
          </p:cNvPr>
          <p:cNvSpPr>
            <a:spLocks noGrp="1"/>
          </p:cNvSpPr>
          <p:nvPr>
            <p:ph type="body" sz="quarter" idx="54" hasCustomPrompt="1"/>
          </p:nvPr>
        </p:nvSpPr>
        <p:spPr>
          <a:xfrm>
            <a:off x="12720385" y="7401666"/>
            <a:ext cx="3015462" cy="574760"/>
          </a:xfrm>
          <a:ln>
            <a:noFill/>
          </a:ln>
        </p:spPr>
        <p:txBody>
          <a:bodyPr lIns="0" tIns="36000" rIns="0" bIns="36000" anchor="b">
            <a:noAutofit/>
          </a:bodyPr>
          <a:lstStyle>
            <a:lvl1pPr marL="0" indent="0" algn="l">
              <a:spcBef>
                <a:spcPts val="0"/>
              </a:spcBef>
              <a:buNone/>
              <a:defRPr sz="2200" b="1">
                <a:solidFill>
                  <a:schemeClr val="accent3"/>
                </a:solidFill>
              </a:defRPr>
            </a:lvl1pPr>
            <a:lvl2pPr marL="6350" indent="0">
              <a:buNone/>
              <a:defRPr sz="2000" b="0">
                <a:solidFill>
                  <a:schemeClr val="tx2"/>
                </a:solidFill>
              </a:defRPr>
            </a:lvl2pPr>
            <a:lvl3pPr marL="6350" indent="0">
              <a:buNone/>
              <a:defRPr sz="1800" b="0">
                <a:solidFill>
                  <a:schemeClr val="tx2"/>
                </a:solidFill>
              </a:defRPr>
            </a:lvl3pPr>
            <a:lvl4pPr marL="6350" indent="0">
              <a:buNone/>
              <a:defRPr sz="1600" b="0">
                <a:solidFill>
                  <a:schemeClr val="tx2"/>
                </a:solidFill>
              </a:defRPr>
            </a:lvl4pPr>
            <a:lvl5pPr marL="6350" indent="0">
              <a:buNone/>
              <a:defRPr sz="1600" b="0">
                <a:solidFill>
                  <a:schemeClr val="tx2"/>
                </a:solidFill>
              </a:defRPr>
            </a:lvl5pPr>
          </a:lstStyle>
          <a:p>
            <a:pPr lvl="0"/>
            <a:r>
              <a:rPr lang="en-US"/>
              <a:t>Name</a:t>
            </a:r>
          </a:p>
        </p:txBody>
      </p:sp>
      <p:sp>
        <p:nvSpPr>
          <p:cNvPr id="16" name="Text Placeholder 7">
            <a:extLst>
              <a:ext uri="{FF2B5EF4-FFF2-40B4-BE49-F238E27FC236}">
                <a16:creationId xmlns:a16="http://schemas.microsoft.com/office/drawing/2014/main" id="{D082AD2A-8C21-425D-87CB-1CA1685D2E6D}"/>
              </a:ext>
            </a:extLst>
          </p:cNvPr>
          <p:cNvSpPr>
            <a:spLocks noGrp="1"/>
          </p:cNvSpPr>
          <p:nvPr>
            <p:ph type="body" sz="quarter" idx="56" hasCustomPrompt="1"/>
          </p:nvPr>
        </p:nvSpPr>
        <p:spPr>
          <a:xfrm>
            <a:off x="16809313" y="7401666"/>
            <a:ext cx="3015462" cy="574760"/>
          </a:xfrm>
          <a:ln>
            <a:noFill/>
          </a:ln>
        </p:spPr>
        <p:txBody>
          <a:bodyPr lIns="0" tIns="36000" rIns="0" bIns="36000" anchor="b">
            <a:noAutofit/>
          </a:bodyPr>
          <a:lstStyle>
            <a:lvl1pPr marL="0" indent="0" algn="l">
              <a:spcBef>
                <a:spcPts val="0"/>
              </a:spcBef>
              <a:buNone/>
              <a:defRPr sz="2200" b="1">
                <a:solidFill>
                  <a:schemeClr val="accent3"/>
                </a:solidFill>
              </a:defRPr>
            </a:lvl1pPr>
            <a:lvl2pPr marL="6350" indent="0">
              <a:buNone/>
              <a:defRPr sz="2000" b="0">
                <a:solidFill>
                  <a:schemeClr val="tx2"/>
                </a:solidFill>
              </a:defRPr>
            </a:lvl2pPr>
            <a:lvl3pPr marL="6350" indent="0">
              <a:buNone/>
              <a:defRPr sz="1800" b="0">
                <a:solidFill>
                  <a:schemeClr val="tx2"/>
                </a:solidFill>
              </a:defRPr>
            </a:lvl3pPr>
            <a:lvl4pPr marL="6350" indent="0">
              <a:buNone/>
              <a:defRPr sz="1600" b="0">
                <a:solidFill>
                  <a:schemeClr val="tx2"/>
                </a:solidFill>
              </a:defRPr>
            </a:lvl4pPr>
            <a:lvl5pPr marL="6350" indent="0">
              <a:buNone/>
              <a:defRPr sz="1600" b="0">
                <a:solidFill>
                  <a:schemeClr val="tx2"/>
                </a:solidFill>
              </a:defRPr>
            </a:lvl5pPr>
          </a:lstStyle>
          <a:p>
            <a:pPr lvl="0"/>
            <a:r>
              <a:rPr lang="en-US"/>
              <a:t>Name</a:t>
            </a:r>
          </a:p>
        </p:txBody>
      </p:sp>
      <p:sp>
        <p:nvSpPr>
          <p:cNvPr id="17" name="Text Placeholder 7">
            <a:extLst>
              <a:ext uri="{FF2B5EF4-FFF2-40B4-BE49-F238E27FC236}">
                <a16:creationId xmlns:a16="http://schemas.microsoft.com/office/drawing/2014/main" id="{D56E1480-0949-46CC-A04A-628A3BA4AE52}"/>
              </a:ext>
            </a:extLst>
          </p:cNvPr>
          <p:cNvSpPr>
            <a:spLocks noGrp="1"/>
          </p:cNvSpPr>
          <p:nvPr>
            <p:ph type="body" sz="quarter" idx="58" hasCustomPrompt="1"/>
          </p:nvPr>
        </p:nvSpPr>
        <p:spPr>
          <a:xfrm>
            <a:off x="20898237" y="7401666"/>
            <a:ext cx="3015462" cy="574760"/>
          </a:xfrm>
          <a:ln>
            <a:noFill/>
          </a:ln>
        </p:spPr>
        <p:txBody>
          <a:bodyPr lIns="0" tIns="36000" rIns="0" bIns="36000" anchor="b">
            <a:noAutofit/>
          </a:bodyPr>
          <a:lstStyle>
            <a:lvl1pPr marL="0" indent="0" algn="l">
              <a:spcBef>
                <a:spcPts val="0"/>
              </a:spcBef>
              <a:buNone/>
              <a:defRPr sz="2200" b="1">
                <a:solidFill>
                  <a:schemeClr val="accent3"/>
                </a:solidFill>
              </a:defRPr>
            </a:lvl1pPr>
            <a:lvl2pPr marL="6350" indent="0">
              <a:buNone/>
              <a:defRPr sz="2000" b="0">
                <a:solidFill>
                  <a:schemeClr val="tx2"/>
                </a:solidFill>
              </a:defRPr>
            </a:lvl2pPr>
            <a:lvl3pPr marL="6350" indent="0">
              <a:buNone/>
              <a:defRPr sz="1800" b="0">
                <a:solidFill>
                  <a:schemeClr val="tx2"/>
                </a:solidFill>
              </a:defRPr>
            </a:lvl3pPr>
            <a:lvl4pPr marL="6350" indent="0">
              <a:buNone/>
              <a:defRPr sz="1600" b="0">
                <a:solidFill>
                  <a:schemeClr val="tx2"/>
                </a:solidFill>
              </a:defRPr>
            </a:lvl4pPr>
            <a:lvl5pPr marL="6350" indent="0">
              <a:buNone/>
              <a:defRPr sz="1600" b="0">
                <a:solidFill>
                  <a:schemeClr val="tx2"/>
                </a:solidFill>
              </a:defRPr>
            </a:lvl5pPr>
          </a:lstStyle>
          <a:p>
            <a:pPr lvl="0"/>
            <a:r>
              <a:rPr lang="en-US" dirty="0"/>
              <a:t>Name</a:t>
            </a:r>
          </a:p>
        </p:txBody>
      </p:sp>
      <p:sp>
        <p:nvSpPr>
          <p:cNvPr id="18" name="Text Placeholder 7">
            <a:extLst>
              <a:ext uri="{FF2B5EF4-FFF2-40B4-BE49-F238E27FC236}">
                <a16:creationId xmlns:a16="http://schemas.microsoft.com/office/drawing/2014/main" id="{76287E59-097D-4700-AE05-1E2E1833DC7A}"/>
              </a:ext>
            </a:extLst>
          </p:cNvPr>
          <p:cNvSpPr>
            <a:spLocks noGrp="1"/>
          </p:cNvSpPr>
          <p:nvPr>
            <p:ph type="body" sz="quarter" idx="59" hasCustomPrompt="1"/>
          </p:nvPr>
        </p:nvSpPr>
        <p:spPr>
          <a:xfrm>
            <a:off x="453601" y="8045720"/>
            <a:ext cx="3015462" cy="574760"/>
          </a:xfrm>
          <a:ln>
            <a:noFill/>
          </a:ln>
        </p:spPr>
        <p:txBody>
          <a:bodyPr lIns="0" tIns="36000" rIns="0" bIns="36000">
            <a:noAutofit/>
          </a:bodyPr>
          <a:lstStyle>
            <a:lvl1pPr marL="0" indent="0" algn="l">
              <a:spcBef>
                <a:spcPts val="0"/>
              </a:spcBef>
              <a:buNone/>
              <a:defRPr sz="2200" b="0">
                <a:solidFill>
                  <a:schemeClr val="tx1"/>
                </a:solidFill>
              </a:defRPr>
            </a:lvl1pPr>
            <a:lvl2pPr marL="6350" indent="0">
              <a:buNone/>
              <a:defRPr sz="2000" b="0">
                <a:solidFill>
                  <a:schemeClr val="tx2"/>
                </a:solidFill>
              </a:defRPr>
            </a:lvl2pPr>
            <a:lvl3pPr marL="6350" indent="0">
              <a:buNone/>
              <a:defRPr sz="1800" b="0">
                <a:solidFill>
                  <a:schemeClr val="tx2"/>
                </a:solidFill>
              </a:defRPr>
            </a:lvl3pPr>
            <a:lvl4pPr marL="6350" indent="0">
              <a:buNone/>
              <a:defRPr sz="1600" b="0">
                <a:solidFill>
                  <a:schemeClr val="tx2"/>
                </a:solidFill>
              </a:defRPr>
            </a:lvl4pPr>
            <a:lvl5pPr marL="6350" indent="0">
              <a:buNone/>
              <a:defRPr sz="1600" b="0">
                <a:solidFill>
                  <a:schemeClr val="tx2"/>
                </a:solidFill>
              </a:defRPr>
            </a:lvl5pPr>
          </a:lstStyle>
          <a:p>
            <a:pPr lvl="0"/>
            <a:r>
              <a:rPr lang="en-US" dirty="0"/>
              <a:t>Name</a:t>
            </a:r>
          </a:p>
        </p:txBody>
      </p:sp>
      <p:sp>
        <p:nvSpPr>
          <p:cNvPr id="19" name="Text Placeholder 7">
            <a:extLst>
              <a:ext uri="{FF2B5EF4-FFF2-40B4-BE49-F238E27FC236}">
                <a16:creationId xmlns:a16="http://schemas.microsoft.com/office/drawing/2014/main" id="{22CDB560-0A07-40DA-89D9-A366BF70899B}"/>
              </a:ext>
            </a:extLst>
          </p:cNvPr>
          <p:cNvSpPr>
            <a:spLocks noGrp="1"/>
          </p:cNvSpPr>
          <p:nvPr>
            <p:ph type="body" sz="quarter" idx="60" hasCustomPrompt="1"/>
          </p:nvPr>
        </p:nvSpPr>
        <p:spPr>
          <a:xfrm>
            <a:off x="4542529" y="8045720"/>
            <a:ext cx="3015462" cy="574760"/>
          </a:xfrm>
          <a:ln>
            <a:noFill/>
          </a:ln>
        </p:spPr>
        <p:txBody>
          <a:bodyPr lIns="0" tIns="36000" rIns="0" bIns="36000">
            <a:noAutofit/>
          </a:bodyPr>
          <a:lstStyle>
            <a:lvl1pPr marL="0" indent="0" algn="l">
              <a:spcBef>
                <a:spcPts val="0"/>
              </a:spcBef>
              <a:buNone/>
              <a:defRPr sz="2200" b="0">
                <a:solidFill>
                  <a:schemeClr val="tx1"/>
                </a:solidFill>
              </a:defRPr>
            </a:lvl1pPr>
            <a:lvl2pPr marL="6350" indent="0">
              <a:buNone/>
              <a:defRPr sz="2000" b="0">
                <a:solidFill>
                  <a:schemeClr val="tx2"/>
                </a:solidFill>
              </a:defRPr>
            </a:lvl2pPr>
            <a:lvl3pPr marL="6350" indent="0">
              <a:buNone/>
              <a:defRPr sz="1800" b="0">
                <a:solidFill>
                  <a:schemeClr val="tx2"/>
                </a:solidFill>
              </a:defRPr>
            </a:lvl3pPr>
            <a:lvl4pPr marL="6350" indent="0">
              <a:buNone/>
              <a:defRPr sz="1600" b="0">
                <a:solidFill>
                  <a:schemeClr val="tx2"/>
                </a:solidFill>
              </a:defRPr>
            </a:lvl4pPr>
            <a:lvl5pPr marL="6350" indent="0">
              <a:buNone/>
              <a:defRPr sz="1600" b="0">
                <a:solidFill>
                  <a:schemeClr val="tx2"/>
                </a:solidFill>
              </a:defRPr>
            </a:lvl5pPr>
          </a:lstStyle>
          <a:p>
            <a:pPr lvl="0"/>
            <a:r>
              <a:rPr lang="en-US"/>
              <a:t>Name</a:t>
            </a:r>
          </a:p>
        </p:txBody>
      </p:sp>
      <p:sp>
        <p:nvSpPr>
          <p:cNvPr id="20" name="Text Placeholder 7">
            <a:extLst>
              <a:ext uri="{FF2B5EF4-FFF2-40B4-BE49-F238E27FC236}">
                <a16:creationId xmlns:a16="http://schemas.microsoft.com/office/drawing/2014/main" id="{ECA1B9A5-FDB3-4198-A150-805C54AAC1AD}"/>
              </a:ext>
            </a:extLst>
          </p:cNvPr>
          <p:cNvSpPr>
            <a:spLocks noGrp="1"/>
          </p:cNvSpPr>
          <p:nvPr>
            <p:ph type="body" sz="quarter" idx="61" hasCustomPrompt="1"/>
          </p:nvPr>
        </p:nvSpPr>
        <p:spPr>
          <a:xfrm>
            <a:off x="8631457" y="8045720"/>
            <a:ext cx="3015462" cy="574760"/>
          </a:xfrm>
          <a:ln>
            <a:noFill/>
          </a:ln>
        </p:spPr>
        <p:txBody>
          <a:bodyPr lIns="0" tIns="36000" rIns="0" bIns="36000">
            <a:noAutofit/>
          </a:bodyPr>
          <a:lstStyle>
            <a:lvl1pPr marL="0" indent="0" algn="l">
              <a:spcBef>
                <a:spcPts val="0"/>
              </a:spcBef>
              <a:buNone/>
              <a:defRPr sz="2200" b="0">
                <a:solidFill>
                  <a:schemeClr val="tx1"/>
                </a:solidFill>
              </a:defRPr>
            </a:lvl1pPr>
            <a:lvl2pPr marL="6350" indent="0">
              <a:buNone/>
              <a:defRPr sz="2000" b="0">
                <a:solidFill>
                  <a:schemeClr val="tx2"/>
                </a:solidFill>
              </a:defRPr>
            </a:lvl2pPr>
            <a:lvl3pPr marL="6350" indent="0">
              <a:buNone/>
              <a:defRPr sz="1800" b="0">
                <a:solidFill>
                  <a:schemeClr val="tx2"/>
                </a:solidFill>
              </a:defRPr>
            </a:lvl3pPr>
            <a:lvl4pPr marL="6350" indent="0">
              <a:buNone/>
              <a:defRPr sz="1600" b="0">
                <a:solidFill>
                  <a:schemeClr val="tx2"/>
                </a:solidFill>
              </a:defRPr>
            </a:lvl4pPr>
            <a:lvl5pPr marL="6350" indent="0">
              <a:buNone/>
              <a:defRPr sz="1600" b="0">
                <a:solidFill>
                  <a:schemeClr val="tx2"/>
                </a:solidFill>
              </a:defRPr>
            </a:lvl5pPr>
          </a:lstStyle>
          <a:p>
            <a:pPr lvl="0"/>
            <a:r>
              <a:rPr lang="en-US"/>
              <a:t>Name</a:t>
            </a:r>
          </a:p>
        </p:txBody>
      </p:sp>
      <p:sp>
        <p:nvSpPr>
          <p:cNvPr id="21" name="Text Placeholder 7">
            <a:extLst>
              <a:ext uri="{FF2B5EF4-FFF2-40B4-BE49-F238E27FC236}">
                <a16:creationId xmlns:a16="http://schemas.microsoft.com/office/drawing/2014/main" id="{A5EBA5CB-9CF2-4A71-A541-094421CBBF65}"/>
              </a:ext>
            </a:extLst>
          </p:cNvPr>
          <p:cNvSpPr>
            <a:spLocks noGrp="1"/>
          </p:cNvSpPr>
          <p:nvPr>
            <p:ph type="body" sz="quarter" idx="62" hasCustomPrompt="1"/>
          </p:nvPr>
        </p:nvSpPr>
        <p:spPr>
          <a:xfrm>
            <a:off x="12720385" y="8045720"/>
            <a:ext cx="3015462" cy="574760"/>
          </a:xfrm>
          <a:ln>
            <a:noFill/>
          </a:ln>
        </p:spPr>
        <p:txBody>
          <a:bodyPr lIns="0" tIns="36000" rIns="0" bIns="36000">
            <a:noAutofit/>
          </a:bodyPr>
          <a:lstStyle>
            <a:lvl1pPr marL="0" indent="0" algn="l">
              <a:spcBef>
                <a:spcPts val="0"/>
              </a:spcBef>
              <a:buNone/>
              <a:defRPr sz="2200" b="0">
                <a:solidFill>
                  <a:schemeClr val="tx1"/>
                </a:solidFill>
              </a:defRPr>
            </a:lvl1pPr>
            <a:lvl2pPr marL="6350" indent="0">
              <a:buNone/>
              <a:defRPr sz="2000" b="0">
                <a:solidFill>
                  <a:schemeClr val="tx2"/>
                </a:solidFill>
              </a:defRPr>
            </a:lvl2pPr>
            <a:lvl3pPr marL="6350" indent="0">
              <a:buNone/>
              <a:defRPr sz="1800" b="0">
                <a:solidFill>
                  <a:schemeClr val="tx2"/>
                </a:solidFill>
              </a:defRPr>
            </a:lvl3pPr>
            <a:lvl4pPr marL="6350" indent="0">
              <a:buNone/>
              <a:defRPr sz="1600" b="0">
                <a:solidFill>
                  <a:schemeClr val="tx2"/>
                </a:solidFill>
              </a:defRPr>
            </a:lvl4pPr>
            <a:lvl5pPr marL="6350" indent="0">
              <a:buNone/>
              <a:defRPr sz="1600" b="0">
                <a:solidFill>
                  <a:schemeClr val="tx2"/>
                </a:solidFill>
              </a:defRPr>
            </a:lvl5pPr>
          </a:lstStyle>
          <a:p>
            <a:pPr lvl="0"/>
            <a:r>
              <a:rPr lang="en-US"/>
              <a:t>Name</a:t>
            </a:r>
          </a:p>
        </p:txBody>
      </p:sp>
      <p:sp>
        <p:nvSpPr>
          <p:cNvPr id="22" name="Text Placeholder 7">
            <a:extLst>
              <a:ext uri="{FF2B5EF4-FFF2-40B4-BE49-F238E27FC236}">
                <a16:creationId xmlns:a16="http://schemas.microsoft.com/office/drawing/2014/main" id="{49541B2F-58C9-4713-ACC0-36F4326596B4}"/>
              </a:ext>
            </a:extLst>
          </p:cNvPr>
          <p:cNvSpPr>
            <a:spLocks noGrp="1"/>
          </p:cNvSpPr>
          <p:nvPr>
            <p:ph type="body" sz="quarter" idx="63" hasCustomPrompt="1"/>
          </p:nvPr>
        </p:nvSpPr>
        <p:spPr>
          <a:xfrm>
            <a:off x="16809313" y="8045720"/>
            <a:ext cx="3015462" cy="574760"/>
          </a:xfrm>
          <a:ln>
            <a:noFill/>
          </a:ln>
        </p:spPr>
        <p:txBody>
          <a:bodyPr lIns="0" tIns="36000" rIns="0" bIns="36000">
            <a:noAutofit/>
          </a:bodyPr>
          <a:lstStyle>
            <a:lvl1pPr marL="0" indent="0" algn="l">
              <a:spcBef>
                <a:spcPts val="0"/>
              </a:spcBef>
              <a:buNone/>
              <a:defRPr sz="2200" b="0">
                <a:solidFill>
                  <a:schemeClr val="tx1"/>
                </a:solidFill>
              </a:defRPr>
            </a:lvl1pPr>
            <a:lvl2pPr marL="6350" indent="0">
              <a:buNone/>
              <a:defRPr sz="2000" b="0">
                <a:solidFill>
                  <a:schemeClr val="tx2"/>
                </a:solidFill>
              </a:defRPr>
            </a:lvl2pPr>
            <a:lvl3pPr marL="6350" indent="0">
              <a:buNone/>
              <a:defRPr sz="1800" b="0">
                <a:solidFill>
                  <a:schemeClr val="tx2"/>
                </a:solidFill>
              </a:defRPr>
            </a:lvl3pPr>
            <a:lvl4pPr marL="6350" indent="0">
              <a:buNone/>
              <a:defRPr sz="1600" b="0">
                <a:solidFill>
                  <a:schemeClr val="tx2"/>
                </a:solidFill>
              </a:defRPr>
            </a:lvl4pPr>
            <a:lvl5pPr marL="6350" indent="0">
              <a:buNone/>
              <a:defRPr sz="1600" b="0">
                <a:solidFill>
                  <a:schemeClr val="tx2"/>
                </a:solidFill>
              </a:defRPr>
            </a:lvl5pPr>
          </a:lstStyle>
          <a:p>
            <a:pPr lvl="0"/>
            <a:r>
              <a:rPr lang="en-US"/>
              <a:t>Name</a:t>
            </a:r>
          </a:p>
        </p:txBody>
      </p:sp>
      <p:sp>
        <p:nvSpPr>
          <p:cNvPr id="23" name="Text Placeholder 7">
            <a:extLst>
              <a:ext uri="{FF2B5EF4-FFF2-40B4-BE49-F238E27FC236}">
                <a16:creationId xmlns:a16="http://schemas.microsoft.com/office/drawing/2014/main" id="{3CF0A1BE-31C5-412E-ADCD-42BB4C6D8D8A}"/>
              </a:ext>
            </a:extLst>
          </p:cNvPr>
          <p:cNvSpPr>
            <a:spLocks noGrp="1"/>
          </p:cNvSpPr>
          <p:nvPr>
            <p:ph type="body" sz="quarter" idx="64" hasCustomPrompt="1"/>
          </p:nvPr>
        </p:nvSpPr>
        <p:spPr>
          <a:xfrm>
            <a:off x="20898237" y="8045720"/>
            <a:ext cx="3015462" cy="574760"/>
          </a:xfrm>
          <a:ln>
            <a:noFill/>
          </a:ln>
        </p:spPr>
        <p:txBody>
          <a:bodyPr lIns="0" tIns="36000" rIns="0" bIns="36000">
            <a:noAutofit/>
          </a:bodyPr>
          <a:lstStyle>
            <a:lvl1pPr marL="0" indent="0" algn="l">
              <a:spcBef>
                <a:spcPts val="0"/>
              </a:spcBef>
              <a:buNone/>
              <a:defRPr sz="2200" b="0">
                <a:solidFill>
                  <a:schemeClr val="tx1"/>
                </a:solidFill>
              </a:defRPr>
            </a:lvl1pPr>
            <a:lvl2pPr marL="6350" indent="0">
              <a:buNone/>
              <a:defRPr sz="2000" b="0">
                <a:solidFill>
                  <a:schemeClr val="tx2"/>
                </a:solidFill>
              </a:defRPr>
            </a:lvl2pPr>
            <a:lvl3pPr marL="6350" indent="0">
              <a:buNone/>
              <a:defRPr sz="1800" b="0">
                <a:solidFill>
                  <a:schemeClr val="tx2"/>
                </a:solidFill>
              </a:defRPr>
            </a:lvl3pPr>
            <a:lvl4pPr marL="6350" indent="0">
              <a:buNone/>
              <a:defRPr sz="1600" b="0">
                <a:solidFill>
                  <a:schemeClr val="tx2"/>
                </a:solidFill>
              </a:defRPr>
            </a:lvl4pPr>
            <a:lvl5pPr marL="6350" indent="0">
              <a:buNone/>
              <a:defRPr sz="1600" b="0">
                <a:solidFill>
                  <a:schemeClr val="tx2"/>
                </a:solidFill>
              </a:defRPr>
            </a:lvl5pPr>
          </a:lstStyle>
          <a:p>
            <a:pPr lvl="0"/>
            <a:r>
              <a:rPr lang="en-US"/>
              <a:t>Name</a:t>
            </a:r>
          </a:p>
        </p:txBody>
      </p:sp>
      <p:sp>
        <p:nvSpPr>
          <p:cNvPr id="24" name="Slide Number Placeholder 23">
            <a:extLst>
              <a:ext uri="{FF2B5EF4-FFF2-40B4-BE49-F238E27FC236}">
                <a16:creationId xmlns:a16="http://schemas.microsoft.com/office/drawing/2014/main" id="{AC0DE45D-1555-4FDE-9303-A64020CCC344}"/>
              </a:ext>
            </a:extLst>
          </p:cNvPr>
          <p:cNvSpPr>
            <a:spLocks noGrp="1"/>
          </p:cNvSpPr>
          <p:nvPr>
            <p:ph type="sldNum" sz="quarter" idx="65"/>
          </p:nvPr>
        </p:nvSpPr>
        <p:spPr/>
        <p:txBody>
          <a:bodyPr/>
          <a:lstStyle>
            <a:lvl1pPr algn="r">
              <a:defRPr/>
            </a:lvl1pPr>
          </a:lstStyle>
          <a:p>
            <a:fld id="{0E153218-3C45-4416-BBD6-D0B8FE588688}" type="slidenum">
              <a:rPr lang="en-GB" smtClean="0"/>
              <a:pPr/>
              <a:t>‹#›</a:t>
            </a:fld>
            <a:endParaRPr lang="en-GB" b="1" spc="600" dirty="0"/>
          </a:p>
        </p:txBody>
      </p:sp>
    </p:spTree>
    <p:extLst>
      <p:ext uri="{BB962C8B-B14F-4D97-AF65-F5344CB8AC3E}">
        <p14:creationId xmlns:p14="http://schemas.microsoft.com/office/powerpoint/2010/main" val="2438456644"/>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2_Title Slide - no subtitle">
    <p:spTree>
      <p:nvGrpSpPr>
        <p:cNvPr id="1" name=""/>
        <p:cNvGrpSpPr/>
        <p:nvPr/>
      </p:nvGrpSpPr>
      <p:grpSpPr>
        <a:xfrm>
          <a:off x="0" y="0"/>
          <a:ext cx="0" cy="0"/>
          <a:chOff x="0" y="0"/>
          <a:chExt cx="0" cy="0"/>
        </a:xfrm>
      </p:grpSpPr>
      <p:sp>
        <p:nvSpPr>
          <p:cNvPr id="95" name="Title Text"/>
          <p:cNvSpPr txBox="1">
            <a:spLocks noGrp="1"/>
          </p:cNvSpPr>
          <p:nvPr>
            <p:ph type="title"/>
          </p:nvPr>
        </p:nvSpPr>
        <p:spPr>
          <a:xfrm>
            <a:off x="464320" y="4805233"/>
            <a:ext cx="11727680" cy="2448002"/>
          </a:xfrm>
          <a:prstGeom prst="rect">
            <a:avLst/>
          </a:prstGeom>
        </p:spPr>
        <p:txBody>
          <a:bodyPr/>
          <a:lstStyle>
            <a:lvl1pPr>
              <a:defRPr sz="4800"/>
            </a:lvl1pPr>
          </a:lstStyle>
          <a:p>
            <a:r>
              <a:t>Title Text</a:t>
            </a:r>
          </a:p>
        </p:txBody>
      </p:sp>
      <p:sp>
        <p:nvSpPr>
          <p:cNvPr id="96" name="Body Level One…"/>
          <p:cNvSpPr txBox="1">
            <a:spLocks noGrp="1"/>
          </p:cNvSpPr>
          <p:nvPr>
            <p:ph type="body" sz="quarter" idx="1" hasCustomPrompt="1"/>
          </p:nvPr>
        </p:nvSpPr>
        <p:spPr>
          <a:xfrm>
            <a:off x="463550" y="7185600"/>
            <a:ext cx="11728450" cy="964802"/>
          </a:xfrm>
          <a:prstGeom prst="rect">
            <a:avLst/>
          </a:prstGeom>
        </p:spPr>
        <p:txBody>
          <a:bodyPr anchor="t"/>
          <a:lstStyle>
            <a:lvl1pPr marL="0" indent="0">
              <a:buClrTx/>
              <a:buSzTx/>
              <a:buNone/>
              <a:defRPr sz="2200" i="1" cap="none">
                <a:solidFill>
                  <a:srgbClr val="FFFFFF"/>
                </a:solidFill>
              </a:defRPr>
            </a:lvl1pPr>
            <a:lvl2pPr marL="538162" indent="-358775">
              <a:buClrTx/>
              <a:defRPr sz="2200" i="1" cap="none">
                <a:solidFill>
                  <a:srgbClr val="FFFFFF"/>
                </a:solidFill>
              </a:defRPr>
            </a:lvl2pPr>
            <a:lvl3pPr marL="717550" indent="-358775">
              <a:buClrTx/>
              <a:buSzPct val="100000"/>
              <a:buChar char="▪"/>
              <a:defRPr sz="2200" i="1" cap="none">
                <a:solidFill>
                  <a:srgbClr val="FFFFFF"/>
                </a:solidFill>
              </a:defRPr>
            </a:lvl3pPr>
            <a:lvl4pPr marL="896937" indent="-358775">
              <a:buClrTx/>
              <a:buSzPct val="100000"/>
              <a:buChar char="▪"/>
              <a:defRPr sz="2200" i="1" cap="none">
                <a:solidFill>
                  <a:srgbClr val="FFFFFF"/>
                </a:solidFill>
              </a:defRPr>
            </a:lvl4pPr>
            <a:lvl5pPr marL="1076325" indent="-358775">
              <a:buClrTx/>
              <a:buSzPct val="100000"/>
              <a:buChar char="▪"/>
              <a:defRPr sz="2200" i="1" cap="none">
                <a:solidFill>
                  <a:srgbClr val="FFFFFF"/>
                </a:solidFill>
              </a:defRPr>
            </a:lvl5pPr>
          </a:lstStyle>
          <a:p>
            <a:r>
              <a:t>Surname Name – Name Meeting – Place – Month Year</a:t>
            </a:r>
          </a:p>
          <a:p>
            <a:pPr lvl="1"/>
            <a:endParaRPr/>
          </a:p>
          <a:p>
            <a:pPr lvl="2"/>
            <a:endParaRPr/>
          </a:p>
          <a:p>
            <a:pPr lvl="3"/>
            <a:endParaRPr/>
          </a:p>
          <a:p>
            <a:pPr lvl="4"/>
            <a:endParaRPr/>
          </a:p>
        </p:txBody>
      </p:sp>
      <p:grpSp>
        <p:nvGrpSpPr>
          <p:cNvPr id="100" name="Group 15"/>
          <p:cNvGrpSpPr/>
          <p:nvPr/>
        </p:nvGrpSpPr>
        <p:grpSpPr>
          <a:xfrm>
            <a:off x="0" y="5773860"/>
            <a:ext cx="474617" cy="524277"/>
            <a:chOff x="0" y="-1"/>
            <a:chExt cx="474615" cy="524276"/>
          </a:xfrm>
        </p:grpSpPr>
        <p:sp>
          <p:nvSpPr>
            <p:cNvPr id="97" name="Rectangle 18"/>
            <p:cNvSpPr/>
            <p:nvPr/>
          </p:nvSpPr>
          <p:spPr>
            <a:xfrm>
              <a:off x="0" y="-2"/>
              <a:ext cx="474617" cy="111765"/>
            </a:xfrm>
            <a:prstGeom prst="rect">
              <a:avLst/>
            </a:prstGeom>
            <a:solidFill>
              <a:schemeClr val="accent1"/>
            </a:solidFill>
            <a:ln w="12700" cap="flat">
              <a:noFill/>
              <a:miter lim="400000"/>
            </a:ln>
            <a:effectLst/>
          </p:spPr>
          <p:txBody>
            <a:bodyPr wrap="square" lIns="91438" tIns="91438" rIns="91438" bIns="91438" numCol="1" anchor="ctr">
              <a:noAutofit/>
            </a:bodyPr>
            <a:lstStyle/>
            <a:p>
              <a:pPr algn="ctr">
                <a:defRPr sz="2200">
                  <a:solidFill>
                    <a:srgbClr val="FFFFFF"/>
                  </a:solidFill>
                  <a:latin typeface="Arial"/>
                  <a:ea typeface="Arial"/>
                  <a:cs typeface="Arial"/>
                  <a:sym typeface="Arial"/>
                </a:defRPr>
              </a:pPr>
              <a:endParaRPr/>
            </a:p>
          </p:txBody>
        </p:sp>
        <p:sp>
          <p:nvSpPr>
            <p:cNvPr id="98" name="Rectangle 19"/>
            <p:cNvSpPr/>
            <p:nvPr/>
          </p:nvSpPr>
          <p:spPr>
            <a:xfrm>
              <a:off x="0" y="206255"/>
              <a:ext cx="474617" cy="111764"/>
            </a:xfrm>
            <a:prstGeom prst="rect">
              <a:avLst/>
            </a:prstGeom>
            <a:solidFill>
              <a:schemeClr val="accent2"/>
            </a:solidFill>
            <a:ln w="12700" cap="flat">
              <a:noFill/>
              <a:miter lim="400000"/>
            </a:ln>
            <a:effectLst/>
          </p:spPr>
          <p:txBody>
            <a:bodyPr wrap="square" lIns="91438" tIns="91438" rIns="91438" bIns="91438" numCol="1" anchor="ctr">
              <a:noAutofit/>
            </a:bodyPr>
            <a:lstStyle/>
            <a:p>
              <a:pPr algn="ctr">
                <a:defRPr sz="2200">
                  <a:solidFill>
                    <a:srgbClr val="FFFFFF"/>
                  </a:solidFill>
                  <a:latin typeface="Arial"/>
                  <a:ea typeface="Arial"/>
                  <a:cs typeface="Arial"/>
                  <a:sym typeface="Arial"/>
                </a:defRPr>
              </a:pPr>
              <a:endParaRPr/>
            </a:p>
          </p:txBody>
        </p:sp>
        <p:sp>
          <p:nvSpPr>
            <p:cNvPr id="99" name="Rectangle 20"/>
            <p:cNvSpPr/>
            <p:nvPr/>
          </p:nvSpPr>
          <p:spPr>
            <a:xfrm>
              <a:off x="0" y="412512"/>
              <a:ext cx="474617" cy="111764"/>
            </a:xfrm>
            <a:prstGeom prst="rect">
              <a:avLst/>
            </a:prstGeom>
            <a:solidFill>
              <a:schemeClr val="accent3"/>
            </a:solidFill>
            <a:ln w="12700" cap="flat">
              <a:noFill/>
              <a:miter lim="400000"/>
            </a:ln>
            <a:effectLst/>
          </p:spPr>
          <p:txBody>
            <a:bodyPr wrap="square" lIns="91438" tIns="91438" rIns="91438" bIns="91438" numCol="1" anchor="ctr">
              <a:noAutofit/>
            </a:bodyPr>
            <a:lstStyle/>
            <a:p>
              <a:pPr algn="ctr">
                <a:defRPr sz="2200">
                  <a:solidFill>
                    <a:srgbClr val="FFFFFF"/>
                  </a:solidFill>
                  <a:latin typeface="Arial"/>
                  <a:ea typeface="Arial"/>
                  <a:cs typeface="Arial"/>
                  <a:sym typeface="Arial"/>
                </a:defRPr>
              </a:pPr>
              <a:endParaRPr/>
            </a:p>
          </p:txBody>
        </p:sp>
      </p:grpSp>
      <p:pic>
        <p:nvPicPr>
          <p:cNvPr id="101" name="Picture 11" descr="Picture 11"/>
          <p:cNvPicPr>
            <a:picLocks noChangeAspect="1"/>
          </p:cNvPicPr>
          <p:nvPr/>
        </p:nvPicPr>
        <p:blipFill>
          <a:blip r:embed="rId2">
            <a:extLst/>
          </a:blip>
          <a:stretch>
            <a:fillRect/>
          </a:stretch>
        </p:blipFill>
        <p:spPr>
          <a:xfrm>
            <a:off x="19235900" y="12497261"/>
            <a:ext cx="3976478" cy="646250"/>
          </a:xfrm>
          <a:prstGeom prst="rect">
            <a:avLst/>
          </a:prstGeom>
          <a:ln w="12700">
            <a:miter lim="400000"/>
          </a:ln>
        </p:spPr>
      </p:pic>
      <p:sp>
        <p:nvSpPr>
          <p:cNvPr id="102" name="Slide Number"/>
          <p:cNvSpPr txBox="1">
            <a:spLocks noGrp="1"/>
          </p:cNvSpPr>
          <p:nvPr>
            <p:ph type="sldNum" sz="quarter" idx="2"/>
          </p:nvPr>
        </p:nvSpPr>
        <p:spPr>
          <a:xfrm>
            <a:off x="17123469" y="12539886"/>
            <a:ext cx="351731" cy="34563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Vs - tw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0953A-503B-4470-BF42-47AD91821CCA}"/>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B26408CA-2257-435A-A992-F59145FEB462}"/>
              </a:ext>
            </a:extLst>
          </p:cNvPr>
          <p:cNvSpPr>
            <a:spLocks noGrp="1"/>
          </p:cNvSpPr>
          <p:nvPr>
            <p:ph type="dt" sz="half" idx="11"/>
          </p:nvPr>
        </p:nvSpPr>
        <p:spPr/>
        <p:txBody>
          <a:bodyPr/>
          <a:lstStyle/>
          <a:p>
            <a:fld id="{AAD929F0-6730-43DE-AA60-D56A49038E94}" type="datetime1">
              <a:rPr lang="en-GB" smtClean="0"/>
              <a:t>15/06/2020</a:t>
            </a:fld>
            <a:endParaRPr lang="en-GB"/>
          </a:p>
        </p:txBody>
      </p:sp>
      <p:sp>
        <p:nvSpPr>
          <p:cNvPr id="5" name="Footer Placeholder 4">
            <a:extLst>
              <a:ext uri="{FF2B5EF4-FFF2-40B4-BE49-F238E27FC236}">
                <a16:creationId xmlns:a16="http://schemas.microsoft.com/office/drawing/2014/main" id="{605AF4FC-4072-4E34-9905-421198BB22EF}"/>
              </a:ext>
            </a:extLst>
          </p:cNvPr>
          <p:cNvSpPr>
            <a:spLocks noGrp="1"/>
          </p:cNvSpPr>
          <p:nvPr>
            <p:ph type="ftr" sz="quarter" idx="12"/>
          </p:nvPr>
        </p:nvSpPr>
        <p:spPr/>
        <p:txBody>
          <a:bodyPr/>
          <a:lstStyle/>
          <a:p>
            <a:endParaRPr lang="en-GB" dirty="0"/>
          </a:p>
        </p:txBody>
      </p:sp>
      <p:sp>
        <p:nvSpPr>
          <p:cNvPr id="7" name="Text Placeholder 12">
            <a:extLst>
              <a:ext uri="{FF2B5EF4-FFF2-40B4-BE49-F238E27FC236}">
                <a16:creationId xmlns:a16="http://schemas.microsoft.com/office/drawing/2014/main" id="{BD547BB3-2F88-44C5-AF8F-90DB94F5D9C5}"/>
              </a:ext>
            </a:extLst>
          </p:cNvPr>
          <p:cNvSpPr>
            <a:spLocks noGrp="1"/>
          </p:cNvSpPr>
          <p:nvPr>
            <p:ph type="body" sz="quarter" idx="17"/>
          </p:nvPr>
        </p:nvSpPr>
        <p:spPr>
          <a:xfrm>
            <a:off x="453594" y="7393796"/>
            <a:ext cx="11114952" cy="4263088"/>
          </a:xfrm>
          <a:blipFill>
            <a:blip r:embed="rId2"/>
            <a:stretch>
              <a:fillRect/>
            </a:stretch>
          </a:blipFill>
          <a:ln>
            <a:noFill/>
          </a:ln>
          <a:effectLst/>
        </p:spPr>
        <p:txBody>
          <a:bodyPr lIns="0" tIns="72000" rIns="0" bIns="72000">
            <a:noAutofit/>
          </a:bodyPr>
          <a:lstStyle>
            <a:lvl1pPr marL="0" indent="0">
              <a:spcBef>
                <a:spcPts val="600"/>
              </a:spcBef>
              <a:spcAft>
                <a:spcPts val="600"/>
              </a:spcAft>
              <a:buFont typeface="Arial" panose="020B0604020202020204" pitchFamily="34" charset="0"/>
              <a:buNone/>
              <a:defRPr sz="2200" b="0">
                <a:solidFill>
                  <a:schemeClr val="tx1"/>
                </a:solidFill>
              </a:defRPr>
            </a:lvl1pPr>
            <a:lvl2pPr marL="342900" indent="-342900">
              <a:spcBef>
                <a:spcPts val="600"/>
              </a:spcBef>
              <a:spcAft>
                <a:spcPts val="600"/>
              </a:spcAft>
              <a:buClr>
                <a:schemeClr val="accent1"/>
              </a:buClr>
              <a:buFont typeface="Wingdings" panose="05000000000000000000" pitchFamily="2" charset="2"/>
              <a:buChar char="§"/>
              <a:tabLst>
                <a:tab pos="723900" algn="l"/>
              </a:tabLst>
              <a:defRPr sz="2200" b="0">
                <a:solidFill>
                  <a:schemeClr val="tx1"/>
                </a:solidFill>
              </a:defRPr>
            </a:lvl2pPr>
            <a:lvl3pPr marL="704850" indent="-342900">
              <a:spcBef>
                <a:spcPts val="600"/>
              </a:spcBef>
              <a:spcAft>
                <a:spcPts val="600"/>
              </a:spcAft>
              <a:buClr>
                <a:schemeClr val="accent1"/>
              </a:buClr>
              <a:buFont typeface="Wingdings" panose="05000000000000000000" pitchFamily="2" charset="2"/>
              <a:buChar char="§"/>
              <a:defRPr sz="2200" b="0">
                <a:solidFill>
                  <a:schemeClr val="tx1"/>
                </a:solidFill>
              </a:defRPr>
            </a:lvl3pPr>
            <a:lvl4pPr marL="1066800" indent="-342900">
              <a:spcBef>
                <a:spcPts val="600"/>
              </a:spcBef>
              <a:spcAft>
                <a:spcPts val="600"/>
              </a:spcAft>
              <a:buClr>
                <a:schemeClr val="accent1"/>
              </a:buClr>
              <a:buFont typeface="Wingdings" panose="05000000000000000000" pitchFamily="2" charset="2"/>
              <a:buChar char="§"/>
              <a:defRPr sz="2200" b="0">
                <a:solidFill>
                  <a:schemeClr val="tx1"/>
                </a:solidFill>
              </a:defRPr>
            </a:lvl4pPr>
            <a:lvl5pPr marL="1428750" indent="-342900">
              <a:spcBef>
                <a:spcPts val="600"/>
              </a:spcBef>
              <a:spcAft>
                <a:spcPts val="600"/>
              </a:spcAft>
              <a:buClr>
                <a:schemeClr val="accent1"/>
              </a:buClr>
              <a:buFont typeface="Wingdings" panose="05000000000000000000" pitchFamily="2" charset="2"/>
              <a:buChar char="§"/>
              <a:defRPr sz="2200" b="0">
                <a:solidFill>
                  <a:schemeClr val="tx1"/>
                </a:solidFill>
              </a:defRPr>
            </a:lvl5pPr>
          </a:lstStyle>
          <a:p>
            <a:pPr lvl="0"/>
            <a:r>
              <a:rPr lang="en-US"/>
              <a:t>Edit Master text styles</a:t>
            </a:r>
          </a:p>
        </p:txBody>
      </p:sp>
      <p:sp>
        <p:nvSpPr>
          <p:cNvPr id="10" name="Picture Placeholder 8">
            <a:extLst>
              <a:ext uri="{FF2B5EF4-FFF2-40B4-BE49-F238E27FC236}">
                <a16:creationId xmlns:a16="http://schemas.microsoft.com/office/drawing/2014/main" id="{FA631629-3E9F-4590-887F-29D508965D5A}"/>
              </a:ext>
            </a:extLst>
          </p:cNvPr>
          <p:cNvSpPr>
            <a:spLocks noGrp="1"/>
          </p:cNvSpPr>
          <p:nvPr>
            <p:ph type="pic" sz="quarter" idx="13"/>
          </p:nvPr>
        </p:nvSpPr>
        <p:spPr>
          <a:xfrm>
            <a:off x="453604" y="1955347"/>
            <a:ext cx="3015460" cy="3605766"/>
          </a:xfrm>
          <a:noFill/>
          <a:ln>
            <a:solidFill>
              <a:schemeClr val="bg2"/>
            </a:solidFill>
          </a:ln>
        </p:spPr>
        <p:txBody>
          <a:bodyPr anchor="ctr"/>
          <a:lstStyle>
            <a:lvl1pPr marL="0" indent="0" algn="ctr">
              <a:buNone/>
              <a:defRPr lang="en-GB"/>
            </a:lvl1pPr>
          </a:lstStyle>
          <a:p>
            <a:r>
              <a:rPr lang="en-US"/>
              <a:t>Click icon to add picture</a:t>
            </a:r>
            <a:endParaRPr lang="en-GB"/>
          </a:p>
        </p:txBody>
      </p:sp>
      <p:sp>
        <p:nvSpPr>
          <p:cNvPr id="11" name="Picture Placeholder 8">
            <a:extLst>
              <a:ext uri="{FF2B5EF4-FFF2-40B4-BE49-F238E27FC236}">
                <a16:creationId xmlns:a16="http://schemas.microsoft.com/office/drawing/2014/main" id="{B3C4C678-0D85-4B85-878B-F950C0B764D4}"/>
              </a:ext>
            </a:extLst>
          </p:cNvPr>
          <p:cNvSpPr>
            <a:spLocks noGrp="1"/>
          </p:cNvSpPr>
          <p:nvPr>
            <p:ph type="pic" sz="quarter" idx="26"/>
          </p:nvPr>
        </p:nvSpPr>
        <p:spPr>
          <a:xfrm>
            <a:off x="12192000" y="1955347"/>
            <a:ext cx="3015460" cy="3605766"/>
          </a:xfrm>
          <a:noFill/>
          <a:ln>
            <a:solidFill>
              <a:schemeClr val="bg2"/>
            </a:solidFill>
          </a:ln>
        </p:spPr>
        <p:txBody>
          <a:bodyPr anchor="ctr"/>
          <a:lstStyle>
            <a:lvl1pPr marL="0" indent="0" algn="ctr">
              <a:buNone/>
              <a:defRPr lang="en-GB"/>
            </a:lvl1pPr>
          </a:lstStyle>
          <a:p>
            <a:r>
              <a:rPr lang="en-US"/>
              <a:t>Click icon to add picture</a:t>
            </a:r>
            <a:endParaRPr lang="en-GB"/>
          </a:p>
        </p:txBody>
      </p:sp>
      <p:sp>
        <p:nvSpPr>
          <p:cNvPr id="12" name="Text Placeholder 12">
            <a:extLst>
              <a:ext uri="{FF2B5EF4-FFF2-40B4-BE49-F238E27FC236}">
                <a16:creationId xmlns:a16="http://schemas.microsoft.com/office/drawing/2014/main" id="{FEC64E79-B14D-444A-8653-C83054C45EC9}"/>
              </a:ext>
            </a:extLst>
          </p:cNvPr>
          <p:cNvSpPr>
            <a:spLocks noGrp="1"/>
          </p:cNvSpPr>
          <p:nvPr>
            <p:ph type="body" sz="quarter" idx="27"/>
          </p:nvPr>
        </p:nvSpPr>
        <p:spPr>
          <a:xfrm>
            <a:off x="12192000" y="7393796"/>
            <a:ext cx="11114952" cy="4263088"/>
          </a:xfrm>
          <a:blipFill>
            <a:blip r:embed="rId2"/>
            <a:stretch>
              <a:fillRect/>
            </a:stretch>
          </a:blipFill>
          <a:ln>
            <a:noFill/>
          </a:ln>
          <a:effectLst/>
        </p:spPr>
        <p:txBody>
          <a:bodyPr lIns="0" tIns="72000" rIns="0" bIns="72000">
            <a:noAutofit/>
          </a:bodyPr>
          <a:lstStyle>
            <a:lvl1pPr marL="0" indent="0">
              <a:spcBef>
                <a:spcPts val="600"/>
              </a:spcBef>
              <a:spcAft>
                <a:spcPts val="600"/>
              </a:spcAft>
              <a:buFont typeface="Arial" panose="020B0604020202020204" pitchFamily="34" charset="0"/>
              <a:buNone/>
              <a:defRPr sz="2200" b="0">
                <a:solidFill>
                  <a:schemeClr val="tx1"/>
                </a:solidFill>
              </a:defRPr>
            </a:lvl1pPr>
            <a:lvl2pPr marL="342900" indent="-342900">
              <a:spcBef>
                <a:spcPts val="600"/>
              </a:spcBef>
              <a:spcAft>
                <a:spcPts val="600"/>
              </a:spcAft>
              <a:buClr>
                <a:schemeClr val="accent1"/>
              </a:buClr>
              <a:buFont typeface="Wingdings" panose="05000000000000000000" pitchFamily="2" charset="2"/>
              <a:buChar char="§"/>
              <a:tabLst>
                <a:tab pos="723900" algn="l"/>
              </a:tabLst>
              <a:defRPr sz="2200" b="0">
                <a:solidFill>
                  <a:schemeClr val="tx1"/>
                </a:solidFill>
              </a:defRPr>
            </a:lvl2pPr>
            <a:lvl3pPr marL="704850" indent="-342900">
              <a:spcBef>
                <a:spcPts val="600"/>
              </a:spcBef>
              <a:spcAft>
                <a:spcPts val="600"/>
              </a:spcAft>
              <a:buClr>
                <a:schemeClr val="accent1"/>
              </a:buClr>
              <a:buFont typeface="Wingdings" panose="05000000000000000000" pitchFamily="2" charset="2"/>
              <a:buChar char="§"/>
              <a:defRPr sz="2200" b="0">
                <a:solidFill>
                  <a:schemeClr val="tx1"/>
                </a:solidFill>
              </a:defRPr>
            </a:lvl3pPr>
            <a:lvl4pPr marL="1066800" indent="-342900">
              <a:spcBef>
                <a:spcPts val="600"/>
              </a:spcBef>
              <a:spcAft>
                <a:spcPts val="600"/>
              </a:spcAft>
              <a:buClr>
                <a:schemeClr val="accent1"/>
              </a:buClr>
              <a:buFont typeface="Wingdings" panose="05000000000000000000" pitchFamily="2" charset="2"/>
              <a:buChar char="§"/>
              <a:defRPr sz="2200" b="0">
                <a:solidFill>
                  <a:schemeClr val="tx1"/>
                </a:solidFill>
              </a:defRPr>
            </a:lvl4pPr>
            <a:lvl5pPr marL="1428750" indent="-342900">
              <a:spcBef>
                <a:spcPts val="600"/>
              </a:spcBef>
              <a:spcAft>
                <a:spcPts val="600"/>
              </a:spcAft>
              <a:buClr>
                <a:schemeClr val="accent1"/>
              </a:buClr>
              <a:buFont typeface="Wingdings" panose="05000000000000000000" pitchFamily="2" charset="2"/>
              <a:buChar char="§"/>
              <a:defRPr sz="2200" b="0">
                <a:solidFill>
                  <a:schemeClr val="tx1"/>
                </a:solidFill>
              </a:defRPr>
            </a:lvl5pPr>
          </a:lstStyle>
          <a:p>
            <a:pPr lvl="0"/>
            <a:r>
              <a:rPr lang="en-US"/>
              <a:t>Edit Master text styles</a:t>
            </a:r>
          </a:p>
        </p:txBody>
      </p:sp>
      <p:sp>
        <p:nvSpPr>
          <p:cNvPr id="14" name="Text Placeholder 13">
            <a:extLst>
              <a:ext uri="{FF2B5EF4-FFF2-40B4-BE49-F238E27FC236}">
                <a16:creationId xmlns:a16="http://schemas.microsoft.com/office/drawing/2014/main" id="{AB9869D2-9518-4EEF-AF8E-E5CF1C527E2C}"/>
              </a:ext>
            </a:extLst>
          </p:cNvPr>
          <p:cNvSpPr>
            <a:spLocks noGrp="1"/>
          </p:cNvSpPr>
          <p:nvPr>
            <p:ph type="body" sz="quarter" idx="28"/>
          </p:nvPr>
        </p:nvSpPr>
        <p:spPr>
          <a:xfrm>
            <a:off x="454026" y="5724459"/>
            <a:ext cx="11115116" cy="722126"/>
          </a:xfrm>
        </p:spPr>
        <p:txBody>
          <a:bodyPr lIns="0" tIns="36000" rIns="0" bIns="36000" anchor="b">
            <a:noAutofit/>
          </a:bodyPr>
          <a:lstStyle>
            <a:lvl1pPr marL="0" indent="0">
              <a:buNone/>
              <a:defRPr sz="2800" b="1">
                <a:solidFill>
                  <a:schemeClr val="accent3"/>
                </a:solidFill>
              </a:defRPr>
            </a:lvl1pPr>
            <a:lvl2pPr marL="358774" indent="0">
              <a:buNone/>
              <a:defRPr sz="2400" b="1"/>
            </a:lvl2pPr>
            <a:lvl3pPr marL="717550" indent="0">
              <a:buNone/>
              <a:defRPr sz="2400" b="1"/>
            </a:lvl3pPr>
            <a:lvl4pPr marL="1076324" indent="0">
              <a:buNone/>
              <a:defRPr sz="2400" b="1"/>
            </a:lvl4pPr>
            <a:lvl5pPr marL="1435100" indent="0">
              <a:buNone/>
              <a:defRPr sz="2400" b="1"/>
            </a:lvl5pPr>
          </a:lstStyle>
          <a:p>
            <a:pPr lvl="0"/>
            <a:r>
              <a:rPr lang="en-US"/>
              <a:t>Edit Master text styles</a:t>
            </a:r>
          </a:p>
        </p:txBody>
      </p:sp>
      <p:sp>
        <p:nvSpPr>
          <p:cNvPr id="15" name="Text Placeholder 13">
            <a:extLst>
              <a:ext uri="{FF2B5EF4-FFF2-40B4-BE49-F238E27FC236}">
                <a16:creationId xmlns:a16="http://schemas.microsoft.com/office/drawing/2014/main" id="{3931BC2A-50AE-481D-A123-B97BC3B9DD22}"/>
              </a:ext>
            </a:extLst>
          </p:cNvPr>
          <p:cNvSpPr>
            <a:spLocks noGrp="1"/>
          </p:cNvSpPr>
          <p:nvPr>
            <p:ph type="body" sz="quarter" idx="29"/>
          </p:nvPr>
        </p:nvSpPr>
        <p:spPr>
          <a:xfrm>
            <a:off x="454026" y="6465471"/>
            <a:ext cx="11115116" cy="722126"/>
          </a:xfrm>
        </p:spPr>
        <p:txBody>
          <a:bodyPr lIns="0" tIns="36000" rIns="0" bIns="36000" anchor="t">
            <a:noAutofit/>
          </a:bodyPr>
          <a:lstStyle>
            <a:lvl1pPr marL="0" indent="0">
              <a:buNone/>
              <a:defRPr sz="2200" b="0"/>
            </a:lvl1pPr>
            <a:lvl2pPr marL="358774" indent="0">
              <a:buNone/>
              <a:defRPr sz="2400" b="1"/>
            </a:lvl2pPr>
            <a:lvl3pPr marL="717550" indent="0">
              <a:buNone/>
              <a:defRPr sz="2400" b="1"/>
            </a:lvl3pPr>
            <a:lvl4pPr marL="1076324" indent="0">
              <a:buNone/>
              <a:defRPr sz="2400" b="1"/>
            </a:lvl4pPr>
            <a:lvl5pPr marL="1435100" indent="0">
              <a:buNone/>
              <a:defRPr sz="2400" b="1"/>
            </a:lvl5pPr>
          </a:lstStyle>
          <a:p>
            <a:pPr lvl="0"/>
            <a:r>
              <a:rPr lang="en-US"/>
              <a:t>Edit Master text styles</a:t>
            </a:r>
          </a:p>
        </p:txBody>
      </p:sp>
      <p:sp>
        <p:nvSpPr>
          <p:cNvPr id="16" name="Text Placeholder 13">
            <a:extLst>
              <a:ext uri="{FF2B5EF4-FFF2-40B4-BE49-F238E27FC236}">
                <a16:creationId xmlns:a16="http://schemas.microsoft.com/office/drawing/2014/main" id="{4880184E-374E-4563-8CEF-DECC081C32F9}"/>
              </a:ext>
            </a:extLst>
          </p:cNvPr>
          <p:cNvSpPr>
            <a:spLocks noGrp="1"/>
          </p:cNvSpPr>
          <p:nvPr>
            <p:ph type="body" sz="quarter" idx="30"/>
          </p:nvPr>
        </p:nvSpPr>
        <p:spPr>
          <a:xfrm>
            <a:off x="12192002" y="5724459"/>
            <a:ext cx="11115116" cy="722126"/>
          </a:xfrm>
        </p:spPr>
        <p:txBody>
          <a:bodyPr lIns="0" tIns="36000" rIns="0" bIns="36000" anchor="b">
            <a:noAutofit/>
          </a:bodyPr>
          <a:lstStyle>
            <a:lvl1pPr marL="0" indent="0">
              <a:buNone/>
              <a:defRPr sz="2800" b="1">
                <a:solidFill>
                  <a:schemeClr val="accent3"/>
                </a:solidFill>
              </a:defRPr>
            </a:lvl1pPr>
            <a:lvl2pPr marL="358774" indent="0">
              <a:buNone/>
              <a:defRPr sz="2400" b="1"/>
            </a:lvl2pPr>
            <a:lvl3pPr marL="717550" indent="0">
              <a:buNone/>
              <a:defRPr sz="2400" b="1"/>
            </a:lvl3pPr>
            <a:lvl4pPr marL="1076324" indent="0">
              <a:buNone/>
              <a:defRPr sz="2400" b="1"/>
            </a:lvl4pPr>
            <a:lvl5pPr marL="1435100" indent="0">
              <a:buNone/>
              <a:defRPr sz="2400" b="1"/>
            </a:lvl5pPr>
          </a:lstStyle>
          <a:p>
            <a:pPr lvl="0"/>
            <a:r>
              <a:rPr lang="en-US"/>
              <a:t>Edit Master text styles</a:t>
            </a:r>
          </a:p>
        </p:txBody>
      </p:sp>
      <p:sp>
        <p:nvSpPr>
          <p:cNvPr id="17" name="Text Placeholder 13">
            <a:extLst>
              <a:ext uri="{FF2B5EF4-FFF2-40B4-BE49-F238E27FC236}">
                <a16:creationId xmlns:a16="http://schemas.microsoft.com/office/drawing/2014/main" id="{2C731A56-D2AA-49CF-9084-2572F150AF38}"/>
              </a:ext>
            </a:extLst>
          </p:cNvPr>
          <p:cNvSpPr>
            <a:spLocks noGrp="1"/>
          </p:cNvSpPr>
          <p:nvPr>
            <p:ph type="body" sz="quarter" idx="31"/>
          </p:nvPr>
        </p:nvSpPr>
        <p:spPr>
          <a:xfrm>
            <a:off x="12192002" y="6465471"/>
            <a:ext cx="11115116" cy="722126"/>
          </a:xfrm>
        </p:spPr>
        <p:txBody>
          <a:bodyPr lIns="0" tIns="36000" rIns="0" bIns="36000" anchor="t">
            <a:noAutofit/>
          </a:bodyPr>
          <a:lstStyle>
            <a:lvl1pPr marL="0" indent="0">
              <a:buNone/>
              <a:defRPr sz="2200" b="0"/>
            </a:lvl1pPr>
            <a:lvl2pPr marL="358774" indent="0">
              <a:buNone/>
              <a:defRPr sz="2400" b="1"/>
            </a:lvl2pPr>
            <a:lvl3pPr marL="717550" indent="0">
              <a:buNone/>
              <a:defRPr sz="2400" b="1"/>
            </a:lvl3pPr>
            <a:lvl4pPr marL="1076324" indent="0">
              <a:buNone/>
              <a:defRPr sz="2400" b="1"/>
            </a:lvl4pPr>
            <a:lvl5pPr marL="1435100" indent="0">
              <a:buNone/>
              <a:defRPr sz="2400" b="1"/>
            </a:lvl5pPr>
          </a:lstStyle>
          <a:p>
            <a:pPr lvl="0"/>
            <a:r>
              <a:rPr lang="en-US"/>
              <a:t>Edit Master text styles</a:t>
            </a:r>
          </a:p>
        </p:txBody>
      </p:sp>
      <p:sp>
        <p:nvSpPr>
          <p:cNvPr id="6" name="Slide Number Placeholder 5">
            <a:extLst>
              <a:ext uri="{FF2B5EF4-FFF2-40B4-BE49-F238E27FC236}">
                <a16:creationId xmlns:a16="http://schemas.microsoft.com/office/drawing/2014/main" id="{BCE55615-16E2-4BD8-AEBA-AB798900E24B}"/>
              </a:ext>
            </a:extLst>
          </p:cNvPr>
          <p:cNvSpPr>
            <a:spLocks noGrp="1"/>
          </p:cNvSpPr>
          <p:nvPr>
            <p:ph type="sldNum" sz="quarter" idx="32"/>
          </p:nvPr>
        </p:nvSpPr>
        <p:spPr/>
        <p:txBody>
          <a:bodyPr/>
          <a:lstStyle>
            <a:lvl1pPr algn="r">
              <a:defRPr/>
            </a:lvl1pPr>
          </a:lstStyle>
          <a:p>
            <a:fld id="{0E153218-3C45-4416-BBD6-D0B8FE588688}" type="slidenum">
              <a:rPr lang="en-GB" smtClean="0"/>
              <a:pPr/>
              <a:t>‹#›</a:t>
            </a:fld>
            <a:endParaRPr lang="en-GB" b="1" spc="600" dirty="0"/>
          </a:p>
        </p:txBody>
      </p:sp>
    </p:spTree>
    <p:extLst>
      <p:ext uri="{BB962C8B-B14F-4D97-AF65-F5344CB8AC3E}">
        <p14:creationId xmlns:p14="http://schemas.microsoft.com/office/powerpoint/2010/main" val="1955055693"/>
      </p:ext>
    </p:extLst>
  </p:cSld>
  <p:clrMapOvr>
    <a:masterClrMapping/>
  </p:clrMapOvr>
  <p:transition spd="slow">
    <p:push/>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Vs - fou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EA6C9-8C12-45E0-93A7-942895949A8F}"/>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52508441-5E9C-4DE5-8C09-9A54B32D86D4}"/>
              </a:ext>
            </a:extLst>
          </p:cNvPr>
          <p:cNvSpPr>
            <a:spLocks noGrp="1"/>
          </p:cNvSpPr>
          <p:nvPr>
            <p:ph type="dt" sz="half" idx="11"/>
          </p:nvPr>
        </p:nvSpPr>
        <p:spPr/>
        <p:txBody>
          <a:bodyPr/>
          <a:lstStyle/>
          <a:p>
            <a:fld id="{074851B7-CC7F-4E8E-A7C8-A4060621C0C4}" type="datetime1">
              <a:rPr lang="en-GB" smtClean="0"/>
              <a:t>15/06/2020</a:t>
            </a:fld>
            <a:endParaRPr lang="en-GB"/>
          </a:p>
        </p:txBody>
      </p:sp>
      <p:sp>
        <p:nvSpPr>
          <p:cNvPr id="5" name="Footer Placeholder 4">
            <a:extLst>
              <a:ext uri="{FF2B5EF4-FFF2-40B4-BE49-F238E27FC236}">
                <a16:creationId xmlns:a16="http://schemas.microsoft.com/office/drawing/2014/main" id="{996CC90C-8EE5-43FA-B572-76E54EBE75B0}"/>
              </a:ext>
            </a:extLst>
          </p:cNvPr>
          <p:cNvSpPr>
            <a:spLocks noGrp="1"/>
          </p:cNvSpPr>
          <p:nvPr>
            <p:ph type="ftr" sz="quarter" idx="12"/>
          </p:nvPr>
        </p:nvSpPr>
        <p:spPr/>
        <p:txBody>
          <a:bodyPr/>
          <a:lstStyle/>
          <a:p>
            <a:endParaRPr lang="en-GB" dirty="0"/>
          </a:p>
        </p:txBody>
      </p:sp>
      <p:sp>
        <p:nvSpPr>
          <p:cNvPr id="10" name="Text Placeholder 12">
            <a:extLst>
              <a:ext uri="{FF2B5EF4-FFF2-40B4-BE49-F238E27FC236}">
                <a16:creationId xmlns:a16="http://schemas.microsoft.com/office/drawing/2014/main" id="{97F64FA2-BA7A-425D-8D0D-31F0663C3D3D}"/>
              </a:ext>
            </a:extLst>
          </p:cNvPr>
          <p:cNvSpPr>
            <a:spLocks noGrp="1"/>
          </p:cNvSpPr>
          <p:nvPr>
            <p:ph type="body" sz="quarter" idx="18"/>
          </p:nvPr>
        </p:nvSpPr>
        <p:spPr>
          <a:xfrm>
            <a:off x="453596" y="7393796"/>
            <a:ext cx="5339144" cy="4263088"/>
          </a:xfrm>
          <a:blipFill>
            <a:blip r:embed="rId2"/>
            <a:stretch>
              <a:fillRect/>
            </a:stretch>
          </a:blipFill>
          <a:ln>
            <a:noFill/>
          </a:ln>
          <a:effectLst/>
        </p:spPr>
        <p:txBody>
          <a:bodyPr lIns="0" tIns="72000" rIns="0" bIns="72000">
            <a:noAutofit/>
          </a:bodyPr>
          <a:lstStyle>
            <a:lvl1pPr marL="0" indent="0">
              <a:spcBef>
                <a:spcPts val="600"/>
              </a:spcBef>
              <a:spcAft>
                <a:spcPts val="600"/>
              </a:spcAft>
              <a:buClr>
                <a:schemeClr val="accent3"/>
              </a:buClr>
              <a:buFont typeface="Wingdings" panose="05000000000000000000" pitchFamily="2" charset="2"/>
              <a:buNone/>
              <a:defRPr sz="2200" b="0">
                <a:solidFill>
                  <a:schemeClr val="tx1"/>
                </a:solidFill>
              </a:defRPr>
            </a:lvl1pPr>
            <a:lvl2pPr marL="342900" indent="-342900">
              <a:spcBef>
                <a:spcPts val="600"/>
              </a:spcBef>
              <a:spcAft>
                <a:spcPts val="600"/>
              </a:spcAft>
              <a:buClr>
                <a:schemeClr val="accent3"/>
              </a:buClr>
              <a:buFont typeface="Wingdings" panose="05000000000000000000" pitchFamily="2" charset="2"/>
              <a:buChar char="§"/>
              <a:tabLst>
                <a:tab pos="723900" algn="l"/>
              </a:tabLst>
              <a:defRPr sz="2200" b="0">
                <a:solidFill>
                  <a:schemeClr val="tx1"/>
                </a:solidFill>
              </a:defRPr>
            </a:lvl2pPr>
            <a:lvl3pPr marL="704850" indent="-342900">
              <a:spcBef>
                <a:spcPts val="600"/>
              </a:spcBef>
              <a:spcAft>
                <a:spcPts val="600"/>
              </a:spcAft>
              <a:buClr>
                <a:schemeClr val="accent3"/>
              </a:buClr>
              <a:buFont typeface="Wingdings" panose="05000000000000000000" pitchFamily="2" charset="2"/>
              <a:buChar char="§"/>
              <a:defRPr sz="2200" b="0">
                <a:solidFill>
                  <a:schemeClr val="tx1"/>
                </a:solidFill>
              </a:defRPr>
            </a:lvl3pPr>
            <a:lvl4pPr marL="1066800" indent="-342900">
              <a:spcBef>
                <a:spcPts val="600"/>
              </a:spcBef>
              <a:spcAft>
                <a:spcPts val="600"/>
              </a:spcAft>
              <a:buClr>
                <a:schemeClr val="accent3"/>
              </a:buClr>
              <a:buFont typeface="Wingdings" panose="05000000000000000000" pitchFamily="2" charset="2"/>
              <a:buChar char="§"/>
              <a:defRPr sz="2200" b="0">
                <a:solidFill>
                  <a:schemeClr val="tx1"/>
                </a:solidFill>
              </a:defRPr>
            </a:lvl4pPr>
            <a:lvl5pPr marL="1428750" indent="-342900">
              <a:spcBef>
                <a:spcPts val="600"/>
              </a:spcBef>
              <a:spcAft>
                <a:spcPts val="600"/>
              </a:spcAft>
              <a:buClr>
                <a:schemeClr val="accent3"/>
              </a:buClr>
              <a:buFont typeface="Wingdings" panose="05000000000000000000" pitchFamily="2" charset="2"/>
              <a:buChar char="§"/>
              <a:defRPr sz="2200" b="0">
                <a:solidFill>
                  <a:schemeClr val="tx1"/>
                </a:solidFill>
              </a:defRPr>
            </a:lvl5pPr>
          </a:lstStyle>
          <a:p>
            <a:pPr lvl="0"/>
            <a:r>
              <a:rPr lang="en-US"/>
              <a:t>Edit Master text styles</a:t>
            </a:r>
          </a:p>
        </p:txBody>
      </p:sp>
      <p:sp>
        <p:nvSpPr>
          <p:cNvPr id="11" name="Picture Placeholder 8">
            <a:extLst>
              <a:ext uri="{FF2B5EF4-FFF2-40B4-BE49-F238E27FC236}">
                <a16:creationId xmlns:a16="http://schemas.microsoft.com/office/drawing/2014/main" id="{BCC2F8B7-72A3-4F6E-84A4-50CE66274E62}"/>
              </a:ext>
            </a:extLst>
          </p:cNvPr>
          <p:cNvSpPr>
            <a:spLocks noGrp="1"/>
          </p:cNvSpPr>
          <p:nvPr>
            <p:ph type="pic" sz="quarter" idx="13"/>
          </p:nvPr>
        </p:nvSpPr>
        <p:spPr>
          <a:xfrm>
            <a:off x="453604" y="1955347"/>
            <a:ext cx="3015460" cy="3605766"/>
          </a:xfrm>
          <a:noFill/>
          <a:ln>
            <a:solidFill>
              <a:schemeClr val="bg2"/>
            </a:solidFill>
          </a:ln>
        </p:spPr>
        <p:txBody>
          <a:bodyPr anchor="ctr"/>
          <a:lstStyle>
            <a:lvl1pPr marL="0" indent="0" algn="ctr">
              <a:buNone/>
              <a:defRPr lang="en-GB"/>
            </a:lvl1pPr>
          </a:lstStyle>
          <a:p>
            <a:r>
              <a:rPr lang="en-US"/>
              <a:t>Click icon to add picture</a:t>
            </a:r>
            <a:endParaRPr lang="en-GB"/>
          </a:p>
        </p:txBody>
      </p:sp>
      <p:sp>
        <p:nvSpPr>
          <p:cNvPr id="12" name="Text Placeholder 13">
            <a:extLst>
              <a:ext uri="{FF2B5EF4-FFF2-40B4-BE49-F238E27FC236}">
                <a16:creationId xmlns:a16="http://schemas.microsoft.com/office/drawing/2014/main" id="{E9E82050-B3B8-4BBB-80AE-7C17E3267165}"/>
              </a:ext>
            </a:extLst>
          </p:cNvPr>
          <p:cNvSpPr>
            <a:spLocks noGrp="1"/>
          </p:cNvSpPr>
          <p:nvPr>
            <p:ph type="body" sz="quarter" idx="28"/>
          </p:nvPr>
        </p:nvSpPr>
        <p:spPr>
          <a:xfrm>
            <a:off x="454026" y="5724459"/>
            <a:ext cx="5339220" cy="722126"/>
          </a:xfrm>
        </p:spPr>
        <p:txBody>
          <a:bodyPr lIns="0" tIns="36000" rIns="0" bIns="36000" anchor="b">
            <a:noAutofit/>
          </a:bodyPr>
          <a:lstStyle>
            <a:lvl1pPr marL="0" indent="0">
              <a:buNone/>
              <a:defRPr sz="2800" b="1">
                <a:solidFill>
                  <a:schemeClr val="accent3"/>
                </a:solidFill>
              </a:defRPr>
            </a:lvl1pPr>
            <a:lvl2pPr marL="358774" indent="0">
              <a:buNone/>
              <a:defRPr sz="2400" b="1"/>
            </a:lvl2pPr>
            <a:lvl3pPr marL="717550" indent="0">
              <a:buNone/>
              <a:defRPr sz="2400" b="1"/>
            </a:lvl3pPr>
            <a:lvl4pPr marL="1076324" indent="0">
              <a:buNone/>
              <a:defRPr sz="2400" b="1"/>
            </a:lvl4pPr>
            <a:lvl5pPr marL="1435100" indent="0">
              <a:buNone/>
              <a:defRPr sz="2400" b="1"/>
            </a:lvl5pPr>
          </a:lstStyle>
          <a:p>
            <a:pPr lvl="0"/>
            <a:r>
              <a:rPr lang="en-US"/>
              <a:t>Edit Master text styles</a:t>
            </a:r>
          </a:p>
        </p:txBody>
      </p:sp>
      <p:sp>
        <p:nvSpPr>
          <p:cNvPr id="13" name="Text Placeholder 13">
            <a:extLst>
              <a:ext uri="{FF2B5EF4-FFF2-40B4-BE49-F238E27FC236}">
                <a16:creationId xmlns:a16="http://schemas.microsoft.com/office/drawing/2014/main" id="{2852EB49-F231-451A-84BA-7175F7A2CE94}"/>
              </a:ext>
            </a:extLst>
          </p:cNvPr>
          <p:cNvSpPr>
            <a:spLocks noGrp="1"/>
          </p:cNvSpPr>
          <p:nvPr>
            <p:ph type="body" sz="quarter" idx="29"/>
          </p:nvPr>
        </p:nvSpPr>
        <p:spPr>
          <a:xfrm>
            <a:off x="454026" y="6464513"/>
            <a:ext cx="5339220" cy="722126"/>
          </a:xfrm>
        </p:spPr>
        <p:txBody>
          <a:bodyPr lIns="0" tIns="36000" rIns="0" bIns="36000" anchor="t">
            <a:noAutofit/>
          </a:bodyPr>
          <a:lstStyle>
            <a:lvl1pPr marL="0" indent="0">
              <a:buNone/>
              <a:defRPr sz="2200" b="0"/>
            </a:lvl1pPr>
            <a:lvl2pPr marL="358774" indent="0">
              <a:buNone/>
              <a:defRPr sz="2400" b="1"/>
            </a:lvl2pPr>
            <a:lvl3pPr marL="717550" indent="0">
              <a:buNone/>
              <a:defRPr sz="2400" b="1"/>
            </a:lvl3pPr>
            <a:lvl4pPr marL="1076324" indent="0">
              <a:buNone/>
              <a:defRPr sz="2400" b="1"/>
            </a:lvl4pPr>
            <a:lvl5pPr marL="1435100" indent="0">
              <a:buNone/>
              <a:defRPr sz="2400" b="1"/>
            </a:lvl5pPr>
          </a:lstStyle>
          <a:p>
            <a:pPr lvl="0"/>
            <a:r>
              <a:rPr lang="en-US"/>
              <a:t>Edit Master text styles</a:t>
            </a:r>
          </a:p>
        </p:txBody>
      </p:sp>
      <p:sp>
        <p:nvSpPr>
          <p:cNvPr id="14" name="Text Placeholder 12">
            <a:extLst>
              <a:ext uri="{FF2B5EF4-FFF2-40B4-BE49-F238E27FC236}">
                <a16:creationId xmlns:a16="http://schemas.microsoft.com/office/drawing/2014/main" id="{F6F7F5EF-2CD9-4F70-9D27-6FF8075C7321}"/>
              </a:ext>
            </a:extLst>
          </p:cNvPr>
          <p:cNvSpPr>
            <a:spLocks noGrp="1"/>
          </p:cNvSpPr>
          <p:nvPr>
            <p:ph type="body" sz="quarter" idx="30"/>
          </p:nvPr>
        </p:nvSpPr>
        <p:spPr>
          <a:xfrm>
            <a:off x="6499342" y="7393796"/>
            <a:ext cx="5339144" cy="4263088"/>
          </a:xfrm>
          <a:blipFill>
            <a:blip r:embed="rId2"/>
            <a:stretch>
              <a:fillRect/>
            </a:stretch>
          </a:blipFill>
          <a:ln>
            <a:noFill/>
          </a:ln>
          <a:effectLst/>
        </p:spPr>
        <p:txBody>
          <a:bodyPr lIns="0" tIns="72000" rIns="0" bIns="72000">
            <a:noAutofit/>
          </a:bodyPr>
          <a:lstStyle>
            <a:lvl1pPr marL="0" indent="0">
              <a:spcBef>
                <a:spcPts val="600"/>
              </a:spcBef>
              <a:spcAft>
                <a:spcPts val="600"/>
              </a:spcAft>
              <a:buClr>
                <a:schemeClr val="accent3"/>
              </a:buClr>
              <a:buFont typeface="Wingdings" panose="05000000000000000000" pitchFamily="2" charset="2"/>
              <a:buNone/>
              <a:defRPr sz="2200" b="0">
                <a:solidFill>
                  <a:schemeClr val="tx1"/>
                </a:solidFill>
              </a:defRPr>
            </a:lvl1pPr>
            <a:lvl2pPr marL="342900" indent="-342900">
              <a:spcBef>
                <a:spcPts val="600"/>
              </a:spcBef>
              <a:spcAft>
                <a:spcPts val="600"/>
              </a:spcAft>
              <a:buClr>
                <a:schemeClr val="accent3"/>
              </a:buClr>
              <a:buFont typeface="Wingdings" panose="05000000000000000000" pitchFamily="2" charset="2"/>
              <a:buChar char="§"/>
              <a:tabLst>
                <a:tab pos="723900" algn="l"/>
              </a:tabLst>
              <a:defRPr sz="2200" b="0">
                <a:solidFill>
                  <a:schemeClr val="tx1"/>
                </a:solidFill>
              </a:defRPr>
            </a:lvl2pPr>
            <a:lvl3pPr marL="704850" indent="-342900">
              <a:spcBef>
                <a:spcPts val="600"/>
              </a:spcBef>
              <a:spcAft>
                <a:spcPts val="600"/>
              </a:spcAft>
              <a:buClr>
                <a:schemeClr val="accent3"/>
              </a:buClr>
              <a:buFont typeface="Wingdings" panose="05000000000000000000" pitchFamily="2" charset="2"/>
              <a:buChar char="§"/>
              <a:defRPr sz="2200" b="0">
                <a:solidFill>
                  <a:schemeClr val="tx1"/>
                </a:solidFill>
              </a:defRPr>
            </a:lvl3pPr>
            <a:lvl4pPr marL="1066800" indent="-342900">
              <a:spcBef>
                <a:spcPts val="600"/>
              </a:spcBef>
              <a:spcAft>
                <a:spcPts val="600"/>
              </a:spcAft>
              <a:buClr>
                <a:schemeClr val="accent3"/>
              </a:buClr>
              <a:buFont typeface="Wingdings" panose="05000000000000000000" pitchFamily="2" charset="2"/>
              <a:buChar char="§"/>
              <a:defRPr sz="2200" b="0">
                <a:solidFill>
                  <a:schemeClr val="tx1"/>
                </a:solidFill>
              </a:defRPr>
            </a:lvl4pPr>
            <a:lvl5pPr marL="1428750" indent="-342900">
              <a:spcBef>
                <a:spcPts val="600"/>
              </a:spcBef>
              <a:spcAft>
                <a:spcPts val="600"/>
              </a:spcAft>
              <a:buClr>
                <a:schemeClr val="accent3"/>
              </a:buClr>
              <a:buFont typeface="Wingdings" panose="05000000000000000000" pitchFamily="2" charset="2"/>
              <a:buChar char="§"/>
              <a:defRPr sz="2200" b="0">
                <a:solidFill>
                  <a:schemeClr val="tx1"/>
                </a:solidFill>
              </a:defRPr>
            </a:lvl5pPr>
          </a:lstStyle>
          <a:p>
            <a:pPr lvl="0"/>
            <a:r>
              <a:rPr lang="en-US"/>
              <a:t>Edit Master text styles</a:t>
            </a:r>
          </a:p>
        </p:txBody>
      </p:sp>
      <p:sp>
        <p:nvSpPr>
          <p:cNvPr id="15" name="Picture Placeholder 8">
            <a:extLst>
              <a:ext uri="{FF2B5EF4-FFF2-40B4-BE49-F238E27FC236}">
                <a16:creationId xmlns:a16="http://schemas.microsoft.com/office/drawing/2014/main" id="{A13A0708-A623-43E1-944B-E9B6BCEFC2EB}"/>
              </a:ext>
            </a:extLst>
          </p:cNvPr>
          <p:cNvSpPr>
            <a:spLocks noGrp="1"/>
          </p:cNvSpPr>
          <p:nvPr>
            <p:ph type="pic" sz="quarter" idx="31"/>
          </p:nvPr>
        </p:nvSpPr>
        <p:spPr>
          <a:xfrm>
            <a:off x="6499320" y="1955347"/>
            <a:ext cx="3015460" cy="3605766"/>
          </a:xfrm>
          <a:noFill/>
          <a:ln>
            <a:solidFill>
              <a:schemeClr val="bg2"/>
            </a:solidFill>
          </a:ln>
        </p:spPr>
        <p:txBody>
          <a:bodyPr anchor="ctr"/>
          <a:lstStyle>
            <a:lvl1pPr marL="0" indent="0" algn="ctr">
              <a:buNone/>
              <a:defRPr lang="en-GB"/>
            </a:lvl1pPr>
          </a:lstStyle>
          <a:p>
            <a:r>
              <a:rPr lang="en-US"/>
              <a:t>Click icon to add picture</a:t>
            </a:r>
            <a:endParaRPr lang="en-GB"/>
          </a:p>
        </p:txBody>
      </p:sp>
      <p:sp>
        <p:nvSpPr>
          <p:cNvPr id="16" name="Text Placeholder 13">
            <a:extLst>
              <a:ext uri="{FF2B5EF4-FFF2-40B4-BE49-F238E27FC236}">
                <a16:creationId xmlns:a16="http://schemas.microsoft.com/office/drawing/2014/main" id="{646AE105-A3F2-49A1-B4B9-C7204C936EB1}"/>
              </a:ext>
            </a:extLst>
          </p:cNvPr>
          <p:cNvSpPr>
            <a:spLocks noGrp="1"/>
          </p:cNvSpPr>
          <p:nvPr>
            <p:ph type="body" sz="quarter" idx="32"/>
          </p:nvPr>
        </p:nvSpPr>
        <p:spPr>
          <a:xfrm>
            <a:off x="6499266" y="5724459"/>
            <a:ext cx="5339220" cy="722126"/>
          </a:xfrm>
        </p:spPr>
        <p:txBody>
          <a:bodyPr lIns="0" tIns="36000" rIns="0" bIns="36000" anchor="b">
            <a:noAutofit/>
          </a:bodyPr>
          <a:lstStyle>
            <a:lvl1pPr marL="0" indent="0">
              <a:buNone/>
              <a:defRPr sz="2800" b="1">
                <a:solidFill>
                  <a:schemeClr val="accent3"/>
                </a:solidFill>
              </a:defRPr>
            </a:lvl1pPr>
            <a:lvl2pPr marL="358774" indent="0">
              <a:buNone/>
              <a:defRPr sz="2400" b="1"/>
            </a:lvl2pPr>
            <a:lvl3pPr marL="717550" indent="0">
              <a:buNone/>
              <a:defRPr sz="2400" b="1"/>
            </a:lvl3pPr>
            <a:lvl4pPr marL="1076324" indent="0">
              <a:buNone/>
              <a:defRPr sz="2400" b="1"/>
            </a:lvl4pPr>
            <a:lvl5pPr marL="1435100" indent="0">
              <a:buNone/>
              <a:defRPr sz="2400" b="1"/>
            </a:lvl5pPr>
          </a:lstStyle>
          <a:p>
            <a:pPr lvl="0"/>
            <a:r>
              <a:rPr lang="en-US"/>
              <a:t>Edit Master text styles</a:t>
            </a:r>
          </a:p>
        </p:txBody>
      </p:sp>
      <p:sp>
        <p:nvSpPr>
          <p:cNvPr id="17" name="Text Placeholder 13">
            <a:extLst>
              <a:ext uri="{FF2B5EF4-FFF2-40B4-BE49-F238E27FC236}">
                <a16:creationId xmlns:a16="http://schemas.microsoft.com/office/drawing/2014/main" id="{2C7B5EB6-D4F5-425A-9F63-745EF4E0DA4C}"/>
              </a:ext>
            </a:extLst>
          </p:cNvPr>
          <p:cNvSpPr>
            <a:spLocks noGrp="1"/>
          </p:cNvSpPr>
          <p:nvPr>
            <p:ph type="body" sz="quarter" idx="33"/>
          </p:nvPr>
        </p:nvSpPr>
        <p:spPr>
          <a:xfrm>
            <a:off x="6499266" y="6464513"/>
            <a:ext cx="5339220" cy="722126"/>
          </a:xfrm>
        </p:spPr>
        <p:txBody>
          <a:bodyPr lIns="0" tIns="36000" rIns="0" bIns="36000" anchor="t">
            <a:noAutofit/>
          </a:bodyPr>
          <a:lstStyle>
            <a:lvl1pPr marL="0" indent="0">
              <a:buNone/>
              <a:defRPr sz="2200" b="0"/>
            </a:lvl1pPr>
            <a:lvl2pPr marL="358774" indent="0">
              <a:buNone/>
              <a:defRPr sz="2400" b="1"/>
            </a:lvl2pPr>
            <a:lvl3pPr marL="717550" indent="0">
              <a:buNone/>
              <a:defRPr sz="2400" b="1"/>
            </a:lvl3pPr>
            <a:lvl4pPr marL="1076324" indent="0">
              <a:buNone/>
              <a:defRPr sz="2400" b="1"/>
            </a:lvl4pPr>
            <a:lvl5pPr marL="1435100" indent="0">
              <a:buNone/>
              <a:defRPr sz="2400" b="1"/>
            </a:lvl5pPr>
          </a:lstStyle>
          <a:p>
            <a:pPr lvl="0"/>
            <a:r>
              <a:rPr lang="en-US"/>
              <a:t>Edit Master text styles</a:t>
            </a:r>
          </a:p>
        </p:txBody>
      </p:sp>
      <p:sp>
        <p:nvSpPr>
          <p:cNvPr id="18" name="Text Placeholder 12">
            <a:extLst>
              <a:ext uri="{FF2B5EF4-FFF2-40B4-BE49-F238E27FC236}">
                <a16:creationId xmlns:a16="http://schemas.microsoft.com/office/drawing/2014/main" id="{B243F7F3-FAE9-454A-9A30-042C81FC377C}"/>
              </a:ext>
            </a:extLst>
          </p:cNvPr>
          <p:cNvSpPr>
            <a:spLocks noGrp="1"/>
          </p:cNvSpPr>
          <p:nvPr>
            <p:ph type="body" sz="quarter" idx="34"/>
          </p:nvPr>
        </p:nvSpPr>
        <p:spPr>
          <a:xfrm>
            <a:off x="12545088" y="7393796"/>
            <a:ext cx="5339144" cy="4263088"/>
          </a:xfrm>
          <a:blipFill>
            <a:blip r:embed="rId2"/>
            <a:stretch>
              <a:fillRect/>
            </a:stretch>
          </a:blipFill>
          <a:ln>
            <a:noFill/>
          </a:ln>
          <a:effectLst/>
        </p:spPr>
        <p:txBody>
          <a:bodyPr lIns="0" tIns="72000" rIns="0" bIns="72000">
            <a:noAutofit/>
          </a:bodyPr>
          <a:lstStyle>
            <a:lvl1pPr marL="0" indent="0">
              <a:spcBef>
                <a:spcPts val="600"/>
              </a:spcBef>
              <a:spcAft>
                <a:spcPts val="600"/>
              </a:spcAft>
              <a:buClr>
                <a:schemeClr val="accent3"/>
              </a:buClr>
              <a:buFont typeface="Wingdings" panose="05000000000000000000" pitchFamily="2" charset="2"/>
              <a:buNone/>
              <a:defRPr sz="2200" b="0">
                <a:solidFill>
                  <a:schemeClr val="tx1"/>
                </a:solidFill>
              </a:defRPr>
            </a:lvl1pPr>
            <a:lvl2pPr marL="342900" indent="-342900">
              <a:spcBef>
                <a:spcPts val="600"/>
              </a:spcBef>
              <a:spcAft>
                <a:spcPts val="600"/>
              </a:spcAft>
              <a:buClr>
                <a:schemeClr val="accent3"/>
              </a:buClr>
              <a:buFont typeface="Wingdings" panose="05000000000000000000" pitchFamily="2" charset="2"/>
              <a:buChar char="§"/>
              <a:tabLst>
                <a:tab pos="723900" algn="l"/>
              </a:tabLst>
              <a:defRPr sz="2200" b="0">
                <a:solidFill>
                  <a:schemeClr val="tx1"/>
                </a:solidFill>
              </a:defRPr>
            </a:lvl2pPr>
            <a:lvl3pPr marL="704850" indent="-342900">
              <a:spcBef>
                <a:spcPts val="600"/>
              </a:spcBef>
              <a:spcAft>
                <a:spcPts val="600"/>
              </a:spcAft>
              <a:buClr>
                <a:schemeClr val="accent3"/>
              </a:buClr>
              <a:buFont typeface="Wingdings" panose="05000000000000000000" pitchFamily="2" charset="2"/>
              <a:buChar char="§"/>
              <a:defRPr sz="2200" b="0">
                <a:solidFill>
                  <a:schemeClr val="tx1"/>
                </a:solidFill>
              </a:defRPr>
            </a:lvl3pPr>
            <a:lvl4pPr marL="1066800" indent="-342900">
              <a:spcBef>
                <a:spcPts val="600"/>
              </a:spcBef>
              <a:spcAft>
                <a:spcPts val="600"/>
              </a:spcAft>
              <a:buClr>
                <a:schemeClr val="accent3"/>
              </a:buClr>
              <a:buFont typeface="Wingdings" panose="05000000000000000000" pitchFamily="2" charset="2"/>
              <a:buChar char="§"/>
              <a:defRPr sz="2200" b="0">
                <a:solidFill>
                  <a:schemeClr val="tx1"/>
                </a:solidFill>
              </a:defRPr>
            </a:lvl4pPr>
            <a:lvl5pPr marL="1428750" indent="-342900">
              <a:spcBef>
                <a:spcPts val="600"/>
              </a:spcBef>
              <a:spcAft>
                <a:spcPts val="600"/>
              </a:spcAft>
              <a:buClr>
                <a:schemeClr val="accent3"/>
              </a:buClr>
              <a:buFont typeface="Wingdings" panose="05000000000000000000" pitchFamily="2" charset="2"/>
              <a:buChar char="§"/>
              <a:defRPr sz="2200" b="0">
                <a:solidFill>
                  <a:schemeClr val="tx1"/>
                </a:solidFill>
              </a:defRPr>
            </a:lvl5pPr>
          </a:lstStyle>
          <a:p>
            <a:pPr lvl="0"/>
            <a:r>
              <a:rPr lang="en-US"/>
              <a:t>Edit Master text styles</a:t>
            </a:r>
          </a:p>
        </p:txBody>
      </p:sp>
      <p:sp>
        <p:nvSpPr>
          <p:cNvPr id="19" name="Picture Placeholder 8">
            <a:extLst>
              <a:ext uri="{FF2B5EF4-FFF2-40B4-BE49-F238E27FC236}">
                <a16:creationId xmlns:a16="http://schemas.microsoft.com/office/drawing/2014/main" id="{4B21F3A6-7CC8-4D94-8F58-4F4B5F657A7D}"/>
              </a:ext>
            </a:extLst>
          </p:cNvPr>
          <p:cNvSpPr>
            <a:spLocks noGrp="1"/>
          </p:cNvSpPr>
          <p:nvPr>
            <p:ph type="pic" sz="quarter" idx="35"/>
          </p:nvPr>
        </p:nvSpPr>
        <p:spPr>
          <a:xfrm>
            <a:off x="12545036" y="1955347"/>
            <a:ext cx="3015460" cy="3605766"/>
          </a:xfrm>
          <a:noFill/>
          <a:ln>
            <a:solidFill>
              <a:schemeClr val="bg2"/>
            </a:solidFill>
          </a:ln>
        </p:spPr>
        <p:txBody>
          <a:bodyPr anchor="ctr"/>
          <a:lstStyle>
            <a:lvl1pPr marL="0" indent="0" algn="ctr">
              <a:buNone/>
              <a:defRPr lang="en-GB"/>
            </a:lvl1pPr>
          </a:lstStyle>
          <a:p>
            <a:r>
              <a:rPr lang="en-US"/>
              <a:t>Click icon to add picture</a:t>
            </a:r>
            <a:endParaRPr lang="en-GB"/>
          </a:p>
        </p:txBody>
      </p:sp>
      <p:sp>
        <p:nvSpPr>
          <p:cNvPr id="20" name="Text Placeholder 13">
            <a:extLst>
              <a:ext uri="{FF2B5EF4-FFF2-40B4-BE49-F238E27FC236}">
                <a16:creationId xmlns:a16="http://schemas.microsoft.com/office/drawing/2014/main" id="{2A51D96D-8E96-433B-9015-21FEA3DB3181}"/>
              </a:ext>
            </a:extLst>
          </p:cNvPr>
          <p:cNvSpPr>
            <a:spLocks noGrp="1"/>
          </p:cNvSpPr>
          <p:nvPr>
            <p:ph type="body" sz="quarter" idx="36"/>
          </p:nvPr>
        </p:nvSpPr>
        <p:spPr>
          <a:xfrm>
            <a:off x="12545012" y="5724459"/>
            <a:ext cx="5339220" cy="722126"/>
          </a:xfrm>
        </p:spPr>
        <p:txBody>
          <a:bodyPr lIns="0" tIns="36000" rIns="0" bIns="36000" anchor="b">
            <a:noAutofit/>
          </a:bodyPr>
          <a:lstStyle>
            <a:lvl1pPr marL="0" indent="0">
              <a:buNone/>
              <a:defRPr sz="2800" b="1">
                <a:solidFill>
                  <a:schemeClr val="accent3"/>
                </a:solidFill>
              </a:defRPr>
            </a:lvl1pPr>
            <a:lvl2pPr marL="358774" indent="0">
              <a:buNone/>
              <a:defRPr sz="2400" b="1"/>
            </a:lvl2pPr>
            <a:lvl3pPr marL="717550" indent="0">
              <a:buNone/>
              <a:defRPr sz="2400" b="1"/>
            </a:lvl3pPr>
            <a:lvl4pPr marL="1076324" indent="0">
              <a:buNone/>
              <a:defRPr sz="2400" b="1"/>
            </a:lvl4pPr>
            <a:lvl5pPr marL="1435100" indent="0">
              <a:buNone/>
              <a:defRPr sz="2400" b="1"/>
            </a:lvl5pPr>
          </a:lstStyle>
          <a:p>
            <a:pPr lvl="0"/>
            <a:r>
              <a:rPr lang="en-US"/>
              <a:t>Edit Master text styles</a:t>
            </a:r>
          </a:p>
        </p:txBody>
      </p:sp>
      <p:sp>
        <p:nvSpPr>
          <p:cNvPr id="21" name="Text Placeholder 13">
            <a:extLst>
              <a:ext uri="{FF2B5EF4-FFF2-40B4-BE49-F238E27FC236}">
                <a16:creationId xmlns:a16="http://schemas.microsoft.com/office/drawing/2014/main" id="{231CA662-99B8-4996-BEB9-F93129677F2E}"/>
              </a:ext>
            </a:extLst>
          </p:cNvPr>
          <p:cNvSpPr>
            <a:spLocks noGrp="1"/>
          </p:cNvSpPr>
          <p:nvPr>
            <p:ph type="body" sz="quarter" idx="37"/>
          </p:nvPr>
        </p:nvSpPr>
        <p:spPr>
          <a:xfrm>
            <a:off x="12545012" y="6464513"/>
            <a:ext cx="5339220" cy="722126"/>
          </a:xfrm>
        </p:spPr>
        <p:txBody>
          <a:bodyPr lIns="0" tIns="36000" rIns="0" bIns="36000" anchor="t">
            <a:noAutofit/>
          </a:bodyPr>
          <a:lstStyle>
            <a:lvl1pPr marL="0" indent="0">
              <a:buNone/>
              <a:defRPr sz="2200" b="0"/>
            </a:lvl1pPr>
            <a:lvl2pPr marL="358774" indent="0">
              <a:buNone/>
              <a:defRPr sz="2400" b="1"/>
            </a:lvl2pPr>
            <a:lvl3pPr marL="717550" indent="0">
              <a:buNone/>
              <a:defRPr sz="2400" b="1"/>
            </a:lvl3pPr>
            <a:lvl4pPr marL="1076324" indent="0">
              <a:buNone/>
              <a:defRPr sz="2400" b="1"/>
            </a:lvl4pPr>
            <a:lvl5pPr marL="1435100" indent="0">
              <a:buNone/>
              <a:defRPr sz="2400" b="1"/>
            </a:lvl5pPr>
          </a:lstStyle>
          <a:p>
            <a:pPr lvl="0"/>
            <a:r>
              <a:rPr lang="en-US"/>
              <a:t>Edit Master text styles</a:t>
            </a:r>
          </a:p>
        </p:txBody>
      </p:sp>
      <p:sp>
        <p:nvSpPr>
          <p:cNvPr id="22" name="Text Placeholder 12">
            <a:extLst>
              <a:ext uri="{FF2B5EF4-FFF2-40B4-BE49-F238E27FC236}">
                <a16:creationId xmlns:a16="http://schemas.microsoft.com/office/drawing/2014/main" id="{95DC6C9C-291A-49DF-9706-FC5287FBEBCC}"/>
              </a:ext>
            </a:extLst>
          </p:cNvPr>
          <p:cNvSpPr>
            <a:spLocks noGrp="1"/>
          </p:cNvSpPr>
          <p:nvPr>
            <p:ph type="body" sz="quarter" idx="38"/>
          </p:nvPr>
        </p:nvSpPr>
        <p:spPr>
          <a:xfrm>
            <a:off x="18590832" y="7393796"/>
            <a:ext cx="5339144" cy="4263088"/>
          </a:xfrm>
          <a:blipFill>
            <a:blip r:embed="rId2"/>
            <a:stretch>
              <a:fillRect/>
            </a:stretch>
          </a:blipFill>
          <a:ln>
            <a:noFill/>
          </a:ln>
          <a:effectLst/>
        </p:spPr>
        <p:txBody>
          <a:bodyPr lIns="0" tIns="72000" rIns="0" bIns="72000">
            <a:noAutofit/>
          </a:bodyPr>
          <a:lstStyle>
            <a:lvl1pPr marL="0" indent="0">
              <a:spcBef>
                <a:spcPts val="600"/>
              </a:spcBef>
              <a:spcAft>
                <a:spcPts val="600"/>
              </a:spcAft>
              <a:buClr>
                <a:schemeClr val="accent3"/>
              </a:buClr>
              <a:buFont typeface="Wingdings" panose="05000000000000000000" pitchFamily="2" charset="2"/>
              <a:buNone/>
              <a:defRPr sz="2200" b="0">
                <a:solidFill>
                  <a:schemeClr val="tx1"/>
                </a:solidFill>
              </a:defRPr>
            </a:lvl1pPr>
            <a:lvl2pPr marL="342900" indent="-342900">
              <a:spcBef>
                <a:spcPts val="600"/>
              </a:spcBef>
              <a:spcAft>
                <a:spcPts val="600"/>
              </a:spcAft>
              <a:buClr>
                <a:schemeClr val="accent3"/>
              </a:buClr>
              <a:buFont typeface="Wingdings" panose="05000000000000000000" pitchFamily="2" charset="2"/>
              <a:buChar char="§"/>
              <a:tabLst>
                <a:tab pos="723900" algn="l"/>
              </a:tabLst>
              <a:defRPr sz="2200" b="0">
                <a:solidFill>
                  <a:schemeClr val="tx1"/>
                </a:solidFill>
              </a:defRPr>
            </a:lvl2pPr>
            <a:lvl3pPr marL="704850" indent="-342900">
              <a:spcBef>
                <a:spcPts val="600"/>
              </a:spcBef>
              <a:spcAft>
                <a:spcPts val="600"/>
              </a:spcAft>
              <a:buClr>
                <a:schemeClr val="accent3"/>
              </a:buClr>
              <a:buFont typeface="Wingdings" panose="05000000000000000000" pitchFamily="2" charset="2"/>
              <a:buChar char="§"/>
              <a:defRPr sz="2200" b="0">
                <a:solidFill>
                  <a:schemeClr val="tx1"/>
                </a:solidFill>
              </a:defRPr>
            </a:lvl3pPr>
            <a:lvl4pPr marL="1066800" indent="-342900">
              <a:spcBef>
                <a:spcPts val="600"/>
              </a:spcBef>
              <a:spcAft>
                <a:spcPts val="600"/>
              </a:spcAft>
              <a:buClr>
                <a:schemeClr val="accent3"/>
              </a:buClr>
              <a:buFont typeface="Wingdings" panose="05000000000000000000" pitchFamily="2" charset="2"/>
              <a:buChar char="§"/>
              <a:defRPr sz="2200" b="0">
                <a:solidFill>
                  <a:schemeClr val="tx1"/>
                </a:solidFill>
              </a:defRPr>
            </a:lvl4pPr>
            <a:lvl5pPr marL="1428750" indent="-342900">
              <a:spcBef>
                <a:spcPts val="600"/>
              </a:spcBef>
              <a:spcAft>
                <a:spcPts val="600"/>
              </a:spcAft>
              <a:buClr>
                <a:schemeClr val="accent3"/>
              </a:buClr>
              <a:buFont typeface="Wingdings" panose="05000000000000000000" pitchFamily="2" charset="2"/>
              <a:buChar char="§"/>
              <a:defRPr sz="2200" b="0">
                <a:solidFill>
                  <a:schemeClr val="tx1"/>
                </a:solidFill>
              </a:defRPr>
            </a:lvl5pPr>
          </a:lstStyle>
          <a:p>
            <a:pPr lvl="0"/>
            <a:r>
              <a:rPr lang="en-US"/>
              <a:t>Edit Master text styles</a:t>
            </a:r>
          </a:p>
        </p:txBody>
      </p:sp>
      <p:sp>
        <p:nvSpPr>
          <p:cNvPr id="23" name="Picture Placeholder 8">
            <a:extLst>
              <a:ext uri="{FF2B5EF4-FFF2-40B4-BE49-F238E27FC236}">
                <a16:creationId xmlns:a16="http://schemas.microsoft.com/office/drawing/2014/main" id="{BA7CD66A-4EA0-4703-96D9-40050E99028A}"/>
              </a:ext>
            </a:extLst>
          </p:cNvPr>
          <p:cNvSpPr>
            <a:spLocks noGrp="1"/>
          </p:cNvSpPr>
          <p:nvPr>
            <p:ph type="pic" sz="quarter" idx="39"/>
          </p:nvPr>
        </p:nvSpPr>
        <p:spPr>
          <a:xfrm>
            <a:off x="18590754" y="1955347"/>
            <a:ext cx="3015460" cy="3605766"/>
          </a:xfrm>
          <a:noFill/>
          <a:ln>
            <a:solidFill>
              <a:schemeClr val="bg2"/>
            </a:solidFill>
          </a:ln>
        </p:spPr>
        <p:txBody>
          <a:bodyPr anchor="ctr"/>
          <a:lstStyle>
            <a:lvl1pPr marL="0" indent="0" algn="ctr">
              <a:buNone/>
              <a:defRPr lang="en-GB"/>
            </a:lvl1pPr>
          </a:lstStyle>
          <a:p>
            <a:r>
              <a:rPr lang="en-US"/>
              <a:t>Click icon to add picture</a:t>
            </a:r>
            <a:endParaRPr lang="en-GB"/>
          </a:p>
        </p:txBody>
      </p:sp>
      <p:sp>
        <p:nvSpPr>
          <p:cNvPr id="24" name="Text Placeholder 13">
            <a:extLst>
              <a:ext uri="{FF2B5EF4-FFF2-40B4-BE49-F238E27FC236}">
                <a16:creationId xmlns:a16="http://schemas.microsoft.com/office/drawing/2014/main" id="{B61F89F0-A857-4628-B831-AB971BDD9648}"/>
              </a:ext>
            </a:extLst>
          </p:cNvPr>
          <p:cNvSpPr>
            <a:spLocks noGrp="1"/>
          </p:cNvSpPr>
          <p:nvPr>
            <p:ph type="body" sz="quarter" idx="40"/>
          </p:nvPr>
        </p:nvSpPr>
        <p:spPr>
          <a:xfrm>
            <a:off x="18591262" y="5724459"/>
            <a:ext cx="5339220" cy="722126"/>
          </a:xfrm>
        </p:spPr>
        <p:txBody>
          <a:bodyPr lIns="0" tIns="36000" rIns="0" bIns="36000" anchor="b">
            <a:noAutofit/>
          </a:bodyPr>
          <a:lstStyle>
            <a:lvl1pPr marL="0" indent="0">
              <a:buNone/>
              <a:defRPr sz="2800" b="1">
                <a:solidFill>
                  <a:schemeClr val="accent3"/>
                </a:solidFill>
              </a:defRPr>
            </a:lvl1pPr>
            <a:lvl2pPr marL="358774" indent="0">
              <a:buNone/>
              <a:defRPr sz="2400" b="1"/>
            </a:lvl2pPr>
            <a:lvl3pPr marL="717550" indent="0">
              <a:buNone/>
              <a:defRPr sz="2400" b="1"/>
            </a:lvl3pPr>
            <a:lvl4pPr marL="1076324" indent="0">
              <a:buNone/>
              <a:defRPr sz="2400" b="1"/>
            </a:lvl4pPr>
            <a:lvl5pPr marL="1435100" indent="0">
              <a:buNone/>
              <a:defRPr sz="2400" b="1"/>
            </a:lvl5pPr>
          </a:lstStyle>
          <a:p>
            <a:pPr lvl="0"/>
            <a:r>
              <a:rPr lang="en-US"/>
              <a:t>Edit Master text styles</a:t>
            </a:r>
          </a:p>
        </p:txBody>
      </p:sp>
      <p:sp>
        <p:nvSpPr>
          <p:cNvPr id="25" name="Text Placeholder 13">
            <a:extLst>
              <a:ext uri="{FF2B5EF4-FFF2-40B4-BE49-F238E27FC236}">
                <a16:creationId xmlns:a16="http://schemas.microsoft.com/office/drawing/2014/main" id="{B4B5508F-5F48-4187-9F62-10541013CAF5}"/>
              </a:ext>
            </a:extLst>
          </p:cNvPr>
          <p:cNvSpPr>
            <a:spLocks noGrp="1"/>
          </p:cNvSpPr>
          <p:nvPr>
            <p:ph type="body" sz="quarter" idx="41"/>
          </p:nvPr>
        </p:nvSpPr>
        <p:spPr>
          <a:xfrm>
            <a:off x="18591262" y="6464513"/>
            <a:ext cx="5339220" cy="722126"/>
          </a:xfrm>
        </p:spPr>
        <p:txBody>
          <a:bodyPr lIns="0" tIns="36000" rIns="0" bIns="36000" anchor="t">
            <a:noAutofit/>
          </a:bodyPr>
          <a:lstStyle>
            <a:lvl1pPr marL="0" indent="0">
              <a:buNone/>
              <a:defRPr sz="2200" b="0"/>
            </a:lvl1pPr>
            <a:lvl2pPr marL="358774" indent="0">
              <a:buNone/>
              <a:defRPr sz="2400" b="1"/>
            </a:lvl2pPr>
            <a:lvl3pPr marL="717550" indent="0">
              <a:buNone/>
              <a:defRPr sz="2400" b="1"/>
            </a:lvl3pPr>
            <a:lvl4pPr marL="1076324" indent="0">
              <a:buNone/>
              <a:defRPr sz="2400" b="1"/>
            </a:lvl4pPr>
            <a:lvl5pPr marL="1435100" indent="0">
              <a:buNone/>
              <a:defRPr sz="2400" b="1"/>
            </a:lvl5pPr>
          </a:lstStyle>
          <a:p>
            <a:pPr lvl="0"/>
            <a:r>
              <a:rPr lang="en-US"/>
              <a:t>Edit Master text styles</a:t>
            </a:r>
          </a:p>
        </p:txBody>
      </p:sp>
      <p:sp>
        <p:nvSpPr>
          <p:cNvPr id="6" name="Slide Number Placeholder 5">
            <a:extLst>
              <a:ext uri="{FF2B5EF4-FFF2-40B4-BE49-F238E27FC236}">
                <a16:creationId xmlns:a16="http://schemas.microsoft.com/office/drawing/2014/main" id="{742BEA8D-E09F-4051-8F92-494823DF779F}"/>
              </a:ext>
            </a:extLst>
          </p:cNvPr>
          <p:cNvSpPr>
            <a:spLocks noGrp="1"/>
          </p:cNvSpPr>
          <p:nvPr>
            <p:ph type="sldNum" sz="quarter" idx="42"/>
          </p:nvPr>
        </p:nvSpPr>
        <p:spPr/>
        <p:txBody>
          <a:bodyPr/>
          <a:lstStyle>
            <a:lvl1pPr algn="r">
              <a:defRPr/>
            </a:lvl1pPr>
          </a:lstStyle>
          <a:p>
            <a:fld id="{0E153218-3C45-4416-BBD6-D0B8FE588688}" type="slidenum">
              <a:rPr lang="en-GB" smtClean="0"/>
              <a:pPr/>
              <a:t>‹#›</a:t>
            </a:fld>
            <a:endParaRPr lang="en-GB" b="1" spc="600" dirty="0"/>
          </a:p>
        </p:txBody>
      </p:sp>
    </p:spTree>
    <p:extLst>
      <p:ext uri="{BB962C8B-B14F-4D97-AF65-F5344CB8AC3E}">
        <p14:creationId xmlns:p14="http://schemas.microsoft.com/office/powerpoint/2010/main" val="2254264131"/>
      </p:ext>
    </p:extLst>
  </p:cSld>
  <p:clrMapOvr>
    <a:masterClrMapping/>
  </p:clrMapOvr>
  <p:transition spd="slow">
    <p:push/>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redentia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D0504-038E-4E77-861F-0A952899E8E1}"/>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30D4C99D-7C83-400D-B83D-5BC6132CDE75}"/>
              </a:ext>
            </a:extLst>
          </p:cNvPr>
          <p:cNvSpPr>
            <a:spLocks noGrp="1"/>
          </p:cNvSpPr>
          <p:nvPr>
            <p:ph type="dt" sz="half" idx="11"/>
          </p:nvPr>
        </p:nvSpPr>
        <p:spPr/>
        <p:txBody>
          <a:bodyPr/>
          <a:lstStyle/>
          <a:p>
            <a:fld id="{35B27221-CAE5-4B8B-841C-94771697F600}" type="datetime1">
              <a:rPr lang="en-GB" smtClean="0"/>
              <a:t>15/06/2020</a:t>
            </a:fld>
            <a:endParaRPr lang="en-GB"/>
          </a:p>
        </p:txBody>
      </p:sp>
      <p:sp>
        <p:nvSpPr>
          <p:cNvPr id="5" name="Footer Placeholder 4">
            <a:extLst>
              <a:ext uri="{FF2B5EF4-FFF2-40B4-BE49-F238E27FC236}">
                <a16:creationId xmlns:a16="http://schemas.microsoft.com/office/drawing/2014/main" id="{FC7897D5-9B15-438D-B955-57B56027175F}"/>
              </a:ext>
            </a:extLst>
          </p:cNvPr>
          <p:cNvSpPr>
            <a:spLocks noGrp="1"/>
          </p:cNvSpPr>
          <p:nvPr>
            <p:ph type="ftr" sz="quarter" idx="12"/>
          </p:nvPr>
        </p:nvSpPr>
        <p:spPr/>
        <p:txBody>
          <a:bodyPr/>
          <a:lstStyle/>
          <a:p>
            <a:endParaRPr lang="en-GB" dirty="0"/>
          </a:p>
        </p:txBody>
      </p:sp>
      <p:sp>
        <p:nvSpPr>
          <p:cNvPr id="6" name="Picture Placeholder 7">
            <a:extLst>
              <a:ext uri="{FF2B5EF4-FFF2-40B4-BE49-F238E27FC236}">
                <a16:creationId xmlns:a16="http://schemas.microsoft.com/office/drawing/2014/main" id="{0CBC17CC-43F5-4370-91E0-908E699D5947}"/>
              </a:ext>
            </a:extLst>
          </p:cNvPr>
          <p:cNvSpPr>
            <a:spLocks noGrp="1"/>
          </p:cNvSpPr>
          <p:nvPr>
            <p:ph type="pic" sz="quarter" idx="13"/>
          </p:nvPr>
        </p:nvSpPr>
        <p:spPr>
          <a:xfrm>
            <a:off x="968272" y="3417775"/>
            <a:ext cx="4637748" cy="2218910"/>
          </a:xfrm>
        </p:spPr>
        <p:txBody>
          <a:bodyPr anchor="ctr">
            <a:normAutofit/>
          </a:bodyPr>
          <a:lstStyle>
            <a:lvl1pPr marL="0" indent="0" algn="ctr">
              <a:buNone/>
              <a:defRPr/>
            </a:lvl1pPr>
          </a:lstStyle>
          <a:p>
            <a:r>
              <a:rPr lang="en-US"/>
              <a:t>Click icon to add picture</a:t>
            </a:r>
            <a:endParaRPr lang="en-GB" dirty="0"/>
          </a:p>
        </p:txBody>
      </p:sp>
      <p:sp>
        <p:nvSpPr>
          <p:cNvPr id="7" name="Text Placeholder 12">
            <a:extLst>
              <a:ext uri="{FF2B5EF4-FFF2-40B4-BE49-F238E27FC236}">
                <a16:creationId xmlns:a16="http://schemas.microsoft.com/office/drawing/2014/main" id="{F0DA4429-3BD4-45F7-B462-8B01CA4851D0}"/>
              </a:ext>
            </a:extLst>
          </p:cNvPr>
          <p:cNvSpPr>
            <a:spLocks noGrp="1"/>
          </p:cNvSpPr>
          <p:nvPr>
            <p:ph type="body" sz="quarter" idx="17"/>
          </p:nvPr>
        </p:nvSpPr>
        <p:spPr>
          <a:xfrm>
            <a:off x="615946" y="6024652"/>
            <a:ext cx="5342400" cy="5040000"/>
          </a:xfrm>
          <a:blipFill>
            <a:blip r:embed="rId2"/>
            <a:stretch>
              <a:fillRect/>
            </a:stretch>
          </a:blipFill>
          <a:ln>
            <a:noFill/>
          </a:ln>
          <a:effectLst/>
        </p:spPr>
        <p:txBody>
          <a:bodyPr tIns="72000" bIns="72000">
            <a:noAutofit/>
          </a:bodyPr>
          <a:lstStyle>
            <a:lvl1pPr marL="0" indent="0">
              <a:spcBef>
                <a:spcPts val="600"/>
              </a:spcBef>
              <a:buFont typeface="Arial" panose="020B0604020202020204" pitchFamily="34" charset="0"/>
              <a:buNone/>
              <a:defRPr sz="2200" b="1"/>
            </a:lvl1pPr>
            <a:lvl2pPr marL="0" indent="0">
              <a:spcBef>
                <a:spcPts val="600"/>
              </a:spcBef>
              <a:buFont typeface="Arial" panose="020B0604020202020204" pitchFamily="34" charset="0"/>
              <a:buNone/>
              <a:tabLst>
                <a:tab pos="723900" algn="l"/>
              </a:tabLst>
              <a:defRPr sz="2200"/>
            </a:lvl2pPr>
            <a:lvl3pPr marL="361950" indent="0">
              <a:spcBef>
                <a:spcPts val="600"/>
              </a:spcBef>
              <a:buFont typeface="Arial" panose="020B0604020202020204" pitchFamily="34" charset="0"/>
              <a:buNone/>
              <a:defRPr sz="2200"/>
            </a:lvl3pPr>
            <a:lvl4pPr marL="723900" indent="0">
              <a:spcBef>
                <a:spcPts val="600"/>
              </a:spcBef>
              <a:buFont typeface="Arial" panose="020B0604020202020204" pitchFamily="34" charset="0"/>
              <a:buNone/>
              <a:defRPr sz="2200"/>
            </a:lvl4pPr>
            <a:lvl5pPr marL="1085850" indent="0">
              <a:spcBef>
                <a:spcPts val="600"/>
              </a:spcBef>
              <a:buFont typeface="Arial" panose="020B0604020202020204" pitchFamily="34" charset="0"/>
              <a:buNone/>
              <a:defRPr sz="2200"/>
            </a:lvl5pPr>
          </a:lstStyle>
          <a:p>
            <a:pPr lvl="0"/>
            <a:r>
              <a:rPr lang="en-US"/>
              <a:t>Edit Master text styles</a:t>
            </a:r>
          </a:p>
        </p:txBody>
      </p:sp>
      <p:sp>
        <p:nvSpPr>
          <p:cNvPr id="8" name="Picture Placeholder 7">
            <a:extLst>
              <a:ext uri="{FF2B5EF4-FFF2-40B4-BE49-F238E27FC236}">
                <a16:creationId xmlns:a16="http://schemas.microsoft.com/office/drawing/2014/main" id="{09C21F68-5B4D-4B7F-B9D9-7D91CBD919A8}"/>
              </a:ext>
            </a:extLst>
          </p:cNvPr>
          <p:cNvSpPr>
            <a:spLocks noGrp="1"/>
          </p:cNvSpPr>
          <p:nvPr>
            <p:ph type="pic" sz="quarter" idx="18"/>
          </p:nvPr>
        </p:nvSpPr>
        <p:spPr>
          <a:xfrm>
            <a:off x="6957756" y="3417775"/>
            <a:ext cx="4637748" cy="2218910"/>
          </a:xfrm>
        </p:spPr>
        <p:txBody>
          <a:bodyPr anchor="ctr">
            <a:normAutofit/>
          </a:bodyPr>
          <a:lstStyle>
            <a:lvl1pPr marL="0" indent="0" algn="ctr">
              <a:buNone/>
              <a:defRPr/>
            </a:lvl1pPr>
          </a:lstStyle>
          <a:p>
            <a:r>
              <a:rPr lang="en-US"/>
              <a:t>Click icon to add picture</a:t>
            </a:r>
            <a:endParaRPr lang="en-GB"/>
          </a:p>
        </p:txBody>
      </p:sp>
      <p:sp>
        <p:nvSpPr>
          <p:cNvPr id="9" name="Text Placeholder 12">
            <a:extLst>
              <a:ext uri="{FF2B5EF4-FFF2-40B4-BE49-F238E27FC236}">
                <a16:creationId xmlns:a16="http://schemas.microsoft.com/office/drawing/2014/main" id="{128BF051-D8D0-48B1-8CF0-55CE1A3741AD}"/>
              </a:ext>
            </a:extLst>
          </p:cNvPr>
          <p:cNvSpPr>
            <a:spLocks noGrp="1"/>
          </p:cNvSpPr>
          <p:nvPr>
            <p:ph type="body" sz="quarter" idx="19"/>
          </p:nvPr>
        </p:nvSpPr>
        <p:spPr>
          <a:xfrm>
            <a:off x="6605430" y="6024652"/>
            <a:ext cx="5342400" cy="5040000"/>
          </a:xfrm>
          <a:blipFill>
            <a:blip r:embed="rId2"/>
            <a:stretch>
              <a:fillRect/>
            </a:stretch>
          </a:blipFill>
          <a:ln>
            <a:noFill/>
          </a:ln>
          <a:effectLst/>
        </p:spPr>
        <p:txBody>
          <a:bodyPr tIns="72000" bIns="72000">
            <a:noAutofit/>
          </a:bodyPr>
          <a:lstStyle>
            <a:lvl1pPr marL="0" indent="0">
              <a:spcBef>
                <a:spcPts val="600"/>
              </a:spcBef>
              <a:buFont typeface="Arial" panose="020B0604020202020204" pitchFamily="34" charset="0"/>
              <a:buNone/>
              <a:defRPr sz="2200" b="1"/>
            </a:lvl1pPr>
            <a:lvl2pPr marL="0" indent="0">
              <a:spcBef>
                <a:spcPts val="600"/>
              </a:spcBef>
              <a:buFont typeface="Arial" panose="020B0604020202020204" pitchFamily="34" charset="0"/>
              <a:buNone/>
              <a:tabLst>
                <a:tab pos="723900" algn="l"/>
              </a:tabLst>
              <a:defRPr sz="2200"/>
            </a:lvl2pPr>
            <a:lvl3pPr marL="361950" indent="0">
              <a:spcBef>
                <a:spcPts val="600"/>
              </a:spcBef>
              <a:buFont typeface="Arial" panose="020B0604020202020204" pitchFamily="34" charset="0"/>
              <a:buNone/>
              <a:defRPr sz="2200"/>
            </a:lvl3pPr>
            <a:lvl4pPr marL="723900" indent="0">
              <a:spcBef>
                <a:spcPts val="600"/>
              </a:spcBef>
              <a:buFont typeface="Arial" panose="020B0604020202020204" pitchFamily="34" charset="0"/>
              <a:buNone/>
              <a:defRPr sz="2200"/>
            </a:lvl4pPr>
            <a:lvl5pPr marL="1085850" indent="0">
              <a:spcBef>
                <a:spcPts val="600"/>
              </a:spcBef>
              <a:buFont typeface="Arial" panose="020B0604020202020204" pitchFamily="34" charset="0"/>
              <a:buNone/>
              <a:defRPr sz="2200"/>
            </a:lvl5pPr>
          </a:lstStyle>
          <a:p>
            <a:pPr lvl="0"/>
            <a:r>
              <a:rPr lang="en-US"/>
              <a:t>Edit Master text styles</a:t>
            </a:r>
          </a:p>
        </p:txBody>
      </p:sp>
      <p:sp>
        <p:nvSpPr>
          <p:cNvPr id="10" name="Picture Placeholder 7">
            <a:extLst>
              <a:ext uri="{FF2B5EF4-FFF2-40B4-BE49-F238E27FC236}">
                <a16:creationId xmlns:a16="http://schemas.microsoft.com/office/drawing/2014/main" id="{22D67DC4-2B14-4CC4-AAE8-D6D08F5887B5}"/>
              </a:ext>
            </a:extLst>
          </p:cNvPr>
          <p:cNvSpPr>
            <a:spLocks noGrp="1"/>
          </p:cNvSpPr>
          <p:nvPr>
            <p:ph type="pic" sz="quarter" idx="20"/>
          </p:nvPr>
        </p:nvSpPr>
        <p:spPr>
          <a:xfrm>
            <a:off x="12947240" y="3417775"/>
            <a:ext cx="4637748" cy="2218910"/>
          </a:xfrm>
        </p:spPr>
        <p:txBody>
          <a:bodyPr anchor="ctr">
            <a:normAutofit/>
          </a:bodyPr>
          <a:lstStyle>
            <a:lvl1pPr marL="0" indent="0" algn="ctr">
              <a:buNone/>
              <a:defRPr/>
            </a:lvl1pPr>
          </a:lstStyle>
          <a:p>
            <a:r>
              <a:rPr lang="en-US"/>
              <a:t>Click icon to add picture</a:t>
            </a:r>
            <a:endParaRPr lang="en-GB"/>
          </a:p>
        </p:txBody>
      </p:sp>
      <p:sp>
        <p:nvSpPr>
          <p:cNvPr id="11" name="Text Placeholder 12">
            <a:extLst>
              <a:ext uri="{FF2B5EF4-FFF2-40B4-BE49-F238E27FC236}">
                <a16:creationId xmlns:a16="http://schemas.microsoft.com/office/drawing/2014/main" id="{DA014CC2-18A8-467F-BF0D-29641AC9C378}"/>
              </a:ext>
            </a:extLst>
          </p:cNvPr>
          <p:cNvSpPr>
            <a:spLocks noGrp="1"/>
          </p:cNvSpPr>
          <p:nvPr>
            <p:ph type="body" sz="quarter" idx="21"/>
          </p:nvPr>
        </p:nvSpPr>
        <p:spPr>
          <a:xfrm>
            <a:off x="12594914" y="6024652"/>
            <a:ext cx="5342400" cy="5040000"/>
          </a:xfrm>
          <a:blipFill>
            <a:blip r:embed="rId2"/>
            <a:stretch>
              <a:fillRect/>
            </a:stretch>
          </a:blipFill>
          <a:ln>
            <a:noFill/>
          </a:ln>
          <a:effectLst/>
        </p:spPr>
        <p:txBody>
          <a:bodyPr tIns="72000" bIns="72000">
            <a:noAutofit/>
          </a:bodyPr>
          <a:lstStyle>
            <a:lvl1pPr marL="0" indent="0">
              <a:spcBef>
                <a:spcPts val="600"/>
              </a:spcBef>
              <a:buFont typeface="Arial" panose="020B0604020202020204" pitchFamily="34" charset="0"/>
              <a:buNone/>
              <a:defRPr sz="2200" b="1"/>
            </a:lvl1pPr>
            <a:lvl2pPr marL="0" indent="0">
              <a:spcBef>
                <a:spcPts val="600"/>
              </a:spcBef>
              <a:buFont typeface="Arial" panose="020B0604020202020204" pitchFamily="34" charset="0"/>
              <a:buNone/>
              <a:tabLst>
                <a:tab pos="723900" algn="l"/>
              </a:tabLst>
              <a:defRPr sz="2200"/>
            </a:lvl2pPr>
            <a:lvl3pPr marL="361950" indent="0">
              <a:spcBef>
                <a:spcPts val="600"/>
              </a:spcBef>
              <a:buFont typeface="Arial" panose="020B0604020202020204" pitchFamily="34" charset="0"/>
              <a:buNone/>
              <a:defRPr sz="2200"/>
            </a:lvl3pPr>
            <a:lvl4pPr marL="723900" indent="0">
              <a:spcBef>
                <a:spcPts val="600"/>
              </a:spcBef>
              <a:buFont typeface="Arial" panose="020B0604020202020204" pitchFamily="34" charset="0"/>
              <a:buNone/>
              <a:defRPr sz="2200"/>
            </a:lvl4pPr>
            <a:lvl5pPr marL="1085850" indent="0">
              <a:spcBef>
                <a:spcPts val="600"/>
              </a:spcBef>
              <a:buFont typeface="Arial" panose="020B0604020202020204" pitchFamily="34" charset="0"/>
              <a:buNone/>
              <a:defRPr sz="2200"/>
            </a:lvl5pPr>
          </a:lstStyle>
          <a:p>
            <a:pPr lvl="0"/>
            <a:r>
              <a:rPr lang="en-US"/>
              <a:t>Edit Master text styles</a:t>
            </a:r>
          </a:p>
        </p:txBody>
      </p:sp>
      <p:sp>
        <p:nvSpPr>
          <p:cNvPr id="12" name="Picture Placeholder 7">
            <a:extLst>
              <a:ext uri="{FF2B5EF4-FFF2-40B4-BE49-F238E27FC236}">
                <a16:creationId xmlns:a16="http://schemas.microsoft.com/office/drawing/2014/main" id="{E4AF04D2-6545-4890-826A-A744389AC6EE}"/>
              </a:ext>
            </a:extLst>
          </p:cNvPr>
          <p:cNvSpPr>
            <a:spLocks noGrp="1"/>
          </p:cNvSpPr>
          <p:nvPr>
            <p:ph type="pic" sz="quarter" idx="22"/>
          </p:nvPr>
        </p:nvSpPr>
        <p:spPr>
          <a:xfrm>
            <a:off x="18936722" y="3417775"/>
            <a:ext cx="4637748" cy="2218910"/>
          </a:xfrm>
        </p:spPr>
        <p:txBody>
          <a:bodyPr anchor="ctr">
            <a:normAutofit/>
          </a:bodyPr>
          <a:lstStyle>
            <a:lvl1pPr marL="0" indent="0" algn="ctr">
              <a:buNone/>
              <a:defRPr/>
            </a:lvl1pPr>
          </a:lstStyle>
          <a:p>
            <a:r>
              <a:rPr lang="en-US"/>
              <a:t>Click icon to add picture</a:t>
            </a:r>
            <a:endParaRPr lang="en-GB"/>
          </a:p>
        </p:txBody>
      </p:sp>
      <p:sp>
        <p:nvSpPr>
          <p:cNvPr id="13" name="Text Placeholder 12">
            <a:extLst>
              <a:ext uri="{FF2B5EF4-FFF2-40B4-BE49-F238E27FC236}">
                <a16:creationId xmlns:a16="http://schemas.microsoft.com/office/drawing/2014/main" id="{183D92CE-CE5A-43EB-B58D-34F04D9FE8A3}"/>
              </a:ext>
            </a:extLst>
          </p:cNvPr>
          <p:cNvSpPr>
            <a:spLocks noGrp="1"/>
          </p:cNvSpPr>
          <p:nvPr>
            <p:ph type="body" sz="quarter" idx="23"/>
          </p:nvPr>
        </p:nvSpPr>
        <p:spPr>
          <a:xfrm>
            <a:off x="18584396" y="6024652"/>
            <a:ext cx="5342400" cy="5040000"/>
          </a:xfrm>
          <a:blipFill>
            <a:blip r:embed="rId2"/>
            <a:stretch>
              <a:fillRect/>
            </a:stretch>
          </a:blipFill>
          <a:ln>
            <a:noFill/>
          </a:ln>
          <a:effectLst/>
        </p:spPr>
        <p:txBody>
          <a:bodyPr tIns="72000" bIns="72000">
            <a:noAutofit/>
          </a:bodyPr>
          <a:lstStyle>
            <a:lvl1pPr marL="0" indent="0">
              <a:spcBef>
                <a:spcPts val="600"/>
              </a:spcBef>
              <a:buFont typeface="Arial" panose="020B0604020202020204" pitchFamily="34" charset="0"/>
              <a:buNone/>
              <a:defRPr sz="2200" b="1"/>
            </a:lvl1pPr>
            <a:lvl2pPr marL="0" indent="0">
              <a:spcBef>
                <a:spcPts val="600"/>
              </a:spcBef>
              <a:buFont typeface="Arial" panose="020B0604020202020204" pitchFamily="34" charset="0"/>
              <a:buNone/>
              <a:tabLst>
                <a:tab pos="723900" algn="l"/>
              </a:tabLst>
              <a:defRPr sz="2200"/>
            </a:lvl2pPr>
            <a:lvl3pPr marL="361950" indent="0">
              <a:spcBef>
                <a:spcPts val="600"/>
              </a:spcBef>
              <a:buFont typeface="Arial" panose="020B0604020202020204" pitchFamily="34" charset="0"/>
              <a:buNone/>
              <a:defRPr sz="2200"/>
            </a:lvl3pPr>
            <a:lvl4pPr marL="723900" indent="0">
              <a:spcBef>
                <a:spcPts val="600"/>
              </a:spcBef>
              <a:buFont typeface="Arial" panose="020B0604020202020204" pitchFamily="34" charset="0"/>
              <a:buNone/>
              <a:defRPr sz="2200"/>
            </a:lvl4pPr>
            <a:lvl5pPr marL="1085850" indent="0">
              <a:spcBef>
                <a:spcPts val="600"/>
              </a:spcBef>
              <a:buFont typeface="Arial" panose="020B0604020202020204" pitchFamily="34" charset="0"/>
              <a:buNone/>
              <a:defRPr sz="2200"/>
            </a:lvl5pPr>
          </a:lstStyle>
          <a:p>
            <a:pPr lvl="0"/>
            <a:r>
              <a:rPr lang="en-US"/>
              <a:t>Edit Master text styles</a:t>
            </a:r>
          </a:p>
        </p:txBody>
      </p:sp>
      <p:sp>
        <p:nvSpPr>
          <p:cNvPr id="14" name="Slide Number Placeholder 13">
            <a:extLst>
              <a:ext uri="{FF2B5EF4-FFF2-40B4-BE49-F238E27FC236}">
                <a16:creationId xmlns:a16="http://schemas.microsoft.com/office/drawing/2014/main" id="{8A4285F9-6FAE-418E-AAA5-1CA90D0F7C6E}"/>
              </a:ext>
            </a:extLst>
          </p:cNvPr>
          <p:cNvSpPr>
            <a:spLocks noGrp="1"/>
          </p:cNvSpPr>
          <p:nvPr>
            <p:ph type="sldNum" sz="quarter" idx="24"/>
          </p:nvPr>
        </p:nvSpPr>
        <p:spPr/>
        <p:txBody>
          <a:bodyPr/>
          <a:lstStyle>
            <a:lvl1pPr algn="r">
              <a:defRPr/>
            </a:lvl1pPr>
          </a:lstStyle>
          <a:p>
            <a:fld id="{0E153218-3C45-4416-BBD6-D0B8FE588688}" type="slidenum">
              <a:rPr lang="en-GB" smtClean="0"/>
              <a:pPr/>
              <a:t>‹#›</a:t>
            </a:fld>
            <a:endParaRPr lang="en-GB" b="1" spc="600" dirty="0"/>
          </a:p>
        </p:txBody>
      </p:sp>
    </p:spTree>
    <p:extLst>
      <p:ext uri="{BB962C8B-B14F-4D97-AF65-F5344CB8AC3E}">
        <p14:creationId xmlns:p14="http://schemas.microsoft.com/office/powerpoint/2010/main" val="903891235"/>
      </p:ext>
    </p:extLst>
  </p:cSld>
  <p:clrMapOvr>
    <a:masterClrMapping/>
  </p:clrMapOvr>
  <p:transition spd="slow">
    <p:push/>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Vide">
    <p:spTree>
      <p:nvGrpSpPr>
        <p:cNvPr id="1" name=""/>
        <p:cNvGrpSpPr/>
        <p:nvPr/>
      </p:nvGrpSpPr>
      <p:grpSpPr>
        <a:xfrm>
          <a:off x="0" y="0"/>
          <a:ext cx="0" cy="0"/>
          <a:chOff x="0" y="0"/>
          <a:chExt cx="0" cy="0"/>
        </a:xfrm>
      </p:grpSpPr>
      <p:sp>
        <p:nvSpPr>
          <p:cNvPr id="12" name="Date Placeholder 11">
            <a:extLst>
              <a:ext uri="{FF2B5EF4-FFF2-40B4-BE49-F238E27FC236}">
                <a16:creationId xmlns:a16="http://schemas.microsoft.com/office/drawing/2014/main" id="{0C4A4495-6DC6-4DCC-996E-41392CA28407}"/>
              </a:ext>
            </a:extLst>
          </p:cNvPr>
          <p:cNvSpPr>
            <a:spLocks noGrp="1"/>
          </p:cNvSpPr>
          <p:nvPr>
            <p:ph type="dt" sz="half" idx="10"/>
          </p:nvPr>
        </p:nvSpPr>
        <p:spPr/>
        <p:txBody>
          <a:bodyPr/>
          <a:lstStyle/>
          <a:p>
            <a:fld id="{BFA8EF32-6779-42C9-9F5B-C2C38D4D286F}" type="datetime1">
              <a:rPr lang="en-GB" smtClean="0"/>
              <a:t>15/06/2020</a:t>
            </a:fld>
            <a:endParaRPr lang="en-GB"/>
          </a:p>
        </p:txBody>
      </p:sp>
      <p:sp>
        <p:nvSpPr>
          <p:cNvPr id="13" name="Footer Placeholder 12">
            <a:extLst>
              <a:ext uri="{FF2B5EF4-FFF2-40B4-BE49-F238E27FC236}">
                <a16:creationId xmlns:a16="http://schemas.microsoft.com/office/drawing/2014/main" id="{C7F9FCCF-E421-4A0B-87D4-24D3474EFBFE}"/>
              </a:ext>
            </a:extLst>
          </p:cNvPr>
          <p:cNvSpPr>
            <a:spLocks noGrp="1"/>
          </p:cNvSpPr>
          <p:nvPr>
            <p:ph type="ftr" sz="quarter" idx="11"/>
          </p:nvPr>
        </p:nvSpPr>
        <p:spPr/>
        <p:txBody>
          <a:bodyPr/>
          <a:lstStyle/>
          <a:p>
            <a:endParaRPr lang="en-GB" dirty="0"/>
          </a:p>
        </p:txBody>
      </p:sp>
      <p:sp>
        <p:nvSpPr>
          <p:cNvPr id="14" name="Slide Number Placeholder 13">
            <a:extLst>
              <a:ext uri="{FF2B5EF4-FFF2-40B4-BE49-F238E27FC236}">
                <a16:creationId xmlns:a16="http://schemas.microsoft.com/office/drawing/2014/main" id="{FA89F9F3-32F4-4390-9D2D-D79A33680272}"/>
              </a:ext>
            </a:extLst>
          </p:cNvPr>
          <p:cNvSpPr>
            <a:spLocks noGrp="1"/>
          </p:cNvSpPr>
          <p:nvPr>
            <p:ph type="sldNum" sz="quarter" idx="12"/>
          </p:nvPr>
        </p:nvSpPr>
        <p:spPr/>
        <p:txBody>
          <a:bodyPr/>
          <a:lstStyle>
            <a:lvl1pPr algn="r">
              <a:defRPr/>
            </a:lvl1pPr>
          </a:lstStyle>
          <a:p>
            <a:fld id="{0E153218-3C45-4416-BBD6-D0B8FE588688}" type="slidenum">
              <a:rPr lang="en-GB" smtClean="0"/>
              <a:pPr/>
              <a:t>‹#›</a:t>
            </a:fld>
            <a:endParaRPr lang="en-GB" b="1" spc="600" dirty="0"/>
          </a:p>
        </p:txBody>
      </p:sp>
      <p:sp>
        <p:nvSpPr>
          <p:cNvPr id="15" name="TextBox 14">
            <a:extLst>
              <a:ext uri="{FF2B5EF4-FFF2-40B4-BE49-F238E27FC236}">
                <a16:creationId xmlns:a16="http://schemas.microsoft.com/office/drawing/2014/main" id="{F9963846-A475-4335-A4F6-6099858A52CF}"/>
              </a:ext>
            </a:extLst>
          </p:cNvPr>
          <p:cNvSpPr txBox="1"/>
          <p:nvPr userDrawn="1"/>
        </p:nvSpPr>
        <p:spPr>
          <a:xfrm>
            <a:off x="1004049" y="12712701"/>
            <a:ext cx="2091326" cy="730250"/>
          </a:xfrm>
          <a:prstGeom prst="rect">
            <a:avLst/>
          </a:prstGeom>
          <a:noFill/>
        </p:spPr>
        <p:txBody>
          <a:bodyPr wrap="none" rtlCol="0" anchor="ctr">
            <a:no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chemeClr val="accent5"/>
                </a:solidFill>
                <a:effectLst/>
                <a:uLnTx/>
                <a:uFillTx/>
                <a:latin typeface="+mn-lt"/>
                <a:ea typeface="Arial" charset="0"/>
                <a:cs typeface="+mn-cs"/>
              </a:rPr>
              <a:t>-</a:t>
            </a:r>
            <a:r>
              <a:rPr kumimoji="0" lang="en-GB" sz="2400" b="0" i="0" u="none" strike="noStrike" kern="1200" cap="none" spc="200" normalizeH="0" baseline="0" noProof="0" dirty="0">
                <a:ln>
                  <a:noFill/>
                </a:ln>
                <a:solidFill>
                  <a:schemeClr val="accent5"/>
                </a:solidFill>
                <a:effectLst/>
                <a:uLnTx/>
                <a:uFillTx/>
                <a:latin typeface="+mn-lt"/>
                <a:ea typeface="+mn-ea"/>
                <a:cs typeface="+mn-cs"/>
              </a:rPr>
              <a:t> </a:t>
            </a:r>
            <a:r>
              <a:rPr kumimoji="0" lang="en-GB" sz="2400" b="0" i="0" u="none" strike="noStrike" kern="1200" cap="none" spc="600" normalizeH="0" baseline="0" noProof="0" dirty="0">
                <a:ln>
                  <a:noFill/>
                </a:ln>
                <a:solidFill>
                  <a:schemeClr val="accent5"/>
                </a:solidFill>
                <a:effectLst/>
                <a:uLnTx/>
                <a:uFillTx/>
                <a:latin typeface="+mn-lt"/>
                <a:ea typeface="+mn-ea"/>
                <a:cs typeface="+mn-cs"/>
              </a:rPr>
              <a:t>MAZARS</a:t>
            </a:r>
            <a:endParaRPr lang="en-GB" sz="2400" b="0" dirty="0">
              <a:solidFill>
                <a:schemeClr val="accent5"/>
              </a:solidFill>
            </a:endParaRPr>
          </a:p>
        </p:txBody>
      </p:sp>
    </p:spTree>
    <p:extLst>
      <p:ext uri="{BB962C8B-B14F-4D97-AF65-F5344CB8AC3E}">
        <p14:creationId xmlns:p14="http://schemas.microsoft.com/office/powerpoint/2010/main" val="1068613205"/>
      </p:ext>
    </p:extLst>
  </p:cSld>
  <p:clrMapOvr>
    <a:masterClrMapping/>
  </p:clrMapOvr>
  <p:transition spd="slow">
    <p:push/>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ontac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6D1AD-D2D3-4ABA-8443-0406F99FC6BE}"/>
              </a:ext>
            </a:extLst>
          </p:cNvPr>
          <p:cNvSpPr>
            <a:spLocks noGrp="1"/>
          </p:cNvSpPr>
          <p:nvPr>
            <p:ph type="title" hasCustomPrompt="1"/>
          </p:nvPr>
        </p:nvSpPr>
        <p:spPr>
          <a:xfrm>
            <a:off x="453600" y="5090734"/>
            <a:ext cx="9078304" cy="1914204"/>
          </a:xfrm>
        </p:spPr>
        <p:txBody>
          <a:bodyPr anchor="ctr"/>
          <a:lstStyle>
            <a:lvl1pPr algn="l" defTabSz="1828800" rtl="0" eaLnBrk="1" latinLnBrk="0" hangingPunct="1">
              <a:lnSpc>
                <a:spcPct val="90000"/>
              </a:lnSpc>
              <a:spcBef>
                <a:spcPct val="0"/>
              </a:spcBef>
              <a:buNone/>
              <a:defRPr lang="en-GB" sz="4800" b="1" kern="1200" cap="all" baseline="0" dirty="0">
                <a:solidFill>
                  <a:schemeClr val="tx1"/>
                </a:solidFill>
                <a:latin typeface="+mj-lt"/>
                <a:ea typeface="+mj-ea"/>
                <a:cs typeface="+mj-cs"/>
              </a:defRPr>
            </a:lvl1pPr>
          </a:lstStyle>
          <a:p>
            <a:r>
              <a:rPr lang="en-US" dirty="0"/>
              <a:t>CONTACTS</a:t>
            </a:r>
            <a:endParaRPr lang="en-GB" dirty="0"/>
          </a:p>
        </p:txBody>
      </p:sp>
      <p:sp>
        <p:nvSpPr>
          <p:cNvPr id="12" name="Text Placeholder 2">
            <a:extLst>
              <a:ext uri="{FF2B5EF4-FFF2-40B4-BE49-F238E27FC236}">
                <a16:creationId xmlns:a16="http://schemas.microsoft.com/office/drawing/2014/main" id="{05C343A0-DA1C-4040-B7E9-1CB24465AA27}"/>
              </a:ext>
            </a:extLst>
          </p:cNvPr>
          <p:cNvSpPr>
            <a:spLocks noGrp="1"/>
          </p:cNvSpPr>
          <p:nvPr>
            <p:ph type="body" sz="quarter" idx="17" hasCustomPrompt="1"/>
          </p:nvPr>
        </p:nvSpPr>
        <p:spPr>
          <a:xfrm>
            <a:off x="9853426" y="2774254"/>
            <a:ext cx="6397624" cy="1914204"/>
          </a:xfrm>
        </p:spPr>
        <p:txBody>
          <a:bodyPr>
            <a:normAutofit/>
          </a:bodyPr>
          <a:lstStyle>
            <a:lvl1pPr marL="0" indent="0">
              <a:spcBef>
                <a:spcPts val="0"/>
              </a:spcBef>
              <a:spcAft>
                <a:spcPts val="400"/>
              </a:spcAft>
              <a:buNone/>
              <a:defRPr sz="2200"/>
            </a:lvl1pPr>
            <a:lvl2pPr marL="355600" indent="0">
              <a:spcBef>
                <a:spcPts val="0"/>
              </a:spcBef>
              <a:buNone/>
              <a:defRPr sz="2200"/>
            </a:lvl2pPr>
            <a:lvl3pPr marL="714374" indent="0">
              <a:spcBef>
                <a:spcPts val="0"/>
              </a:spcBef>
              <a:buNone/>
              <a:defRPr sz="2200"/>
            </a:lvl3pPr>
            <a:lvl4pPr marL="1069974" indent="0">
              <a:spcBef>
                <a:spcPts val="0"/>
              </a:spcBef>
              <a:buNone/>
              <a:defRPr sz="2200"/>
            </a:lvl4pPr>
            <a:lvl5pPr marL="1441450" indent="0">
              <a:spcBef>
                <a:spcPts val="0"/>
              </a:spcBef>
              <a:buNone/>
              <a:defRPr sz="2200"/>
            </a:lvl5pPr>
          </a:lstStyle>
          <a:p>
            <a:pPr lvl="0"/>
            <a:r>
              <a:rPr lang="en-US" dirty="0"/>
              <a:t>Name Surname</a:t>
            </a:r>
          </a:p>
          <a:p>
            <a:pPr lvl="0"/>
            <a:r>
              <a:rPr lang="en-US" dirty="0"/>
              <a:t>Job title</a:t>
            </a:r>
          </a:p>
          <a:p>
            <a:pPr lvl="0"/>
            <a:r>
              <a:rPr lang="en-US" dirty="0"/>
              <a:t>Email</a:t>
            </a:r>
          </a:p>
          <a:p>
            <a:pPr lvl="0"/>
            <a:r>
              <a:rPr lang="en-US" dirty="0"/>
              <a:t>Tel</a:t>
            </a:r>
            <a:endParaRPr lang="en-GB" dirty="0"/>
          </a:p>
        </p:txBody>
      </p:sp>
      <p:sp>
        <p:nvSpPr>
          <p:cNvPr id="13" name="Text Placeholder 2">
            <a:extLst>
              <a:ext uri="{FF2B5EF4-FFF2-40B4-BE49-F238E27FC236}">
                <a16:creationId xmlns:a16="http://schemas.microsoft.com/office/drawing/2014/main" id="{1A387505-824C-4CA0-A056-8DAD72BC9F0E}"/>
              </a:ext>
            </a:extLst>
          </p:cNvPr>
          <p:cNvSpPr>
            <a:spLocks noGrp="1"/>
          </p:cNvSpPr>
          <p:nvPr>
            <p:ph type="body" sz="quarter" idx="18" hasCustomPrompt="1"/>
          </p:nvPr>
        </p:nvSpPr>
        <p:spPr>
          <a:xfrm>
            <a:off x="9853426" y="5090734"/>
            <a:ext cx="6397624" cy="1914204"/>
          </a:xfrm>
        </p:spPr>
        <p:txBody>
          <a:bodyPr>
            <a:normAutofit/>
          </a:bodyPr>
          <a:lstStyle>
            <a:lvl1pPr marL="0" indent="0">
              <a:spcBef>
                <a:spcPts val="0"/>
              </a:spcBef>
              <a:spcAft>
                <a:spcPts val="400"/>
              </a:spcAft>
              <a:buNone/>
              <a:defRPr sz="2200"/>
            </a:lvl1pPr>
            <a:lvl2pPr marL="355600" indent="0">
              <a:spcBef>
                <a:spcPts val="0"/>
              </a:spcBef>
              <a:buNone/>
              <a:defRPr sz="2200"/>
            </a:lvl2pPr>
            <a:lvl3pPr marL="714374" indent="0">
              <a:spcBef>
                <a:spcPts val="0"/>
              </a:spcBef>
              <a:buNone/>
              <a:defRPr sz="2200"/>
            </a:lvl3pPr>
            <a:lvl4pPr marL="1069974" indent="0">
              <a:spcBef>
                <a:spcPts val="0"/>
              </a:spcBef>
              <a:buNone/>
              <a:defRPr sz="2200"/>
            </a:lvl4pPr>
            <a:lvl5pPr marL="1441450" indent="0">
              <a:spcBef>
                <a:spcPts val="0"/>
              </a:spcBef>
              <a:buNone/>
              <a:defRPr sz="2200"/>
            </a:lvl5pPr>
          </a:lstStyle>
          <a:p>
            <a:pPr lvl="0"/>
            <a:r>
              <a:rPr lang="en-US" dirty="0"/>
              <a:t>Name Surname</a:t>
            </a:r>
          </a:p>
          <a:p>
            <a:pPr lvl="0"/>
            <a:r>
              <a:rPr lang="en-US" dirty="0"/>
              <a:t>Job title</a:t>
            </a:r>
          </a:p>
          <a:p>
            <a:pPr lvl="0"/>
            <a:r>
              <a:rPr lang="en-US" dirty="0"/>
              <a:t>Email</a:t>
            </a:r>
          </a:p>
          <a:p>
            <a:pPr lvl="0"/>
            <a:r>
              <a:rPr lang="en-US" dirty="0"/>
              <a:t>Tel</a:t>
            </a:r>
            <a:endParaRPr lang="en-GB" dirty="0"/>
          </a:p>
        </p:txBody>
      </p:sp>
      <p:sp>
        <p:nvSpPr>
          <p:cNvPr id="15" name="Text Placeholder 2">
            <a:extLst>
              <a:ext uri="{FF2B5EF4-FFF2-40B4-BE49-F238E27FC236}">
                <a16:creationId xmlns:a16="http://schemas.microsoft.com/office/drawing/2014/main" id="{6BFB6CBD-EBB9-485D-B716-B2D99D86406D}"/>
              </a:ext>
            </a:extLst>
          </p:cNvPr>
          <p:cNvSpPr>
            <a:spLocks noGrp="1"/>
          </p:cNvSpPr>
          <p:nvPr>
            <p:ph type="body" sz="quarter" idx="19" hasCustomPrompt="1"/>
          </p:nvPr>
        </p:nvSpPr>
        <p:spPr>
          <a:xfrm>
            <a:off x="9853426" y="7407214"/>
            <a:ext cx="6397624" cy="1914204"/>
          </a:xfrm>
        </p:spPr>
        <p:txBody>
          <a:bodyPr>
            <a:normAutofit/>
          </a:bodyPr>
          <a:lstStyle>
            <a:lvl1pPr marL="0" indent="0">
              <a:spcBef>
                <a:spcPts val="0"/>
              </a:spcBef>
              <a:spcAft>
                <a:spcPts val="400"/>
              </a:spcAft>
              <a:buNone/>
              <a:defRPr sz="2200"/>
            </a:lvl1pPr>
            <a:lvl2pPr marL="355600" indent="0">
              <a:spcBef>
                <a:spcPts val="0"/>
              </a:spcBef>
              <a:buNone/>
              <a:defRPr sz="2200"/>
            </a:lvl2pPr>
            <a:lvl3pPr marL="714374" indent="0">
              <a:spcBef>
                <a:spcPts val="0"/>
              </a:spcBef>
              <a:buNone/>
              <a:defRPr sz="2200"/>
            </a:lvl3pPr>
            <a:lvl4pPr marL="1069974" indent="0">
              <a:spcBef>
                <a:spcPts val="0"/>
              </a:spcBef>
              <a:buNone/>
              <a:defRPr sz="2200"/>
            </a:lvl4pPr>
            <a:lvl5pPr marL="1441450" indent="0">
              <a:spcBef>
                <a:spcPts val="0"/>
              </a:spcBef>
              <a:buNone/>
              <a:defRPr sz="2200"/>
            </a:lvl5pPr>
          </a:lstStyle>
          <a:p>
            <a:pPr lvl="0"/>
            <a:r>
              <a:rPr lang="en-US" dirty="0"/>
              <a:t>Name Surname</a:t>
            </a:r>
          </a:p>
          <a:p>
            <a:pPr lvl="0"/>
            <a:r>
              <a:rPr lang="en-US" dirty="0"/>
              <a:t>Job title</a:t>
            </a:r>
          </a:p>
          <a:p>
            <a:pPr lvl="0"/>
            <a:r>
              <a:rPr lang="en-US" dirty="0"/>
              <a:t>Email</a:t>
            </a:r>
          </a:p>
          <a:p>
            <a:pPr lvl="0"/>
            <a:r>
              <a:rPr lang="en-US" dirty="0"/>
              <a:t>Tel</a:t>
            </a:r>
            <a:endParaRPr lang="en-GB" dirty="0"/>
          </a:p>
        </p:txBody>
      </p:sp>
      <p:sp>
        <p:nvSpPr>
          <p:cNvPr id="16" name="Text Placeholder 2">
            <a:extLst>
              <a:ext uri="{FF2B5EF4-FFF2-40B4-BE49-F238E27FC236}">
                <a16:creationId xmlns:a16="http://schemas.microsoft.com/office/drawing/2014/main" id="{CA0CC60C-5EA4-4F13-B2E7-E7C648E948AD}"/>
              </a:ext>
            </a:extLst>
          </p:cNvPr>
          <p:cNvSpPr>
            <a:spLocks noGrp="1"/>
          </p:cNvSpPr>
          <p:nvPr>
            <p:ph type="body" sz="quarter" idx="20" hasCustomPrompt="1"/>
          </p:nvPr>
        </p:nvSpPr>
        <p:spPr>
          <a:xfrm>
            <a:off x="16572572" y="2774254"/>
            <a:ext cx="6397624" cy="1914204"/>
          </a:xfrm>
        </p:spPr>
        <p:txBody>
          <a:bodyPr>
            <a:normAutofit/>
          </a:bodyPr>
          <a:lstStyle>
            <a:lvl1pPr marL="0" indent="0">
              <a:spcBef>
                <a:spcPts val="0"/>
              </a:spcBef>
              <a:spcAft>
                <a:spcPts val="400"/>
              </a:spcAft>
              <a:buNone/>
              <a:defRPr sz="2200"/>
            </a:lvl1pPr>
            <a:lvl2pPr marL="355600" indent="0">
              <a:spcBef>
                <a:spcPts val="0"/>
              </a:spcBef>
              <a:buNone/>
              <a:defRPr sz="2200"/>
            </a:lvl2pPr>
            <a:lvl3pPr marL="714374" indent="0">
              <a:spcBef>
                <a:spcPts val="0"/>
              </a:spcBef>
              <a:buNone/>
              <a:defRPr sz="2200"/>
            </a:lvl3pPr>
            <a:lvl4pPr marL="1069974" indent="0">
              <a:spcBef>
                <a:spcPts val="0"/>
              </a:spcBef>
              <a:buNone/>
              <a:defRPr sz="2200"/>
            </a:lvl4pPr>
            <a:lvl5pPr marL="1441450" indent="0">
              <a:spcBef>
                <a:spcPts val="0"/>
              </a:spcBef>
              <a:buNone/>
              <a:defRPr sz="2200"/>
            </a:lvl5pPr>
          </a:lstStyle>
          <a:p>
            <a:pPr lvl="0"/>
            <a:r>
              <a:rPr lang="en-US" dirty="0"/>
              <a:t>Name Surname</a:t>
            </a:r>
          </a:p>
          <a:p>
            <a:pPr lvl="0"/>
            <a:r>
              <a:rPr lang="en-US" dirty="0"/>
              <a:t>Job title</a:t>
            </a:r>
          </a:p>
          <a:p>
            <a:pPr lvl="0"/>
            <a:r>
              <a:rPr lang="en-US" dirty="0"/>
              <a:t>Email</a:t>
            </a:r>
          </a:p>
          <a:p>
            <a:pPr lvl="0"/>
            <a:r>
              <a:rPr lang="en-US" dirty="0"/>
              <a:t>Tel</a:t>
            </a:r>
            <a:endParaRPr lang="en-GB" dirty="0"/>
          </a:p>
        </p:txBody>
      </p:sp>
      <p:sp>
        <p:nvSpPr>
          <p:cNvPr id="17" name="Text Placeholder 2">
            <a:extLst>
              <a:ext uri="{FF2B5EF4-FFF2-40B4-BE49-F238E27FC236}">
                <a16:creationId xmlns:a16="http://schemas.microsoft.com/office/drawing/2014/main" id="{1856D9AB-11A7-4B06-9244-308F7F02416D}"/>
              </a:ext>
            </a:extLst>
          </p:cNvPr>
          <p:cNvSpPr>
            <a:spLocks noGrp="1"/>
          </p:cNvSpPr>
          <p:nvPr>
            <p:ph type="body" sz="quarter" idx="21" hasCustomPrompt="1"/>
          </p:nvPr>
        </p:nvSpPr>
        <p:spPr>
          <a:xfrm>
            <a:off x="16572572" y="5090734"/>
            <a:ext cx="6397624" cy="1914204"/>
          </a:xfrm>
        </p:spPr>
        <p:txBody>
          <a:bodyPr>
            <a:normAutofit/>
          </a:bodyPr>
          <a:lstStyle>
            <a:lvl1pPr marL="0" indent="0">
              <a:spcBef>
                <a:spcPts val="0"/>
              </a:spcBef>
              <a:spcAft>
                <a:spcPts val="400"/>
              </a:spcAft>
              <a:buNone/>
              <a:defRPr sz="2200"/>
            </a:lvl1pPr>
            <a:lvl2pPr marL="355600" indent="0">
              <a:spcBef>
                <a:spcPts val="0"/>
              </a:spcBef>
              <a:buNone/>
              <a:defRPr sz="2200"/>
            </a:lvl2pPr>
            <a:lvl3pPr marL="714374" indent="0">
              <a:spcBef>
                <a:spcPts val="0"/>
              </a:spcBef>
              <a:buNone/>
              <a:defRPr sz="2200"/>
            </a:lvl3pPr>
            <a:lvl4pPr marL="1069974" indent="0">
              <a:spcBef>
                <a:spcPts val="0"/>
              </a:spcBef>
              <a:buNone/>
              <a:defRPr sz="2200"/>
            </a:lvl4pPr>
            <a:lvl5pPr marL="1441450" indent="0">
              <a:spcBef>
                <a:spcPts val="0"/>
              </a:spcBef>
              <a:buNone/>
              <a:defRPr sz="2200"/>
            </a:lvl5pPr>
          </a:lstStyle>
          <a:p>
            <a:pPr lvl="0"/>
            <a:r>
              <a:rPr lang="en-US" dirty="0"/>
              <a:t>Name Surname</a:t>
            </a:r>
          </a:p>
          <a:p>
            <a:pPr lvl="0"/>
            <a:r>
              <a:rPr lang="en-US" dirty="0"/>
              <a:t>Job title</a:t>
            </a:r>
          </a:p>
          <a:p>
            <a:pPr lvl="0"/>
            <a:r>
              <a:rPr lang="en-US" dirty="0"/>
              <a:t>Email</a:t>
            </a:r>
          </a:p>
          <a:p>
            <a:pPr lvl="0"/>
            <a:r>
              <a:rPr lang="en-US" dirty="0"/>
              <a:t>Tel</a:t>
            </a:r>
            <a:endParaRPr lang="en-GB" dirty="0"/>
          </a:p>
        </p:txBody>
      </p:sp>
      <p:sp>
        <p:nvSpPr>
          <p:cNvPr id="18" name="Text Placeholder 2">
            <a:extLst>
              <a:ext uri="{FF2B5EF4-FFF2-40B4-BE49-F238E27FC236}">
                <a16:creationId xmlns:a16="http://schemas.microsoft.com/office/drawing/2014/main" id="{9816916E-EA7A-4FF9-9142-2205A352CF80}"/>
              </a:ext>
            </a:extLst>
          </p:cNvPr>
          <p:cNvSpPr>
            <a:spLocks noGrp="1"/>
          </p:cNvSpPr>
          <p:nvPr>
            <p:ph type="body" sz="quarter" idx="22" hasCustomPrompt="1"/>
          </p:nvPr>
        </p:nvSpPr>
        <p:spPr>
          <a:xfrm>
            <a:off x="16572572" y="7407214"/>
            <a:ext cx="6397624" cy="1914204"/>
          </a:xfrm>
        </p:spPr>
        <p:txBody>
          <a:bodyPr>
            <a:normAutofit/>
          </a:bodyPr>
          <a:lstStyle>
            <a:lvl1pPr marL="0" indent="0">
              <a:spcBef>
                <a:spcPts val="0"/>
              </a:spcBef>
              <a:spcAft>
                <a:spcPts val="400"/>
              </a:spcAft>
              <a:buNone/>
              <a:defRPr sz="2200"/>
            </a:lvl1pPr>
            <a:lvl2pPr marL="355600" indent="0">
              <a:spcBef>
                <a:spcPts val="0"/>
              </a:spcBef>
              <a:buNone/>
              <a:defRPr sz="2200"/>
            </a:lvl2pPr>
            <a:lvl3pPr marL="714374" indent="0">
              <a:spcBef>
                <a:spcPts val="0"/>
              </a:spcBef>
              <a:buNone/>
              <a:defRPr sz="2200"/>
            </a:lvl3pPr>
            <a:lvl4pPr marL="1069974" indent="0">
              <a:spcBef>
                <a:spcPts val="0"/>
              </a:spcBef>
              <a:buNone/>
              <a:defRPr sz="2200"/>
            </a:lvl4pPr>
            <a:lvl5pPr marL="1441450" indent="0">
              <a:spcBef>
                <a:spcPts val="0"/>
              </a:spcBef>
              <a:buNone/>
              <a:defRPr sz="2200"/>
            </a:lvl5pPr>
          </a:lstStyle>
          <a:p>
            <a:pPr lvl="0"/>
            <a:r>
              <a:rPr lang="en-US" dirty="0"/>
              <a:t>Name Surname</a:t>
            </a:r>
          </a:p>
          <a:p>
            <a:pPr lvl="0"/>
            <a:r>
              <a:rPr lang="en-US" dirty="0"/>
              <a:t>Job title</a:t>
            </a:r>
          </a:p>
          <a:p>
            <a:pPr lvl="0"/>
            <a:r>
              <a:rPr lang="en-US" dirty="0"/>
              <a:t>Email</a:t>
            </a:r>
          </a:p>
          <a:p>
            <a:pPr lvl="0"/>
            <a:r>
              <a:rPr lang="en-US" dirty="0"/>
              <a:t>Tel</a:t>
            </a:r>
            <a:endParaRPr lang="en-GB" dirty="0"/>
          </a:p>
        </p:txBody>
      </p:sp>
      <p:pic>
        <p:nvPicPr>
          <p:cNvPr id="19" name="Picture 18" descr="A picture containing object, sky&#10;&#10;Description automatically generated">
            <a:extLst>
              <a:ext uri="{FF2B5EF4-FFF2-40B4-BE49-F238E27FC236}">
                <a16:creationId xmlns:a16="http://schemas.microsoft.com/office/drawing/2014/main" id="{B1253D6D-73D8-4071-93DD-4207ACC095F1}"/>
              </a:ext>
            </a:extLst>
          </p:cNvPr>
          <p:cNvPicPr>
            <a:picLocks noChangeAspect="1"/>
          </p:cNvPicPr>
          <p:nvPr userDrawn="1"/>
        </p:nvPicPr>
        <p:blipFill>
          <a:blip r:embed="rId2"/>
          <a:stretch>
            <a:fillRect/>
          </a:stretch>
        </p:blipFill>
        <p:spPr>
          <a:xfrm>
            <a:off x="19259562" y="12319239"/>
            <a:ext cx="3950328" cy="599554"/>
          </a:xfrm>
          <a:prstGeom prst="rect">
            <a:avLst/>
          </a:prstGeom>
        </p:spPr>
      </p:pic>
      <p:grpSp>
        <p:nvGrpSpPr>
          <p:cNvPr id="20" name="Group 19">
            <a:extLst>
              <a:ext uri="{FF2B5EF4-FFF2-40B4-BE49-F238E27FC236}">
                <a16:creationId xmlns:a16="http://schemas.microsoft.com/office/drawing/2014/main" id="{4976CAA4-1540-4E50-8EA4-B70CC97929EC}"/>
              </a:ext>
            </a:extLst>
          </p:cNvPr>
          <p:cNvGrpSpPr/>
          <p:nvPr userDrawn="1"/>
        </p:nvGrpSpPr>
        <p:grpSpPr>
          <a:xfrm>
            <a:off x="0" y="5773863"/>
            <a:ext cx="474616" cy="524274"/>
            <a:chOff x="0" y="250174"/>
            <a:chExt cx="237308" cy="262137"/>
          </a:xfrm>
        </p:grpSpPr>
        <p:sp>
          <p:nvSpPr>
            <p:cNvPr id="21" name="Rectangle 20">
              <a:extLst>
                <a:ext uri="{FF2B5EF4-FFF2-40B4-BE49-F238E27FC236}">
                  <a16:creationId xmlns:a16="http://schemas.microsoft.com/office/drawing/2014/main" id="{00F56C85-4F16-4AB6-90E2-8E8F790F6842}"/>
                </a:ext>
              </a:extLst>
            </p:cNvPr>
            <p:cNvSpPr/>
            <p:nvPr userDrawn="1"/>
          </p:nvSpPr>
          <p:spPr>
            <a:xfrm>
              <a:off x="0" y="250174"/>
              <a:ext cx="237308" cy="55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chemeClr val="bg1"/>
                </a:solidFill>
              </a:endParaRPr>
            </a:p>
          </p:txBody>
        </p:sp>
        <p:sp>
          <p:nvSpPr>
            <p:cNvPr id="22" name="Rectangle 21">
              <a:extLst>
                <a:ext uri="{FF2B5EF4-FFF2-40B4-BE49-F238E27FC236}">
                  <a16:creationId xmlns:a16="http://schemas.microsoft.com/office/drawing/2014/main" id="{C910806A-3701-4637-B57F-CAD8F3B614B6}"/>
                </a:ext>
              </a:extLst>
            </p:cNvPr>
            <p:cNvSpPr/>
            <p:nvPr userDrawn="1"/>
          </p:nvSpPr>
          <p:spPr>
            <a:xfrm>
              <a:off x="0" y="353302"/>
              <a:ext cx="237308" cy="55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chemeClr val="bg1"/>
                </a:solidFill>
              </a:endParaRPr>
            </a:p>
          </p:txBody>
        </p:sp>
        <p:sp>
          <p:nvSpPr>
            <p:cNvPr id="23" name="Rectangle 22">
              <a:extLst>
                <a:ext uri="{FF2B5EF4-FFF2-40B4-BE49-F238E27FC236}">
                  <a16:creationId xmlns:a16="http://schemas.microsoft.com/office/drawing/2014/main" id="{30938CE7-9FF6-4D65-9990-08262003EBF8}"/>
                </a:ext>
              </a:extLst>
            </p:cNvPr>
            <p:cNvSpPr/>
            <p:nvPr userDrawn="1"/>
          </p:nvSpPr>
          <p:spPr>
            <a:xfrm>
              <a:off x="0" y="456430"/>
              <a:ext cx="237308" cy="558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chemeClr val="bg1"/>
                </a:solidFill>
              </a:endParaRPr>
            </a:p>
          </p:txBody>
        </p:sp>
      </p:grpSp>
      <p:sp>
        <p:nvSpPr>
          <p:cNvPr id="24" name="TextBox 23">
            <a:extLst>
              <a:ext uri="{FF2B5EF4-FFF2-40B4-BE49-F238E27FC236}">
                <a16:creationId xmlns:a16="http://schemas.microsoft.com/office/drawing/2014/main" id="{B8D4F4EC-4E97-4FAC-A08D-771D86669BB7}"/>
              </a:ext>
            </a:extLst>
          </p:cNvPr>
          <p:cNvSpPr txBox="1"/>
          <p:nvPr userDrawn="1"/>
        </p:nvSpPr>
        <p:spPr>
          <a:xfrm>
            <a:off x="574677" y="11508801"/>
            <a:ext cx="7821178" cy="1754326"/>
          </a:xfrm>
          <a:prstGeom prst="rect">
            <a:avLst/>
          </a:prstGeom>
          <a:noFill/>
        </p:spPr>
        <p:txBody>
          <a:bodyPr wrap="square" rtlCol="0">
            <a:spAutoFit/>
          </a:bodyPr>
          <a:lstStyle/>
          <a:p>
            <a:r>
              <a:rPr lang="en-IE" sz="1800" i="1" kern="1200" dirty="0">
                <a:solidFill>
                  <a:schemeClr val="tx2"/>
                </a:solidFill>
                <a:effectLst/>
                <a:latin typeface="Arial" panose="020B0604020202020204" pitchFamily="34" charset="0"/>
                <a:ea typeface="+mn-ea"/>
                <a:cs typeface="+mn-cs"/>
              </a:rPr>
              <a:t>This presentation does not constitute professional accounting, tax, legal or any other professional advice. No liability is accepted by Mazars for any action taken or not taken in reliance on the information set out in this presentation. Professional accounting, tax, legal or any other relevant professional advice should be obtained before taking or refraining from any action as a result of the contents of this presentation.</a:t>
            </a:r>
            <a:endParaRPr lang="en-IE" sz="1800" dirty="0">
              <a:solidFill>
                <a:schemeClr val="tx2"/>
              </a:solidFill>
            </a:endParaRPr>
          </a:p>
        </p:txBody>
      </p:sp>
      <p:sp>
        <p:nvSpPr>
          <p:cNvPr id="25" name="TextBox 24">
            <a:extLst>
              <a:ext uri="{FF2B5EF4-FFF2-40B4-BE49-F238E27FC236}">
                <a16:creationId xmlns:a16="http://schemas.microsoft.com/office/drawing/2014/main" id="{564772F8-0A93-4D8D-9255-932C63EE07B9}"/>
              </a:ext>
            </a:extLst>
          </p:cNvPr>
          <p:cNvSpPr txBox="1"/>
          <p:nvPr userDrawn="1"/>
        </p:nvSpPr>
        <p:spPr>
          <a:xfrm>
            <a:off x="9569613" y="12241685"/>
            <a:ext cx="2964273" cy="584775"/>
          </a:xfrm>
          <a:prstGeom prst="rect">
            <a:avLst/>
          </a:prstGeom>
          <a:noFill/>
        </p:spPr>
        <p:txBody>
          <a:bodyPr wrap="none" rtlCol="0">
            <a:spAutoFit/>
          </a:bodyPr>
          <a:lstStyle/>
          <a:p>
            <a:r>
              <a:rPr lang="en-IE" sz="3200" dirty="0">
                <a:solidFill>
                  <a:schemeClr val="tx1"/>
                </a:solidFill>
              </a:rPr>
              <a:t>www.mazars.ie</a:t>
            </a:r>
          </a:p>
        </p:txBody>
      </p:sp>
      <p:sp>
        <p:nvSpPr>
          <p:cNvPr id="26" name="TextBox 25">
            <a:extLst>
              <a:ext uri="{FF2B5EF4-FFF2-40B4-BE49-F238E27FC236}">
                <a16:creationId xmlns:a16="http://schemas.microsoft.com/office/drawing/2014/main" id="{A8E76FB1-67B9-4E4D-8654-951DA50775D2}"/>
              </a:ext>
            </a:extLst>
          </p:cNvPr>
          <p:cNvSpPr txBox="1"/>
          <p:nvPr userDrawn="1"/>
        </p:nvSpPr>
        <p:spPr>
          <a:xfrm>
            <a:off x="13511700" y="12280461"/>
            <a:ext cx="4695516" cy="584775"/>
          </a:xfrm>
          <a:prstGeom prst="rect">
            <a:avLst/>
          </a:prstGeom>
          <a:noFill/>
        </p:spPr>
        <p:txBody>
          <a:bodyPr wrap="none" rtlCol="0">
            <a:spAutoFit/>
          </a:bodyPr>
          <a:lstStyle/>
          <a:p>
            <a:r>
              <a:rPr lang="en-IE" sz="3200" dirty="0">
                <a:solidFill>
                  <a:schemeClr val="tx1">
                    <a:lumMod val="65000"/>
                    <a:lumOff val="35000"/>
                  </a:schemeClr>
                </a:solidFill>
              </a:rPr>
              <a:t>Dublin</a:t>
            </a:r>
            <a:r>
              <a:rPr lang="en-IE" sz="3200" dirty="0">
                <a:solidFill>
                  <a:schemeClr val="accent3"/>
                </a:solidFill>
              </a:rPr>
              <a:t>  </a:t>
            </a:r>
            <a:r>
              <a:rPr lang="en-IE" sz="3200" dirty="0">
                <a:solidFill>
                  <a:schemeClr val="tx1">
                    <a:lumMod val="65000"/>
                    <a:lumOff val="35000"/>
                  </a:schemeClr>
                </a:solidFill>
              </a:rPr>
              <a:t>Galway</a:t>
            </a:r>
            <a:r>
              <a:rPr lang="en-IE" sz="3200" dirty="0">
                <a:solidFill>
                  <a:schemeClr val="accent3"/>
                </a:solidFill>
              </a:rPr>
              <a:t>  </a:t>
            </a:r>
            <a:r>
              <a:rPr lang="en-IE" sz="3200" dirty="0">
                <a:solidFill>
                  <a:schemeClr val="tx1">
                    <a:lumMod val="65000"/>
                    <a:lumOff val="35000"/>
                  </a:schemeClr>
                </a:solidFill>
              </a:rPr>
              <a:t>Limerick</a:t>
            </a:r>
          </a:p>
        </p:txBody>
      </p:sp>
      <p:sp>
        <p:nvSpPr>
          <p:cNvPr id="3" name="TextBox 2">
            <a:extLst>
              <a:ext uri="{FF2B5EF4-FFF2-40B4-BE49-F238E27FC236}">
                <a16:creationId xmlns:a16="http://schemas.microsoft.com/office/drawing/2014/main" id="{407E7CB1-0E98-487E-AA93-2F80662D7F95}"/>
              </a:ext>
            </a:extLst>
          </p:cNvPr>
          <p:cNvSpPr txBox="1"/>
          <p:nvPr userDrawn="1"/>
        </p:nvSpPr>
        <p:spPr>
          <a:xfrm>
            <a:off x="14704202" y="11917627"/>
            <a:ext cx="383438" cy="954107"/>
          </a:xfrm>
          <a:prstGeom prst="rect">
            <a:avLst/>
          </a:prstGeom>
          <a:noFill/>
        </p:spPr>
        <p:txBody>
          <a:bodyPr wrap="none" rtlCol="0">
            <a:spAutoFit/>
          </a:bodyPr>
          <a:lstStyle/>
          <a:p>
            <a:r>
              <a:rPr lang="en-IE" sz="5600" dirty="0">
                <a:solidFill>
                  <a:schemeClr val="tx1"/>
                </a:solidFill>
              </a:rPr>
              <a:t>.</a:t>
            </a:r>
          </a:p>
        </p:txBody>
      </p:sp>
      <p:sp>
        <p:nvSpPr>
          <p:cNvPr id="27" name="TextBox 26">
            <a:extLst>
              <a:ext uri="{FF2B5EF4-FFF2-40B4-BE49-F238E27FC236}">
                <a16:creationId xmlns:a16="http://schemas.microsoft.com/office/drawing/2014/main" id="{F01B64B8-D5ED-4C70-B11B-AD5934EDF803}"/>
              </a:ext>
            </a:extLst>
          </p:cNvPr>
          <p:cNvSpPr txBox="1"/>
          <p:nvPr userDrawn="1"/>
        </p:nvSpPr>
        <p:spPr>
          <a:xfrm>
            <a:off x="16250448" y="11917627"/>
            <a:ext cx="383438" cy="954107"/>
          </a:xfrm>
          <a:prstGeom prst="rect">
            <a:avLst/>
          </a:prstGeom>
          <a:noFill/>
        </p:spPr>
        <p:txBody>
          <a:bodyPr wrap="none" rtlCol="0">
            <a:spAutoFit/>
          </a:bodyPr>
          <a:lstStyle/>
          <a:p>
            <a:r>
              <a:rPr lang="en-IE" sz="5600" dirty="0">
                <a:solidFill>
                  <a:schemeClr val="tx1"/>
                </a:solidFill>
              </a:rPr>
              <a:t>.</a:t>
            </a:r>
          </a:p>
        </p:txBody>
      </p:sp>
    </p:spTree>
    <p:extLst>
      <p:ext uri="{BB962C8B-B14F-4D97-AF65-F5344CB8AC3E}">
        <p14:creationId xmlns:p14="http://schemas.microsoft.com/office/powerpoint/2010/main" val="1658600154"/>
      </p:ext>
    </p:extLst>
  </p:cSld>
  <p:clrMapOvr>
    <a:masterClrMapping/>
  </p:clrMapOvr>
  <p:transition spd="slow">
    <p:push/>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 - dark image - white logo">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773DEA-A37C-4C44-B8A4-B31261EBE1FE}"/>
              </a:ext>
            </a:extLst>
          </p:cNvPr>
          <p:cNvSpPr/>
          <p:nvPr userDrawn="1"/>
        </p:nvSpPr>
        <p:spPr>
          <a:xfrm>
            <a:off x="464323" y="3146553"/>
            <a:ext cx="11737974" cy="564024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00"/>
          </a:p>
        </p:txBody>
      </p:sp>
      <p:sp>
        <p:nvSpPr>
          <p:cNvPr id="2" name="Title 1">
            <a:extLst>
              <a:ext uri="{FF2B5EF4-FFF2-40B4-BE49-F238E27FC236}">
                <a16:creationId xmlns:a16="http://schemas.microsoft.com/office/drawing/2014/main" id="{3E053D3F-7438-4603-B654-4FAA47CD3DE3}"/>
              </a:ext>
            </a:extLst>
          </p:cNvPr>
          <p:cNvSpPr>
            <a:spLocks noGrp="1"/>
          </p:cNvSpPr>
          <p:nvPr>
            <p:ph type="ctrTitle"/>
          </p:nvPr>
        </p:nvSpPr>
        <p:spPr>
          <a:xfrm>
            <a:off x="464323" y="3146552"/>
            <a:ext cx="11727678" cy="2448000"/>
          </a:xfrm>
        </p:spPr>
        <p:txBody>
          <a:bodyPr anchor="ctr"/>
          <a:lstStyle>
            <a:lvl1pPr algn="l">
              <a:defRPr sz="48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E9E5A752-4605-48EA-BC6B-009C035BD60D}"/>
              </a:ext>
            </a:extLst>
          </p:cNvPr>
          <p:cNvSpPr>
            <a:spLocks noGrp="1"/>
          </p:cNvSpPr>
          <p:nvPr>
            <p:ph type="subTitle" idx="1"/>
          </p:nvPr>
        </p:nvSpPr>
        <p:spPr>
          <a:xfrm>
            <a:off x="475200" y="5775316"/>
            <a:ext cx="11714400" cy="1165484"/>
          </a:xfrm>
        </p:spPr>
        <p:txBody>
          <a:bodyPr>
            <a:normAutofit/>
          </a:bodyPr>
          <a:lstStyle>
            <a:lvl1pPr marL="0" indent="0" algn="l">
              <a:buNone/>
              <a:defRPr sz="3200">
                <a:latin typeface="+mj-lt"/>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edit Master subtitle style</a:t>
            </a:r>
            <a:endParaRPr lang="en-GB" dirty="0"/>
          </a:p>
        </p:txBody>
      </p:sp>
      <p:grpSp>
        <p:nvGrpSpPr>
          <p:cNvPr id="12" name="Grouper 3">
            <a:extLst>
              <a:ext uri="{FF2B5EF4-FFF2-40B4-BE49-F238E27FC236}">
                <a16:creationId xmlns:a16="http://schemas.microsoft.com/office/drawing/2014/main" id="{C016DB71-B7D6-4D59-BDC5-961A8DE25241}"/>
              </a:ext>
            </a:extLst>
          </p:cNvPr>
          <p:cNvGrpSpPr/>
          <p:nvPr userDrawn="1"/>
        </p:nvGrpSpPr>
        <p:grpSpPr>
          <a:xfrm>
            <a:off x="0" y="5775316"/>
            <a:ext cx="474616" cy="522820"/>
            <a:chOff x="0" y="313948"/>
            <a:chExt cx="237308" cy="261410"/>
          </a:xfrm>
        </p:grpSpPr>
        <p:sp>
          <p:nvSpPr>
            <p:cNvPr id="13" name="Rectangle 12">
              <a:extLst>
                <a:ext uri="{FF2B5EF4-FFF2-40B4-BE49-F238E27FC236}">
                  <a16:creationId xmlns:a16="http://schemas.microsoft.com/office/drawing/2014/main" id="{27AAFDB0-6D13-43C0-8EF5-ED4FD8A315E0}"/>
                </a:ext>
              </a:extLst>
            </p:cNvPr>
            <p:cNvSpPr/>
            <p:nvPr userDrawn="1"/>
          </p:nvSpPr>
          <p:spPr>
            <a:xfrm>
              <a:off x="0" y="313948"/>
              <a:ext cx="237308" cy="55881"/>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5600" b="0" i="0" dirty="0">
                <a:latin typeface="Arial Regular"/>
              </a:endParaRPr>
            </a:p>
          </p:txBody>
        </p:sp>
        <p:sp>
          <p:nvSpPr>
            <p:cNvPr id="14" name="Rectangle 13">
              <a:extLst>
                <a:ext uri="{FF2B5EF4-FFF2-40B4-BE49-F238E27FC236}">
                  <a16:creationId xmlns:a16="http://schemas.microsoft.com/office/drawing/2014/main" id="{68FFA292-0196-4DA2-A251-A39CA7A613EB}"/>
                </a:ext>
              </a:extLst>
            </p:cNvPr>
            <p:cNvSpPr/>
            <p:nvPr userDrawn="1"/>
          </p:nvSpPr>
          <p:spPr>
            <a:xfrm>
              <a:off x="0" y="421898"/>
              <a:ext cx="237308" cy="5588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5600" b="0" i="0" dirty="0">
                <a:latin typeface="Arial Regular"/>
              </a:endParaRPr>
            </a:p>
          </p:txBody>
        </p:sp>
        <p:sp>
          <p:nvSpPr>
            <p:cNvPr id="15" name="Rectangle 14">
              <a:extLst>
                <a:ext uri="{FF2B5EF4-FFF2-40B4-BE49-F238E27FC236}">
                  <a16:creationId xmlns:a16="http://schemas.microsoft.com/office/drawing/2014/main" id="{C898902B-B7CD-4D90-B1A6-6915B2783A60}"/>
                </a:ext>
              </a:extLst>
            </p:cNvPr>
            <p:cNvSpPr/>
            <p:nvPr userDrawn="1"/>
          </p:nvSpPr>
          <p:spPr>
            <a:xfrm>
              <a:off x="0" y="519477"/>
              <a:ext cx="237308" cy="55881"/>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5600" b="0" i="0" dirty="0">
                <a:latin typeface="Arial Regular"/>
              </a:endParaRPr>
            </a:p>
          </p:txBody>
        </p:sp>
      </p:grpSp>
      <p:sp>
        <p:nvSpPr>
          <p:cNvPr id="17" name="Text Placeholder 16">
            <a:extLst>
              <a:ext uri="{FF2B5EF4-FFF2-40B4-BE49-F238E27FC236}">
                <a16:creationId xmlns:a16="http://schemas.microsoft.com/office/drawing/2014/main" id="{3BD0A3AE-4648-4E64-99FF-F03013BEBA49}"/>
              </a:ext>
            </a:extLst>
          </p:cNvPr>
          <p:cNvSpPr>
            <a:spLocks noGrp="1"/>
          </p:cNvSpPr>
          <p:nvPr>
            <p:ph type="body" sz="quarter" idx="13" hasCustomPrompt="1"/>
          </p:nvPr>
        </p:nvSpPr>
        <p:spPr>
          <a:xfrm>
            <a:off x="463551" y="7185600"/>
            <a:ext cx="11728450" cy="964800"/>
          </a:xfrm>
        </p:spPr>
        <p:txBody>
          <a:bodyPr>
            <a:normAutofit/>
          </a:bodyPr>
          <a:lstStyle>
            <a:lvl1pPr marL="0" indent="0">
              <a:buNone/>
              <a:defRPr sz="2200" i="1"/>
            </a:lvl1pPr>
          </a:lstStyle>
          <a:p>
            <a:r>
              <a:rPr lang="fr-FR" dirty="0" err="1"/>
              <a:t>Surname</a:t>
            </a:r>
            <a:r>
              <a:rPr lang="fr-FR" dirty="0"/>
              <a:t> Name – Name Meeting – Place – </a:t>
            </a:r>
            <a:r>
              <a:rPr lang="fr-FR" dirty="0" err="1"/>
              <a:t>Month</a:t>
            </a:r>
            <a:r>
              <a:rPr lang="fr-FR" dirty="0"/>
              <a:t> </a:t>
            </a:r>
            <a:r>
              <a:rPr lang="fr-FR" dirty="0" err="1"/>
              <a:t>Year</a:t>
            </a:r>
            <a:endParaRPr lang="en-GB" dirty="0"/>
          </a:p>
        </p:txBody>
      </p:sp>
      <p:pic>
        <p:nvPicPr>
          <p:cNvPr id="18" name="Picture 17" descr="A picture containing object&#10;&#10;Description automatically generated">
            <a:extLst>
              <a:ext uri="{FF2B5EF4-FFF2-40B4-BE49-F238E27FC236}">
                <a16:creationId xmlns:a16="http://schemas.microsoft.com/office/drawing/2014/main" id="{5300D03A-DBC2-466B-B723-BB546E62F61B}"/>
              </a:ext>
            </a:extLst>
          </p:cNvPr>
          <p:cNvPicPr>
            <a:picLocks noChangeAspect="1"/>
          </p:cNvPicPr>
          <p:nvPr userDrawn="1"/>
        </p:nvPicPr>
        <p:blipFill>
          <a:blip r:embed="rId2"/>
          <a:stretch>
            <a:fillRect/>
          </a:stretch>
        </p:blipFill>
        <p:spPr>
          <a:xfrm>
            <a:off x="19235900" y="12296048"/>
            <a:ext cx="3976476" cy="646248"/>
          </a:xfrm>
          <a:prstGeom prst="rect">
            <a:avLst/>
          </a:prstGeom>
        </p:spPr>
      </p:pic>
    </p:spTree>
    <p:extLst>
      <p:ext uri="{BB962C8B-B14F-4D97-AF65-F5344CB8AC3E}">
        <p14:creationId xmlns:p14="http://schemas.microsoft.com/office/powerpoint/2010/main" val="1684027508"/>
      </p:ext>
    </p:extLst>
  </p:cSld>
  <p:clrMapOvr>
    <a:masterClrMapping/>
  </p:clrMapOvr>
  <p:transition spd="slow">
    <p:push/>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 - Standard logo">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773DEA-A37C-4C44-B8A4-B31261EBE1FE}"/>
              </a:ext>
            </a:extLst>
          </p:cNvPr>
          <p:cNvSpPr/>
          <p:nvPr userDrawn="1"/>
        </p:nvSpPr>
        <p:spPr>
          <a:xfrm>
            <a:off x="464323" y="3146553"/>
            <a:ext cx="11737974" cy="564024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00"/>
          </a:p>
        </p:txBody>
      </p:sp>
      <p:sp>
        <p:nvSpPr>
          <p:cNvPr id="2" name="Title 1">
            <a:extLst>
              <a:ext uri="{FF2B5EF4-FFF2-40B4-BE49-F238E27FC236}">
                <a16:creationId xmlns:a16="http://schemas.microsoft.com/office/drawing/2014/main" id="{3E053D3F-7438-4603-B654-4FAA47CD3DE3}"/>
              </a:ext>
            </a:extLst>
          </p:cNvPr>
          <p:cNvSpPr>
            <a:spLocks noGrp="1"/>
          </p:cNvSpPr>
          <p:nvPr>
            <p:ph type="ctrTitle"/>
          </p:nvPr>
        </p:nvSpPr>
        <p:spPr>
          <a:xfrm>
            <a:off x="464323" y="3146552"/>
            <a:ext cx="11727678" cy="2448000"/>
          </a:xfrm>
        </p:spPr>
        <p:txBody>
          <a:bodyPr anchor="ctr"/>
          <a:lstStyle>
            <a:lvl1pPr algn="l">
              <a:defRPr sz="48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E9E5A752-4605-48EA-BC6B-009C035BD60D}"/>
              </a:ext>
            </a:extLst>
          </p:cNvPr>
          <p:cNvSpPr>
            <a:spLocks noGrp="1"/>
          </p:cNvSpPr>
          <p:nvPr>
            <p:ph type="subTitle" idx="1"/>
          </p:nvPr>
        </p:nvSpPr>
        <p:spPr>
          <a:xfrm>
            <a:off x="475200" y="5775316"/>
            <a:ext cx="11714400" cy="1165484"/>
          </a:xfrm>
        </p:spPr>
        <p:txBody>
          <a:bodyPr>
            <a:normAutofit/>
          </a:bodyPr>
          <a:lstStyle>
            <a:lvl1pPr marL="0" indent="0" algn="l">
              <a:buNone/>
              <a:defRPr sz="3200">
                <a:latin typeface="+mj-lt"/>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edit Master subtitle style</a:t>
            </a:r>
            <a:endParaRPr lang="en-GB" dirty="0"/>
          </a:p>
        </p:txBody>
      </p:sp>
      <p:grpSp>
        <p:nvGrpSpPr>
          <p:cNvPr id="12" name="Grouper 3">
            <a:extLst>
              <a:ext uri="{FF2B5EF4-FFF2-40B4-BE49-F238E27FC236}">
                <a16:creationId xmlns:a16="http://schemas.microsoft.com/office/drawing/2014/main" id="{C016DB71-B7D6-4D59-BDC5-961A8DE25241}"/>
              </a:ext>
            </a:extLst>
          </p:cNvPr>
          <p:cNvGrpSpPr/>
          <p:nvPr userDrawn="1"/>
        </p:nvGrpSpPr>
        <p:grpSpPr>
          <a:xfrm>
            <a:off x="0" y="5775316"/>
            <a:ext cx="474616" cy="522820"/>
            <a:chOff x="0" y="313948"/>
            <a:chExt cx="237308" cy="261410"/>
          </a:xfrm>
        </p:grpSpPr>
        <p:sp>
          <p:nvSpPr>
            <p:cNvPr id="13" name="Rectangle 12">
              <a:extLst>
                <a:ext uri="{FF2B5EF4-FFF2-40B4-BE49-F238E27FC236}">
                  <a16:creationId xmlns:a16="http://schemas.microsoft.com/office/drawing/2014/main" id="{27AAFDB0-6D13-43C0-8EF5-ED4FD8A315E0}"/>
                </a:ext>
              </a:extLst>
            </p:cNvPr>
            <p:cNvSpPr/>
            <p:nvPr userDrawn="1"/>
          </p:nvSpPr>
          <p:spPr>
            <a:xfrm>
              <a:off x="0" y="313948"/>
              <a:ext cx="237308" cy="55881"/>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5600" b="0" i="0" dirty="0">
                <a:latin typeface="Arial Regular"/>
              </a:endParaRPr>
            </a:p>
          </p:txBody>
        </p:sp>
        <p:sp>
          <p:nvSpPr>
            <p:cNvPr id="14" name="Rectangle 13">
              <a:extLst>
                <a:ext uri="{FF2B5EF4-FFF2-40B4-BE49-F238E27FC236}">
                  <a16:creationId xmlns:a16="http://schemas.microsoft.com/office/drawing/2014/main" id="{68FFA292-0196-4DA2-A251-A39CA7A613EB}"/>
                </a:ext>
              </a:extLst>
            </p:cNvPr>
            <p:cNvSpPr/>
            <p:nvPr userDrawn="1"/>
          </p:nvSpPr>
          <p:spPr>
            <a:xfrm>
              <a:off x="0" y="421898"/>
              <a:ext cx="237308" cy="5588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5600" b="0" i="0" dirty="0">
                <a:latin typeface="Arial Regular"/>
              </a:endParaRPr>
            </a:p>
          </p:txBody>
        </p:sp>
        <p:sp>
          <p:nvSpPr>
            <p:cNvPr id="15" name="Rectangle 14">
              <a:extLst>
                <a:ext uri="{FF2B5EF4-FFF2-40B4-BE49-F238E27FC236}">
                  <a16:creationId xmlns:a16="http://schemas.microsoft.com/office/drawing/2014/main" id="{C898902B-B7CD-4D90-B1A6-6915B2783A60}"/>
                </a:ext>
              </a:extLst>
            </p:cNvPr>
            <p:cNvSpPr/>
            <p:nvPr userDrawn="1"/>
          </p:nvSpPr>
          <p:spPr>
            <a:xfrm>
              <a:off x="0" y="519477"/>
              <a:ext cx="237308" cy="55881"/>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5600" b="0" i="0" dirty="0">
                <a:latin typeface="Arial Regular"/>
              </a:endParaRPr>
            </a:p>
          </p:txBody>
        </p:sp>
      </p:grpSp>
      <p:sp>
        <p:nvSpPr>
          <p:cNvPr id="17" name="Text Placeholder 16">
            <a:extLst>
              <a:ext uri="{FF2B5EF4-FFF2-40B4-BE49-F238E27FC236}">
                <a16:creationId xmlns:a16="http://schemas.microsoft.com/office/drawing/2014/main" id="{3BD0A3AE-4648-4E64-99FF-F03013BEBA49}"/>
              </a:ext>
            </a:extLst>
          </p:cNvPr>
          <p:cNvSpPr>
            <a:spLocks noGrp="1"/>
          </p:cNvSpPr>
          <p:nvPr>
            <p:ph type="body" sz="quarter" idx="13" hasCustomPrompt="1"/>
          </p:nvPr>
        </p:nvSpPr>
        <p:spPr>
          <a:xfrm>
            <a:off x="463551" y="7185600"/>
            <a:ext cx="11728450" cy="964800"/>
          </a:xfrm>
        </p:spPr>
        <p:txBody>
          <a:bodyPr>
            <a:normAutofit/>
          </a:bodyPr>
          <a:lstStyle>
            <a:lvl1pPr marL="0" indent="0">
              <a:buNone/>
              <a:defRPr sz="2200" i="1"/>
            </a:lvl1pPr>
          </a:lstStyle>
          <a:p>
            <a:r>
              <a:rPr lang="fr-FR" dirty="0" err="1"/>
              <a:t>Surname</a:t>
            </a:r>
            <a:r>
              <a:rPr lang="fr-FR" dirty="0"/>
              <a:t> Name – Name Meeting – Place – </a:t>
            </a:r>
            <a:r>
              <a:rPr lang="fr-FR" dirty="0" err="1"/>
              <a:t>Month</a:t>
            </a:r>
            <a:r>
              <a:rPr lang="fr-FR" dirty="0"/>
              <a:t> </a:t>
            </a:r>
            <a:r>
              <a:rPr lang="fr-FR" dirty="0" err="1"/>
              <a:t>Year</a:t>
            </a:r>
            <a:endParaRPr lang="en-GB" dirty="0"/>
          </a:p>
        </p:txBody>
      </p:sp>
      <p:pic>
        <p:nvPicPr>
          <p:cNvPr id="16" name="Picture 15" descr="A picture containing object, sky&#10;&#10;Description automatically generated">
            <a:extLst>
              <a:ext uri="{FF2B5EF4-FFF2-40B4-BE49-F238E27FC236}">
                <a16:creationId xmlns:a16="http://schemas.microsoft.com/office/drawing/2014/main" id="{187E34A6-BD40-4FCC-A9EE-EE07F2547613}"/>
              </a:ext>
            </a:extLst>
          </p:cNvPr>
          <p:cNvPicPr>
            <a:picLocks noChangeAspect="1"/>
          </p:cNvPicPr>
          <p:nvPr userDrawn="1"/>
        </p:nvPicPr>
        <p:blipFill>
          <a:blip r:embed="rId2"/>
          <a:stretch>
            <a:fillRect/>
          </a:stretch>
        </p:blipFill>
        <p:spPr>
          <a:xfrm>
            <a:off x="19259562" y="12319239"/>
            <a:ext cx="3950328" cy="599554"/>
          </a:xfrm>
          <a:prstGeom prst="rect">
            <a:avLst/>
          </a:prstGeom>
        </p:spPr>
      </p:pic>
    </p:spTree>
    <p:extLst>
      <p:ext uri="{BB962C8B-B14F-4D97-AF65-F5344CB8AC3E}">
        <p14:creationId xmlns:p14="http://schemas.microsoft.com/office/powerpoint/2010/main" val="2713991975"/>
      </p:ext>
    </p:extLst>
  </p:cSld>
  <p:clrMapOvr>
    <a:masterClrMapping/>
  </p:clrMapOvr>
  <p:transition spd="slow">
    <p:push/>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lide - logo on white backgroun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773DEA-A37C-4C44-B8A4-B31261EBE1FE}"/>
              </a:ext>
            </a:extLst>
          </p:cNvPr>
          <p:cNvSpPr/>
          <p:nvPr userDrawn="1"/>
        </p:nvSpPr>
        <p:spPr>
          <a:xfrm>
            <a:off x="464323" y="3146553"/>
            <a:ext cx="11737974" cy="564024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00"/>
          </a:p>
        </p:txBody>
      </p:sp>
      <p:sp>
        <p:nvSpPr>
          <p:cNvPr id="2" name="Title 1">
            <a:extLst>
              <a:ext uri="{FF2B5EF4-FFF2-40B4-BE49-F238E27FC236}">
                <a16:creationId xmlns:a16="http://schemas.microsoft.com/office/drawing/2014/main" id="{3E053D3F-7438-4603-B654-4FAA47CD3DE3}"/>
              </a:ext>
            </a:extLst>
          </p:cNvPr>
          <p:cNvSpPr>
            <a:spLocks noGrp="1"/>
          </p:cNvSpPr>
          <p:nvPr>
            <p:ph type="ctrTitle"/>
          </p:nvPr>
        </p:nvSpPr>
        <p:spPr>
          <a:xfrm>
            <a:off x="464323" y="3146552"/>
            <a:ext cx="11727678" cy="2448000"/>
          </a:xfrm>
        </p:spPr>
        <p:txBody>
          <a:bodyPr anchor="ctr"/>
          <a:lstStyle>
            <a:lvl1pPr algn="l">
              <a:defRPr sz="48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E9E5A752-4605-48EA-BC6B-009C035BD60D}"/>
              </a:ext>
            </a:extLst>
          </p:cNvPr>
          <p:cNvSpPr>
            <a:spLocks noGrp="1"/>
          </p:cNvSpPr>
          <p:nvPr>
            <p:ph type="subTitle" idx="1"/>
          </p:nvPr>
        </p:nvSpPr>
        <p:spPr>
          <a:xfrm>
            <a:off x="475200" y="5775316"/>
            <a:ext cx="11714400" cy="1165484"/>
          </a:xfrm>
        </p:spPr>
        <p:txBody>
          <a:bodyPr>
            <a:normAutofit/>
          </a:bodyPr>
          <a:lstStyle>
            <a:lvl1pPr marL="0" indent="0" algn="l">
              <a:buNone/>
              <a:defRPr sz="3200">
                <a:latin typeface="+mj-lt"/>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edit Master subtitle style</a:t>
            </a:r>
            <a:endParaRPr lang="en-GB" dirty="0"/>
          </a:p>
        </p:txBody>
      </p:sp>
      <p:grpSp>
        <p:nvGrpSpPr>
          <p:cNvPr id="12" name="Grouper 3">
            <a:extLst>
              <a:ext uri="{FF2B5EF4-FFF2-40B4-BE49-F238E27FC236}">
                <a16:creationId xmlns:a16="http://schemas.microsoft.com/office/drawing/2014/main" id="{C016DB71-B7D6-4D59-BDC5-961A8DE25241}"/>
              </a:ext>
            </a:extLst>
          </p:cNvPr>
          <p:cNvGrpSpPr/>
          <p:nvPr userDrawn="1"/>
        </p:nvGrpSpPr>
        <p:grpSpPr>
          <a:xfrm>
            <a:off x="0" y="5775316"/>
            <a:ext cx="474616" cy="522820"/>
            <a:chOff x="0" y="313948"/>
            <a:chExt cx="237308" cy="261410"/>
          </a:xfrm>
        </p:grpSpPr>
        <p:sp>
          <p:nvSpPr>
            <p:cNvPr id="13" name="Rectangle 12">
              <a:extLst>
                <a:ext uri="{FF2B5EF4-FFF2-40B4-BE49-F238E27FC236}">
                  <a16:creationId xmlns:a16="http://schemas.microsoft.com/office/drawing/2014/main" id="{27AAFDB0-6D13-43C0-8EF5-ED4FD8A315E0}"/>
                </a:ext>
              </a:extLst>
            </p:cNvPr>
            <p:cNvSpPr/>
            <p:nvPr userDrawn="1"/>
          </p:nvSpPr>
          <p:spPr>
            <a:xfrm>
              <a:off x="0" y="313948"/>
              <a:ext cx="237308" cy="55881"/>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5600" b="0" i="0" dirty="0">
                <a:latin typeface="Arial Regular"/>
              </a:endParaRPr>
            </a:p>
          </p:txBody>
        </p:sp>
        <p:sp>
          <p:nvSpPr>
            <p:cNvPr id="14" name="Rectangle 13">
              <a:extLst>
                <a:ext uri="{FF2B5EF4-FFF2-40B4-BE49-F238E27FC236}">
                  <a16:creationId xmlns:a16="http://schemas.microsoft.com/office/drawing/2014/main" id="{68FFA292-0196-4DA2-A251-A39CA7A613EB}"/>
                </a:ext>
              </a:extLst>
            </p:cNvPr>
            <p:cNvSpPr/>
            <p:nvPr userDrawn="1"/>
          </p:nvSpPr>
          <p:spPr>
            <a:xfrm>
              <a:off x="0" y="421898"/>
              <a:ext cx="237308" cy="5588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5600" b="0" i="0" dirty="0">
                <a:latin typeface="Arial Regular"/>
              </a:endParaRPr>
            </a:p>
          </p:txBody>
        </p:sp>
        <p:sp>
          <p:nvSpPr>
            <p:cNvPr id="15" name="Rectangle 14">
              <a:extLst>
                <a:ext uri="{FF2B5EF4-FFF2-40B4-BE49-F238E27FC236}">
                  <a16:creationId xmlns:a16="http://schemas.microsoft.com/office/drawing/2014/main" id="{C898902B-B7CD-4D90-B1A6-6915B2783A60}"/>
                </a:ext>
              </a:extLst>
            </p:cNvPr>
            <p:cNvSpPr/>
            <p:nvPr userDrawn="1"/>
          </p:nvSpPr>
          <p:spPr>
            <a:xfrm>
              <a:off x="0" y="519477"/>
              <a:ext cx="237308" cy="55881"/>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5600" b="0" i="0" dirty="0">
                <a:latin typeface="Arial Regular"/>
              </a:endParaRPr>
            </a:p>
          </p:txBody>
        </p:sp>
      </p:grpSp>
      <p:sp>
        <p:nvSpPr>
          <p:cNvPr id="17" name="Text Placeholder 16">
            <a:extLst>
              <a:ext uri="{FF2B5EF4-FFF2-40B4-BE49-F238E27FC236}">
                <a16:creationId xmlns:a16="http://schemas.microsoft.com/office/drawing/2014/main" id="{3BD0A3AE-4648-4E64-99FF-F03013BEBA49}"/>
              </a:ext>
            </a:extLst>
          </p:cNvPr>
          <p:cNvSpPr>
            <a:spLocks noGrp="1"/>
          </p:cNvSpPr>
          <p:nvPr>
            <p:ph type="body" sz="quarter" idx="13" hasCustomPrompt="1"/>
          </p:nvPr>
        </p:nvSpPr>
        <p:spPr>
          <a:xfrm>
            <a:off x="463551" y="7185600"/>
            <a:ext cx="11728450" cy="964800"/>
          </a:xfrm>
        </p:spPr>
        <p:txBody>
          <a:bodyPr>
            <a:normAutofit/>
          </a:bodyPr>
          <a:lstStyle>
            <a:lvl1pPr marL="0" indent="0">
              <a:buNone/>
              <a:defRPr sz="2200" i="1"/>
            </a:lvl1pPr>
          </a:lstStyle>
          <a:p>
            <a:r>
              <a:rPr lang="fr-FR" dirty="0" err="1"/>
              <a:t>Surname</a:t>
            </a:r>
            <a:r>
              <a:rPr lang="fr-FR" dirty="0"/>
              <a:t> Name – Name Meeting – Place – </a:t>
            </a:r>
            <a:r>
              <a:rPr lang="fr-FR" dirty="0" err="1"/>
              <a:t>Month</a:t>
            </a:r>
            <a:r>
              <a:rPr lang="fr-FR" dirty="0"/>
              <a:t> </a:t>
            </a:r>
            <a:r>
              <a:rPr lang="fr-FR" dirty="0" err="1"/>
              <a:t>Year</a:t>
            </a:r>
            <a:endParaRPr lang="en-GB" dirty="0"/>
          </a:p>
        </p:txBody>
      </p:sp>
      <p:sp>
        <p:nvSpPr>
          <p:cNvPr id="16" name="Rectangle 15">
            <a:extLst>
              <a:ext uri="{FF2B5EF4-FFF2-40B4-BE49-F238E27FC236}">
                <a16:creationId xmlns:a16="http://schemas.microsoft.com/office/drawing/2014/main" id="{3F98EB72-46E6-4C7B-8B81-CA1934E46353}"/>
              </a:ext>
            </a:extLst>
          </p:cNvPr>
          <p:cNvSpPr/>
          <p:nvPr userDrawn="1"/>
        </p:nvSpPr>
        <p:spPr>
          <a:xfrm>
            <a:off x="0" y="11682487"/>
            <a:ext cx="24384000" cy="2033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00"/>
          </a:p>
        </p:txBody>
      </p:sp>
      <p:pic>
        <p:nvPicPr>
          <p:cNvPr id="18" name="Picture 17" descr="A picture containing object, sky&#10;&#10;Description automatically generated">
            <a:extLst>
              <a:ext uri="{FF2B5EF4-FFF2-40B4-BE49-F238E27FC236}">
                <a16:creationId xmlns:a16="http://schemas.microsoft.com/office/drawing/2014/main" id="{C6036603-37EC-4CE4-93F2-02BD08D0B391}"/>
              </a:ext>
            </a:extLst>
          </p:cNvPr>
          <p:cNvPicPr>
            <a:picLocks noChangeAspect="1"/>
          </p:cNvPicPr>
          <p:nvPr userDrawn="1"/>
        </p:nvPicPr>
        <p:blipFill>
          <a:blip r:embed="rId2"/>
          <a:stretch>
            <a:fillRect/>
          </a:stretch>
        </p:blipFill>
        <p:spPr>
          <a:xfrm>
            <a:off x="19259562" y="12319239"/>
            <a:ext cx="3950328" cy="599554"/>
          </a:xfrm>
          <a:prstGeom prst="rect">
            <a:avLst/>
          </a:prstGeom>
        </p:spPr>
      </p:pic>
    </p:spTree>
    <p:extLst>
      <p:ext uri="{BB962C8B-B14F-4D97-AF65-F5344CB8AC3E}">
        <p14:creationId xmlns:p14="http://schemas.microsoft.com/office/powerpoint/2010/main" val="1403462443"/>
      </p:ext>
    </p:extLst>
  </p:cSld>
  <p:clrMapOvr>
    <a:masterClrMapping/>
  </p:clrMapOvr>
  <p:transition spd="slow">
    <p:push/>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6D1AD-D2D3-4ABA-8443-0406F99FC6BE}"/>
              </a:ext>
            </a:extLst>
          </p:cNvPr>
          <p:cNvSpPr>
            <a:spLocks noGrp="1"/>
          </p:cNvSpPr>
          <p:nvPr>
            <p:ph type="title"/>
          </p:nvPr>
        </p:nvSpPr>
        <p:spPr>
          <a:xfrm>
            <a:off x="453600" y="417600"/>
            <a:ext cx="11304000" cy="720000"/>
          </a:xfrm>
        </p:spPr>
        <p:txBody>
          <a:bodyPr anchor="ctr"/>
          <a:lstStyle>
            <a:lvl1pPr algn="l" defTabSz="1828800" rtl="0" eaLnBrk="1" latinLnBrk="0" hangingPunct="1">
              <a:lnSpc>
                <a:spcPct val="90000"/>
              </a:lnSpc>
              <a:spcBef>
                <a:spcPct val="0"/>
              </a:spcBef>
              <a:buNone/>
              <a:defRPr lang="en-GB" sz="4000" b="1" kern="1200" cap="all" baseline="0" dirty="0">
                <a:solidFill>
                  <a:schemeClr val="tx1"/>
                </a:solidFill>
                <a:latin typeface="+mj-lt"/>
                <a:ea typeface="+mj-ea"/>
                <a:cs typeface="+mj-cs"/>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C0DE150-FBA6-4FBC-9C9C-CC34E65FADB0}"/>
              </a:ext>
            </a:extLst>
          </p:cNvPr>
          <p:cNvSpPr>
            <a:spLocks noGrp="1"/>
          </p:cNvSpPr>
          <p:nvPr>
            <p:ph type="body" idx="1" hasCustomPrompt="1"/>
          </p:nvPr>
        </p:nvSpPr>
        <p:spPr>
          <a:xfrm>
            <a:off x="453600" y="1800000"/>
            <a:ext cx="11304000" cy="10080000"/>
          </a:xfrm>
        </p:spPr>
        <p:txBody>
          <a:bodyPr anchor="ctr">
            <a:normAutofit/>
          </a:bodyPr>
          <a:lstStyle>
            <a:lvl1pPr marL="530226" indent="-530226">
              <a:buFont typeface="+mj-lt"/>
              <a:buAutoNum type="arabicPeriod"/>
              <a:defRPr sz="2800" b="0" cap="all" baseline="0">
                <a:solidFill>
                  <a:schemeClr val="tx1"/>
                </a:solidFill>
                <a:latin typeface="+mn-lt"/>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dirty="0"/>
              <a:t>CONTENTS</a:t>
            </a:r>
          </a:p>
          <a:p>
            <a:pPr lvl="0"/>
            <a:r>
              <a:rPr lang="en-US" dirty="0"/>
              <a:t>CONTENTS</a:t>
            </a:r>
          </a:p>
          <a:p>
            <a:pPr lvl="0"/>
            <a:r>
              <a:rPr lang="en-US" dirty="0"/>
              <a:t>CONTENTS</a:t>
            </a:r>
          </a:p>
        </p:txBody>
      </p:sp>
      <p:sp>
        <p:nvSpPr>
          <p:cNvPr id="11" name="Picture Placeholder 10">
            <a:extLst>
              <a:ext uri="{FF2B5EF4-FFF2-40B4-BE49-F238E27FC236}">
                <a16:creationId xmlns:a16="http://schemas.microsoft.com/office/drawing/2014/main" id="{FA6FA2D0-5F7F-46B6-BF7A-2046A6BF9AE4}"/>
              </a:ext>
            </a:extLst>
          </p:cNvPr>
          <p:cNvSpPr>
            <a:spLocks noGrp="1"/>
          </p:cNvSpPr>
          <p:nvPr>
            <p:ph type="pic" sz="quarter" idx="13"/>
          </p:nvPr>
        </p:nvSpPr>
        <p:spPr>
          <a:xfrm>
            <a:off x="12194400" y="0"/>
            <a:ext cx="12189600" cy="13716000"/>
          </a:xfrm>
        </p:spPr>
        <p:txBody>
          <a:bodyPr anchor="ctr"/>
          <a:lstStyle>
            <a:lvl1pPr marL="0" indent="0" algn="ctr">
              <a:buNone/>
              <a:defRPr/>
            </a:lvl1pPr>
          </a:lstStyle>
          <a:p>
            <a:endParaRPr lang="en-GB" dirty="0"/>
          </a:p>
        </p:txBody>
      </p:sp>
      <p:sp>
        <p:nvSpPr>
          <p:cNvPr id="9" name="Slide Number Placeholder 8">
            <a:extLst>
              <a:ext uri="{FF2B5EF4-FFF2-40B4-BE49-F238E27FC236}">
                <a16:creationId xmlns:a16="http://schemas.microsoft.com/office/drawing/2014/main" id="{B538F145-25C5-44A1-8460-AED4204F1B1E}"/>
              </a:ext>
            </a:extLst>
          </p:cNvPr>
          <p:cNvSpPr>
            <a:spLocks noGrp="1"/>
          </p:cNvSpPr>
          <p:nvPr>
            <p:ph type="sldNum" sz="quarter" idx="16"/>
          </p:nvPr>
        </p:nvSpPr>
        <p:spPr/>
        <p:txBody>
          <a:bodyPr/>
          <a:lstStyle>
            <a:lvl1pPr algn="r">
              <a:defRPr/>
            </a:lvl1pPr>
          </a:lstStyle>
          <a:p>
            <a:fld id="{0E153218-3C45-4416-BBD6-D0B8FE588688}" type="slidenum">
              <a:rPr lang="en-GB" smtClean="0"/>
              <a:pPr/>
              <a:t>‹#›</a:t>
            </a:fld>
            <a:endParaRPr lang="en-GB" b="1" spc="600" dirty="0"/>
          </a:p>
        </p:txBody>
      </p:sp>
    </p:spTree>
    <p:extLst>
      <p:ext uri="{BB962C8B-B14F-4D97-AF65-F5344CB8AC3E}">
        <p14:creationId xmlns:p14="http://schemas.microsoft.com/office/powerpoint/2010/main" val="3578628649"/>
      </p:ext>
    </p:extLst>
  </p:cSld>
  <p:clrMapOvr>
    <a:masterClrMapping/>
  </p:clrMapOvr>
  <p:transition spd="slow">
    <p:push/>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hapter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6D1AD-D2D3-4ABA-8443-0406F99FC6BE}"/>
              </a:ext>
            </a:extLst>
          </p:cNvPr>
          <p:cNvSpPr>
            <a:spLocks noGrp="1"/>
          </p:cNvSpPr>
          <p:nvPr>
            <p:ph type="title"/>
          </p:nvPr>
        </p:nvSpPr>
        <p:spPr>
          <a:xfrm>
            <a:off x="453600" y="5135298"/>
            <a:ext cx="11304000" cy="1800000"/>
          </a:xfrm>
        </p:spPr>
        <p:txBody>
          <a:bodyPr anchor="ctr"/>
          <a:lstStyle>
            <a:lvl1pPr algn="l" defTabSz="1828800" rtl="0" eaLnBrk="1" latinLnBrk="0" hangingPunct="1">
              <a:lnSpc>
                <a:spcPct val="90000"/>
              </a:lnSpc>
              <a:spcBef>
                <a:spcPct val="0"/>
              </a:spcBef>
              <a:buNone/>
              <a:defRPr lang="en-GB" sz="4800" b="1" kern="1200" cap="all" baseline="0" dirty="0">
                <a:solidFill>
                  <a:schemeClr val="tx1"/>
                </a:solidFill>
                <a:latin typeface="+mj-lt"/>
                <a:ea typeface="+mj-ea"/>
                <a:cs typeface="+mj-cs"/>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C0DE150-FBA6-4FBC-9C9C-CC34E65FADB0}"/>
              </a:ext>
            </a:extLst>
          </p:cNvPr>
          <p:cNvSpPr>
            <a:spLocks noGrp="1"/>
          </p:cNvSpPr>
          <p:nvPr>
            <p:ph type="body" idx="1"/>
          </p:nvPr>
        </p:nvSpPr>
        <p:spPr>
          <a:xfrm>
            <a:off x="453600" y="7244406"/>
            <a:ext cx="11304000" cy="1080000"/>
          </a:xfrm>
        </p:spPr>
        <p:txBody>
          <a:bodyPr anchor="ctr">
            <a:normAutofit/>
          </a:bodyPr>
          <a:lstStyle>
            <a:lvl1pPr marL="0" indent="0">
              <a:buFont typeface="+mj-lt"/>
              <a:buNone/>
              <a:defRPr sz="3200" b="0" cap="none" baseline="0">
                <a:solidFill>
                  <a:schemeClr val="tx1"/>
                </a:solidFill>
                <a:latin typeface="+mj-lt"/>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endParaRPr lang="en-US" dirty="0"/>
          </a:p>
        </p:txBody>
      </p:sp>
      <p:sp>
        <p:nvSpPr>
          <p:cNvPr id="11" name="Picture Placeholder 10">
            <a:extLst>
              <a:ext uri="{FF2B5EF4-FFF2-40B4-BE49-F238E27FC236}">
                <a16:creationId xmlns:a16="http://schemas.microsoft.com/office/drawing/2014/main" id="{FA6FA2D0-5F7F-46B6-BF7A-2046A6BF9AE4}"/>
              </a:ext>
            </a:extLst>
          </p:cNvPr>
          <p:cNvSpPr>
            <a:spLocks noGrp="1"/>
          </p:cNvSpPr>
          <p:nvPr>
            <p:ph type="pic" sz="quarter" idx="13"/>
          </p:nvPr>
        </p:nvSpPr>
        <p:spPr>
          <a:xfrm>
            <a:off x="12194400" y="0"/>
            <a:ext cx="12189600" cy="13716000"/>
          </a:xfrm>
        </p:spPr>
        <p:txBody>
          <a:bodyPr anchor="ctr"/>
          <a:lstStyle>
            <a:lvl1pPr marL="0" indent="0" algn="ctr">
              <a:buNone/>
              <a:defRPr/>
            </a:lvl1pPr>
          </a:lstStyle>
          <a:p>
            <a:endParaRPr lang="en-GB" dirty="0"/>
          </a:p>
        </p:txBody>
      </p:sp>
      <p:grpSp>
        <p:nvGrpSpPr>
          <p:cNvPr id="6" name="Grouper 3">
            <a:extLst>
              <a:ext uri="{FF2B5EF4-FFF2-40B4-BE49-F238E27FC236}">
                <a16:creationId xmlns:a16="http://schemas.microsoft.com/office/drawing/2014/main" id="{94EF9ADC-0FB7-4796-A104-0568534168B1}"/>
              </a:ext>
            </a:extLst>
          </p:cNvPr>
          <p:cNvGrpSpPr/>
          <p:nvPr userDrawn="1"/>
        </p:nvGrpSpPr>
        <p:grpSpPr>
          <a:xfrm>
            <a:off x="0" y="5775316"/>
            <a:ext cx="474616" cy="522820"/>
            <a:chOff x="0" y="313948"/>
            <a:chExt cx="237308" cy="261410"/>
          </a:xfrm>
        </p:grpSpPr>
        <p:sp>
          <p:nvSpPr>
            <p:cNvPr id="7" name="Rectangle 6">
              <a:extLst>
                <a:ext uri="{FF2B5EF4-FFF2-40B4-BE49-F238E27FC236}">
                  <a16:creationId xmlns:a16="http://schemas.microsoft.com/office/drawing/2014/main" id="{EFDF97BB-1E1D-4913-BC0F-AEA0A38F69DA}"/>
                </a:ext>
              </a:extLst>
            </p:cNvPr>
            <p:cNvSpPr/>
            <p:nvPr userDrawn="1"/>
          </p:nvSpPr>
          <p:spPr>
            <a:xfrm>
              <a:off x="0" y="313948"/>
              <a:ext cx="237308" cy="55881"/>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5600" b="0" i="0" dirty="0">
                <a:latin typeface="Arial Regular"/>
              </a:endParaRPr>
            </a:p>
          </p:txBody>
        </p:sp>
        <p:sp>
          <p:nvSpPr>
            <p:cNvPr id="8" name="Rectangle 7">
              <a:extLst>
                <a:ext uri="{FF2B5EF4-FFF2-40B4-BE49-F238E27FC236}">
                  <a16:creationId xmlns:a16="http://schemas.microsoft.com/office/drawing/2014/main" id="{84521D89-65C3-4EF5-8386-61656DC09F28}"/>
                </a:ext>
              </a:extLst>
            </p:cNvPr>
            <p:cNvSpPr/>
            <p:nvPr userDrawn="1"/>
          </p:nvSpPr>
          <p:spPr>
            <a:xfrm>
              <a:off x="0" y="421898"/>
              <a:ext cx="237308" cy="5588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5600" b="0" i="0" dirty="0">
                <a:latin typeface="Arial Regular"/>
              </a:endParaRPr>
            </a:p>
          </p:txBody>
        </p:sp>
        <p:sp>
          <p:nvSpPr>
            <p:cNvPr id="10" name="Rectangle 9">
              <a:extLst>
                <a:ext uri="{FF2B5EF4-FFF2-40B4-BE49-F238E27FC236}">
                  <a16:creationId xmlns:a16="http://schemas.microsoft.com/office/drawing/2014/main" id="{AF9D89DF-0431-4EBB-9B58-C90266D9B2C0}"/>
                </a:ext>
              </a:extLst>
            </p:cNvPr>
            <p:cNvSpPr/>
            <p:nvPr userDrawn="1"/>
          </p:nvSpPr>
          <p:spPr>
            <a:xfrm>
              <a:off x="0" y="519477"/>
              <a:ext cx="237308" cy="55881"/>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5600" b="0" i="0" dirty="0">
                <a:latin typeface="Arial Regular"/>
              </a:endParaRPr>
            </a:p>
          </p:txBody>
        </p:sp>
      </p:grpSp>
      <p:sp>
        <p:nvSpPr>
          <p:cNvPr id="15" name="TextBox 14">
            <a:extLst>
              <a:ext uri="{FF2B5EF4-FFF2-40B4-BE49-F238E27FC236}">
                <a16:creationId xmlns:a16="http://schemas.microsoft.com/office/drawing/2014/main" id="{56E202D3-424E-4414-B3AE-C61DEF8471A5}"/>
              </a:ext>
            </a:extLst>
          </p:cNvPr>
          <p:cNvSpPr txBox="1"/>
          <p:nvPr userDrawn="1"/>
        </p:nvSpPr>
        <p:spPr>
          <a:xfrm>
            <a:off x="1004049" y="12712701"/>
            <a:ext cx="2091326" cy="730250"/>
          </a:xfrm>
          <a:prstGeom prst="rect">
            <a:avLst/>
          </a:prstGeom>
          <a:noFill/>
        </p:spPr>
        <p:txBody>
          <a:bodyPr wrap="none" rtlCol="0" anchor="ctr">
            <a:no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chemeClr val="accent5"/>
                </a:solidFill>
                <a:effectLst/>
                <a:uLnTx/>
                <a:uFillTx/>
                <a:latin typeface="+mn-lt"/>
                <a:ea typeface="Arial" charset="0"/>
                <a:cs typeface="+mn-cs"/>
              </a:rPr>
              <a:t>-</a:t>
            </a:r>
            <a:r>
              <a:rPr kumimoji="0" lang="en-GB" sz="2400" b="0" i="0" u="none" strike="noStrike" kern="1200" cap="none" spc="200" normalizeH="0" baseline="0" noProof="0" dirty="0">
                <a:ln>
                  <a:noFill/>
                </a:ln>
                <a:solidFill>
                  <a:schemeClr val="accent5"/>
                </a:solidFill>
                <a:effectLst/>
                <a:uLnTx/>
                <a:uFillTx/>
                <a:latin typeface="+mn-lt"/>
                <a:ea typeface="+mn-ea"/>
                <a:cs typeface="+mn-cs"/>
              </a:rPr>
              <a:t> </a:t>
            </a:r>
            <a:r>
              <a:rPr kumimoji="0" lang="en-GB" sz="2400" b="0" i="0" u="none" strike="noStrike" kern="1200" cap="none" spc="600" normalizeH="0" baseline="0" noProof="0" dirty="0">
                <a:ln>
                  <a:noFill/>
                </a:ln>
                <a:solidFill>
                  <a:schemeClr val="accent5"/>
                </a:solidFill>
                <a:effectLst/>
                <a:uLnTx/>
                <a:uFillTx/>
                <a:latin typeface="+mn-lt"/>
                <a:ea typeface="+mn-ea"/>
                <a:cs typeface="+mn-cs"/>
              </a:rPr>
              <a:t>MAZARS</a:t>
            </a:r>
            <a:endParaRPr lang="en-GB" sz="2400" b="0" dirty="0">
              <a:solidFill>
                <a:schemeClr val="accent5"/>
              </a:solidFill>
            </a:endParaRPr>
          </a:p>
        </p:txBody>
      </p:sp>
      <p:sp>
        <p:nvSpPr>
          <p:cNvPr id="17" name="Slide Number Placeholder 16">
            <a:extLst>
              <a:ext uri="{FF2B5EF4-FFF2-40B4-BE49-F238E27FC236}">
                <a16:creationId xmlns:a16="http://schemas.microsoft.com/office/drawing/2014/main" id="{FAD54BC8-3341-48EA-B41B-EF3F5F72073C}"/>
              </a:ext>
            </a:extLst>
          </p:cNvPr>
          <p:cNvSpPr>
            <a:spLocks noGrp="1"/>
          </p:cNvSpPr>
          <p:nvPr>
            <p:ph type="sldNum" sz="quarter" idx="16"/>
          </p:nvPr>
        </p:nvSpPr>
        <p:spPr/>
        <p:txBody>
          <a:bodyPr/>
          <a:lstStyle>
            <a:lvl1pPr algn="r">
              <a:defRPr b="0"/>
            </a:lvl1pPr>
          </a:lstStyle>
          <a:p>
            <a:fld id="{0E153218-3C45-4416-BBD6-D0B8FE588688}" type="slidenum">
              <a:rPr lang="en-GB" smtClean="0"/>
              <a:pPr/>
              <a:t>‹#›</a:t>
            </a:fld>
            <a:endParaRPr lang="en-GB" spc="600" dirty="0"/>
          </a:p>
        </p:txBody>
      </p:sp>
    </p:spTree>
    <p:extLst>
      <p:ext uri="{BB962C8B-B14F-4D97-AF65-F5344CB8AC3E}">
        <p14:creationId xmlns:p14="http://schemas.microsoft.com/office/powerpoint/2010/main" val="2725041572"/>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1_Title Slide - no box - light image - Standard logo">
    <p:spTree>
      <p:nvGrpSpPr>
        <p:cNvPr id="1" name=""/>
        <p:cNvGrpSpPr/>
        <p:nvPr/>
      </p:nvGrpSpPr>
      <p:grpSpPr>
        <a:xfrm>
          <a:off x="0" y="0"/>
          <a:ext cx="0" cy="0"/>
          <a:chOff x="0" y="0"/>
          <a:chExt cx="0" cy="0"/>
        </a:xfrm>
      </p:grpSpPr>
      <p:sp>
        <p:nvSpPr>
          <p:cNvPr id="109" name="Title Text"/>
          <p:cNvSpPr txBox="1">
            <a:spLocks noGrp="1"/>
          </p:cNvSpPr>
          <p:nvPr>
            <p:ph type="title"/>
          </p:nvPr>
        </p:nvSpPr>
        <p:spPr>
          <a:xfrm>
            <a:off x="464320" y="3146550"/>
            <a:ext cx="11727680" cy="2448002"/>
          </a:xfrm>
          <a:prstGeom prst="rect">
            <a:avLst/>
          </a:prstGeom>
        </p:spPr>
        <p:txBody>
          <a:bodyPr anchor="b"/>
          <a:lstStyle>
            <a:lvl1pPr>
              <a:defRPr sz="4800">
                <a:solidFill>
                  <a:srgbClr val="000000"/>
                </a:solidFill>
              </a:defRPr>
            </a:lvl1pPr>
          </a:lstStyle>
          <a:p>
            <a:r>
              <a:t>Title Text</a:t>
            </a:r>
          </a:p>
        </p:txBody>
      </p:sp>
      <p:sp>
        <p:nvSpPr>
          <p:cNvPr id="110" name="Body Level One…"/>
          <p:cNvSpPr txBox="1">
            <a:spLocks noGrp="1"/>
          </p:cNvSpPr>
          <p:nvPr>
            <p:ph type="body" sz="quarter" idx="1"/>
          </p:nvPr>
        </p:nvSpPr>
        <p:spPr>
          <a:xfrm>
            <a:off x="475200" y="5775316"/>
            <a:ext cx="11714400" cy="1165486"/>
          </a:xfrm>
          <a:prstGeom prst="rect">
            <a:avLst/>
          </a:prstGeom>
        </p:spPr>
        <p:txBody>
          <a:bodyPr anchor="t"/>
          <a:lstStyle>
            <a:lvl1pPr marL="0" indent="0">
              <a:buClrTx/>
              <a:buSzTx/>
              <a:buNone/>
              <a:defRPr sz="3200" cap="none">
                <a:latin typeface="Arial Narrow"/>
                <a:ea typeface="Arial Narrow"/>
                <a:cs typeface="Arial Narrow"/>
                <a:sym typeface="Arial Narrow"/>
              </a:defRPr>
            </a:lvl1pPr>
            <a:lvl2pPr marL="0" indent="0">
              <a:buClrTx/>
              <a:buSzTx/>
              <a:buNone/>
              <a:defRPr sz="3200" cap="none">
                <a:latin typeface="Arial Narrow"/>
                <a:ea typeface="Arial Narrow"/>
                <a:cs typeface="Arial Narrow"/>
                <a:sym typeface="Arial Narrow"/>
              </a:defRPr>
            </a:lvl2pPr>
            <a:lvl3pPr>
              <a:buClrTx/>
              <a:defRPr sz="3200" cap="none">
                <a:latin typeface="Arial Narrow"/>
                <a:ea typeface="Arial Narrow"/>
                <a:cs typeface="Arial Narrow"/>
                <a:sym typeface="Arial Narrow"/>
              </a:defRPr>
            </a:lvl3pPr>
            <a:lvl4pPr>
              <a:buClrTx/>
              <a:defRPr sz="3200" cap="none">
                <a:latin typeface="Arial Narrow"/>
                <a:ea typeface="Arial Narrow"/>
                <a:cs typeface="Arial Narrow"/>
                <a:sym typeface="Arial Narrow"/>
              </a:defRPr>
            </a:lvl4pPr>
            <a:lvl5pPr>
              <a:buClrTx/>
              <a:defRPr sz="3200" cap="none">
                <a:latin typeface="Arial Narrow"/>
                <a:ea typeface="Arial Narrow"/>
                <a:cs typeface="Arial Narrow"/>
                <a:sym typeface="Arial Narrow"/>
              </a:defRPr>
            </a:lvl5pPr>
          </a:lstStyle>
          <a:p>
            <a:r>
              <a:t>Body Level One</a:t>
            </a:r>
          </a:p>
          <a:p>
            <a:pPr lvl="1"/>
            <a:r>
              <a:t>Body Level Two</a:t>
            </a:r>
          </a:p>
          <a:p>
            <a:pPr lvl="2"/>
            <a:r>
              <a:t>Body Level Three</a:t>
            </a:r>
          </a:p>
          <a:p>
            <a:pPr lvl="3"/>
            <a:r>
              <a:t>Body Level Four</a:t>
            </a:r>
          </a:p>
          <a:p>
            <a:pPr lvl="4"/>
            <a:r>
              <a:t>Body Level Five</a:t>
            </a:r>
          </a:p>
        </p:txBody>
      </p:sp>
      <p:sp>
        <p:nvSpPr>
          <p:cNvPr id="111" name="Text Placeholder 16"/>
          <p:cNvSpPr>
            <a:spLocks noGrp="1"/>
          </p:cNvSpPr>
          <p:nvPr>
            <p:ph type="body" sz="quarter" idx="13" hasCustomPrompt="1"/>
          </p:nvPr>
        </p:nvSpPr>
        <p:spPr>
          <a:xfrm>
            <a:off x="463550" y="7185600"/>
            <a:ext cx="11728450" cy="964802"/>
          </a:xfrm>
          <a:prstGeom prst="rect">
            <a:avLst/>
          </a:prstGeom>
        </p:spPr>
        <p:txBody>
          <a:bodyPr anchor="t"/>
          <a:lstStyle>
            <a:lvl1pPr marL="0" indent="0">
              <a:buClrTx/>
              <a:buSzTx/>
              <a:buNone/>
              <a:defRPr sz="2200" i="1" cap="none"/>
            </a:lvl1pPr>
          </a:lstStyle>
          <a:p>
            <a:r>
              <a:t>Surname Name – Name Meeting – Place – Month Year</a:t>
            </a:r>
          </a:p>
        </p:txBody>
      </p:sp>
      <p:grpSp>
        <p:nvGrpSpPr>
          <p:cNvPr id="115" name="Group 17"/>
          <p:cNvGrpSpPr/>
          <p:nvPr/>
        </p:nvGrpSpPr>
        <p:grpSpPr>
          <a:xfrm>
            <a:off x="0" y="5773860"/>
            <a:ext cx="474617" cy="524277"/>
            <a:chOff x="0" y="-1"/>
            <a:chExt cx="474615" cy="524276"/>
          </a:xfrm>
        </p:grpSpPr>
        <p:sp>
          <p:nvSpPr>
            <p:cNvPr id="112" name="Rectangle 18"/>
            <p:cNvSpPr/>
            <p:nvPr/>
          </p:nvSpPr>
          <p:spPr>
            <a:xfrm>
              <a:off x="0" y="-2"/>
              <a:ext cx="474617" cy="111765"/>
            </a:xfrm>
            <a:prstGeom prst="rect">
              <a:avLst/>
            </a:prstGeom>
            <a:solidFill>
              <a:schemeClr val="accent1"/>
            </a:solidFill>
            <a:ln w="12700" cap="flat">
              <a:noFill/>
              <a:miter lim="400000"/>
            </a:ln>
            <a:effectLst/>
          </p:spPr>
          <p:txBody>
            <a:bodyPr wrap="square" lIns="91438" tIns="91438" rIns="91438" bIns="91438" numCol="1" anchor="ctr">
              <a:noAutofit/>
            </a:bodyPr>
            <a:lstStyle/>
            <a:p>
              <a:pPr algn="ctr">
                <a:defRPr sz="2200">
                  <a:solidFill>
                    <a:srgbClr val="FFFFFF"/>
                  </a:solidFill>
                  <a:latin typeface="Arial"/>
                  <a:ea typeface="Arial"/>
                  <a:cs typeface="Arial"/>
                  <a:sym typeface="Arial"/>
                </a:defRPr>
              </a:pPr>
              <a:endParaRPr/>
            </a:p>
          </p:txBody>
        </p:sp>
        <p:sp>
          <p:nvSpPr>
            <p:cNvPr id="113" name="Rectangle 19"/>
            <p:cNvSpPr/>
            <p:nvPr/>
          </p:nvSpPr>
          <p:spPr>
            <a:xfrm>
              <a:off x="0" y="206255"/>
              <a:ext cx="474617" cy="111764"/>
            </a:xfrm>
            <a:prstGeom prst="rect">
              <a:avLst/>
            </a:prstGeom>
            <a:solidFill>
              <a:schemeClr val="accent2"/>
            </a:solidFill>
            <a:ln w="12700" cap="flat">
              <a:noFill/>
              <a:miter lim="400000"/>
            </a:ln>
            <a:effectLst/>
          </p:spPr>
          <p:txBody>
            <a:bodyPr wrap="square" lIns="91438" tIns="91438" rIns="91438" bIns="91438" numCol="1" anchor="ctr">
              <a:noAutofit/>
            </a:bodyPr>
            <a:lstStyle/>
            <a:p>
              <a:pPr algn="ctr">
                <a:defRPr sz="2200">
                  <a:solidFill>
                    <a:srgbClr val="FFFFFF"/>
                  </a:solidFill>
                  <a:latin typeface="Arial"/>
                  <a:ea typeface="Arial"/>
                  <a:cs typeface="Arial"/>
                  <a:sym typeface="Arial"/>
                </a:defRPr>
              </a:pPr>
              <a:endParaRPr/>
            </a:p>
          </p:txBody>
        </p:sp>
        <p:sp>
          <p:nvSpPr>
            <p:cNvPr id="114" name="Rectangle 20"/>
            <p:cNvSpPr/>
            <p:nvPr/>
          </p:nvSpPr>
          <p:spPr>
            <a:xfrm>
              <a:off x="0" y="412512"/>
              <a:ext cx="474617" cy="111764"/>
            </a:xfrm>
            <a:prstGeom prst="rect">
              <a:avLst/>
            </a:prstGeom>
            <a:solidFill>
              <a:schemeClr val="accent3"/>
            </a:solidFill>
            <a:ln w="12700" cap="flat">
              <a:noFill/>
              <a:miter lim="400000"/>
            </a:ln>
            <a:effectLst/>
          </p:spPr>
          <p:txBody>
            <a:bodyPr wrap="square" lIns="91438" tIns="91438" rIns="91438" bIns="91438" numCol="1" anchor="ctr">
              <a:noAutofit/>
            </a:bodyPr>
            <a:lstStyle/>
            <a:p>
              <a:pPr algn="ctr">
                <a:defRPr sz="2200">
                  <a:solidFill>
                    <a:srgbClr val="FFFFFF"/>
                  </a:solidFill>
                  <a:latin typeface="Arial"/>
                  <a:ea typeface="Arial"/>
                  <a:cs typeface="Arial"/>
                  <a:sym typeface="Arial"/>
                </a:defRPr>
              </a:pPr>
              <a:endParaRPr/>
            </a:p>
          </p:txBody>
        </p:sp>
      </p:grpSp>
      <p:pic>
        <p:nvPicPr>
          <p:cNvPr id="116" name="Picture 13" descr="Picture 13"/>
          <p:cNvPicPr>
            <a:picLocks noChangeAspect="1"/>
          </p:cNvPicPr>
          <p:nvPr/>
        </p:nvPicPr>
        <p:blipFill>
          <a:blip r:embed="rId2">
            <a:extLst/>
          </a:blip>
          <a:stretch>
            <a:fillRect/>
          </a:stretch>
        </p:blipFill>
        <p:spPr>
          <a:xfrm>
            <a:off x="19259562" y="12520100"/>
            <a:ext cx="3950330" cy="599556"/>
          </a:xfrm>
          <a:prstGeom prst="rect">
            <a:avLst/>
          </a:prstGeom>
          <a:ln w="12700">
            <a:miter lim="400000"/>
          </a:ln>
        </p:spPr>
      </p:pic>
      <p:sp>
        <p:nvSpPr>
          <p:cNvPr id="117" name="Slide Number"/>
          <p:cNvSpPr txBox="1">
            <a:spLocks noGrp="1"/>
          </p:cNvSpPr>
          <p:nvPr>
            <p:ph type="sldNum" sz="quarter" idx="2"/>
          </p:nvPr>
        </p:nvSpPr>
        <p:spPr>
          <a:xfrm>
            <a:off x="17123469" y="12539886"/>
            <a:ext cx="351731" cy="34563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F15F-9C7F-41A2-98E5-E9E5B5010612}"/>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4C6E267B-CE3F-49F4-B78D-A512D6100D0E}"/>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8A6C32F8-F2AE-4002-A192-54CD6343FB92}"/>
              </a:ext>
            </a:extLst>
          </p:cNvPr>
          <p:cNvSpPr>
            <a:spLocks noGrp="1"/>
          </p:cNvSpPr>
          <p:nvPr>
            <p:ph type="dt" sz="half" idx="10"/>
          </p:nvPr>
        </p:nvSpPr>
        <p:spPr/>
        <p:txBody>
          <a:bodyPr/>
          <a:lstStyle/>
          <a:p>
            <a:fld id="{5E54489C-BF89-4C21-8470-6430490FA703}" type="datetime1">
              <a:rPr lang="en-GB" smtClean="0"/>
              <a:t>15/06/2020</a:t>
            </a:fld>
            <a:endParaRPr lang="en-GB"/>
          </a:p>
        </p:txBody>
      </p:sp>
      <p:sp>
        <p:nvSpPr>
          <p:cNvPr id="6" name="Footer Placeholder 5">
            <a:extLst>
              <a:ext uri="{FF2B5EF4-FFF2-40B4-BE49-F238E27FC236}">
                <a16:creationId xmlns:a16="http://schemas.microsoft.com/office/drawing/2014/main" id="{E80B270C-43A5-4FF8-A9A6-03E0F5EEB4C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A12962E-2163-40B6-82CF-F3A83CDC5DE3}"/>
              </a:ext>
            </a:extLst>
          </p:cNvPr>
          <p:cNvSpPr>
            <a:spLocks noGrp="1"/>
          </p:cNvSpPr>
          <p:nvPr>
            <p:ph type="sldNum" sz="quarter" idx="12"/>
          </p:nvPr>
        </p:nvSpPr>
        <p:spPr/>
        <p:txBody>
          <a:bodyPr/>
          <a:lstStyle>
            <a:lvl1pPr algn="r">
              <a:defRPr/>
            </a:lvl1pPr>
          </a:lstStyle>
          <a:p>
            <a:fld id="{0E153218-3C45-4416-BBD6-D0B8FE588688}" type="slidenum">
              <a:rPr lang="en-GB" smtClean="0"/>
              <a:pPr/>
              <a:t>‹#›</a:t>
            </a:fld>
            <a:endParaRPr lang="en-GB" b="1" spc="600" dirty="0"/>
          </a:p>
        </p:txBody>
      </p:sp>
    </p:spTree>
    <p:extLst>
      <p:ext uri="{BB962C8B-B14F-4D97-AF65-F5344CB8AC3E}">
        <p14:creationId xmlns:p14="http://schemas.microsoft.com/office/powerpoint/2010/main" val="3748650692"/>
      </p:ext>
    </p:extLst>
  </p:cSld>
  <p:clrMapOvr>
    <a:masterClrMapping/>
  </p:clrMapOvr>
  <p:transition spd="slow">
    <p:push/>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wi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F15F-9C7F-41A2-98E5-E9E5B5010612}"/>
              </a:ext>
            </a:extLst>
          </p:cNvPr>
          <p:cNvSpPr>
            <a:spLocks noGrp="1"/>
          </p:cNvSpPr>
          <p:nvPr>
            <p:ph type="title"/>
          </p:nvPr>
        </p:nvSpPr>
        <p:spPr>
          <a:xfrm>
            <a:off x="453600" y="418206"/>
            <a:ext cx="23476376" cy="720000"/>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4C6E267B-CE3F-49F4-B78D-A512D6100D0E}"/>
              </a:ext>
            </a:extLst>
          </p:cNvPr>
          <p:cNvSpPr>
            <a:spLocks noGrp="1"/>
          </p:cNvSpPr>
          <p:nvPr>
            <p:ph idx="1"/>
          </p:nvPr>
        </p:nvSpPr>
        <p:spPr>
          <a:xfrm>
            <a:off x="453599" y="1800000"/>
            <a:ext cx="11451530" cy="100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74FB2518-48B8-4D68-B9AC-761431BCE2DF}"/>
              </a:ext>
            </a:extLst>
          </p:cNvPr>
          <p:cNvSpPr>
            <a:spLocks noGrp="1"/>
          </p:cNvSpPr>
          <p:nvPr>
            <p:ph idx="13"/>
          </p:nvPr>
        </p:nvSpPr>
        <p:spPr>
          <a:xfrm>
            <a:off x="12475267" y="1800000"/>
            <a:ext cx="11451530" cy="100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77BBE5E-9074-4746-A870-BAD10E8D5158}"/>
              </a:ext>
            </a:extLst>
          </p:cNvPr>
          <p:cNvSpPr>
            <a:spLocks noGrp="1"/>
          </p:cNvSpPr>
          <p:nvPr>
            <p:ph type="dt" sz="half" idx="14"/>
          </p:nvPr>
        </p:nvSpPr>
        <p:spPr/>
        <p:txBody>
          <a:bodyPr/>
          <a:lstStyle/>
          <a:p>
            <a:fld id="{D3DBB630-42D1-4A67-B95F-E6F4342530A7}" type="datetime1">
              <a:rPr lang="en-GB" smtClean="0"/>
              <a:t>15/06/2020</a:t>
            </a:fld>
            <a:endParaRPr lang="en-GB"/>
          </a:p>
        </p:txBody>
      </p:sp>
      <p:sp>
        <p:nvSpPr>
          <p:cNvPr id="6" name="Footer Placeholder 5">
            <a:extLst>
              <a:ext uri="{FF2B5EF4-FFF2-40B4-BE49-F238E27FC236}">
                <a16:creationId xmlns:a16="http://schemas.microsoft.com/office/drawing/2014/main" id="{E526BDCD-5E7C-4D06-9D14-C2F936994084}"/>
              </a:ext>
            </a:extLst>
          </p:cNvPr>
          <p:cNvSpPr>
            <a:spLocks noGrp="1"/>
          </p:cNvSpPr>
          <p:nvPr>
            <p:ph type="ftr" sz="quarter" idx="15"/>
          </p:nvPr>
        </p:nvSpPr>
        <p:spPr/>
        <p:txBody>
          <a:bodyPr/>
          <a:lstStyle/>
          <a:p>
            <a:endParaRPr lang="en-GB" dirty="0"/>
          </a:p>
        </p:txBody>
      </p:sp>
      <p:sp>
        <p:nvSpPr>
          <p:cNvPr id="8" name="Slide Number Placeholder 7">
            <a:extLst>
              <a:ext uri="{FF2B5EF4-FFF2-40B4-BE49-F238E27FC236}">
                <a16:creationId xmlns:a16="http://schemas.microsoft.com/office/drawing/2014/main" id="{63CDDF02-D3A3-4632-9F1A-24EC7DB9F477}"/>
              </a:ext>
            </a:extLst>
          </p:cNvPr>
          <p:cNvSpPr>
            <a:spLocks noGrp="1"/>
          </p:cNvSpPr>
          <p:nvPr>
            <p:ph type="sldNum" sz="quarter" idx="16"/>
          </p:nvPr>
        </p:nvSpPr>
        <p:spPr/>
        <p:txBody>
          <a:bodyPr/>
          <a:lstStyle>
            <a:lvl1pPr algn="r">
              <a:defRPr/>
            </a:lvl1pPr>
          </a:lstStyle>
          <a:p>
            <a:fld id="{0E153218-3C45-4416-BBD6-D0B8FE588688}" type="slidenum">
              <a:rPr lang="en-GB" smtClean="0"/>
              <a:pPr/>
              <a:t>‹#›</a:t>
            </a:fld>
            <a:endParaRPr lang="en-GB" b="1" spc="600" dirty="0"/>
          </a:p>
        </p:txBody>
      </p:sp>
    </p:spTree>
    <p:extLst>
      <p:ext uri="{BB962C8B-B14F-4D97-AF65-F5344CB8AC3E}">
        <p14:creationId xmlns:p14="http://schemas.microsoft.com/office/powerpoint/2010/main" val="3963783091"/>
      </p:ext>
    </p:extLst>
  </p:cSld>
  <p:clrMapOvr>
    <a:masterClrMapping/>
  </p:clrMapOvr>
  <p:transition spd="slow">
    <p:push/>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win content offse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F15F-9C7F-41A2-98E5-E9E5B5010612}"/>
              </a:ext>
            </a:extLst>
          </p:cNvPr>
          <p:cNvSpPr>
            <a:spLocks noGrp="1"/>
          </p:cNvSpPr>
          <p:nvPr>
            <p:ph type="title"/>
          </p:nvPr>
        </p:nvSpPr>
        <p:spPr>
          <a:xfrm>
            <a:off x="453600" y="418206"/>
            <a:ext cx="23473196" cy="720000"/>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4C6E267B-CE3F-49F4-B78D-A512D6100D0E}"/>
              </a:ext>
            </a:extLst>
          </p:cNvPr>
          <p:cNvSpPr>
            <a:spLocks noGrp="1"/>
          </p:cNvSpPr>
          <p:nvPr>
            <p:ph idx="1"/>
          </p:nvPr>
        </p:nvSpPr>
        <p:spPr>
          <a:xfrm>
            <a:off x="453600" y="1800000"/>
            <a:ext cx="8640000" cy="100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Date Placeholder 12">
            <a:extLst>
              <a:ext uri="{FF2B5EF4-FFF2-40B4-BE49-F238E27FC236}">
                <a16:creationId xmlns:a16="http://schemas.microsoft.com/office/drawing/2014/main" id="{C1B8D4FC-8FEC-4264-B0F9-B84998AD73F8}"/>
              </a:ext>
            </a:extLst>
          </p:cNvPr>
          <p:cNvSpPr>
            <a:spLocks noGrp="1"/>
          </p:cNvSpPr>
          <p:nvPr>
            <p:ph type="dt" sz="half" idx="10"/>
          </p:nvPr>
        </p:nvSpPr>
        <p:spPr/>
        <p:txBody>
          <a:bodyPr/>
          <a:lstStyle/>
          <a:p>
            <a:fld id="{DF0AAE0B-3588-4D8B-8433-C1F0D261BACC}" type="datetime1">
              <a:rPr lang="en-GB" smtClean="0"/>
              <a:t>15/06/2020</a:t>
            </a:fld>
            <a:endParaRPr lang="en-GB"/>
          </a:p>
        </p:txBody>
      </p:sp>
      <p:sp>
        <p:nvSpPr>
          <p:cNvPr id="14" name="Footer Placeholder 13">
            <a:extLst>
              <a:ext uri="{FF2B5EF4-FFF2-40B4-BE49-F238E27FC236}">
                <a16:creationId xmlns:a16="http://schemas.microsoft.com/office/drawing/2014/main" id="{99213ED9-2A25-4500-974E-C06A4D2A6348}"/>
              </a:ext>
            </a:extLst>
          </p:cNvPr>
          <p:cNvSpPr>
            <a:spLocks noGrp="1"/>
          </p:cNvSpPr>
          <p:nvPr>
            <p:ph type="ftr" sz="quarter" idx="11"/>
          </p:nvPr>
        </p:nvSpPr>
        <p:spPr/>
        <p:txBody>
          <a:bodyPr/>
          <a:lstStyle/>
          <a:p>
            <a:endParaRPr lang="en-GB" dirty="0"/>
          </a:p>
        </p:txBody>
      </p:sp>
      <p:sp>
        <p:nvSpPr>
          <p:cNvPr id="7" name="Content Placeholder 2">
            <a:extLst>
              <a:ext uri="{FF2B5EF4-FFF2-40B4-BE49-F238E27FC236}">
                <a16:creationId xmlns:a16="http://schemas.microsoft.com/office/drawing/2014/main" id="{74FB2518-48B8-4D68-B9AC-761431BCE2DF}"/>
              </a:ext>
            </a:extLst>
          </p:cNvPr>
          <p:cNvSpPr>
            <a:spLocks noGrp="1"/>
          </p:cNvSpPr>
          <p:nvPr>
            <p:ph idx="13"/>
          </p:nvPr>
        </p:nvSpPr>
        <p:spPr>
          <a:xfrm>
            <a:off x="9526796" y="1800000"/>
            <a:ext cx="14400000" cy="100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9E8691FC-F40C-40E1-BCFA-D2E667B0911B}"/>
              </a:ext>
            </a:extLst>
          </p:cNvPr>
          <p:cNvSpPr>
            <a:spLocks noGrp="1"/>
          </p:cNvSpPr>
          <p:nvPr>
            <p:ph type="sldNum" sz="quarter" idx="14"/>
          </p:nvPr>
        </p:nvSpPr>
        <p:spPr/>
        <p:txBody>
          <a:bodyPr/>
          <a:lstStyle>
            <a:lvl1pPr algn="r">
              <a:defRPr/>
            </a:lvl1pPr>
          </a:lstStyle>
          <a:p>
            <a:fld id="{0E153218-3C45-4416-BBD6-D0B8FE588688}" type="slidenum">
              <a:rPr lang="en-GB" smtClean="0"/>
              <a:pPr/>
              <a:t>‹#›</a:t>
            </a:fld>
            <a:endParaRPr lang="en-GB" b="1" spc="600" dirty="0"/>
          </a:p>
        </p:txBody>
      </p:sp>
    </p:spTree>
    <p:extLst>
      <p:ext uri="{BB962C8B-B14F-4D97-AF65-F5344CB8AC3E}">
        <p14:creationId xmlns:p14="http://schemas.microsoft.com/office/powerpoint/2010/main" val="2656585986"/>
      </p:ext>
    </p:extLst>
  </p:cSld>
  <p:clrMapOvr>
    <a:masterClrMapping/>
  </p:clrMapOvr>
  <p:transition spd="slow">
    <p:push/>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689D2-37F0-47AF-B35A-345AF0B9CA25}"/>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2F565FEE-5261-41A8-BC41-CD723AE2E422}"/>
              </a:ext>
            </a:extLst>
          </p:cNvPr>
          <p:cNvSpPr>
            <a:spLocks noGrp="1"/>
          </p:cNvSpPr>
          <p:nvPr>
            <p:ph type="dt" sz="half" idx="11"/>
          </p:nvPr>
        </p:nvSpPr>
        <p:spPr/>
        <p:txBody>
          <a:bodyPr/>
          <a:lstStyle/>
          <a:p>
            <a:fld id="{78D5C2E3-BC32-47AF-9F51-ACAFA4B1D861}" type="datetime1">
              <a:rPr lang="en-GB" smtClean="0"/>
              <a:t>15/06/2020</a:t>
            </a:fld>
            <a:endParaRPr lang="en-GB"/>
          </a:p>
        </p:txBody>
      </p:sp>
      <p:sp>
        <p:nvSpPr>
          <p:cNvPr id="5" name="Footer Placeholder 4">
            <a:extLst>
              <a:ext uri="{FF2B5EF4-FFF2-40B4-BE49-F238E27FC236}">
                <a16:creationId xmlns:a16="http://schemas.microsoft.com/office/drawing/2014/main" id="{CB5BC29D-EEC7-4A4E-820C-4DDC690D1852}"/>
              </a:ext>
            </a:extLst>
          </p:cNvPr>
          <p:cNvSpPr>
            <a:spLocks noGrp="1"/>
          </p:cNvSpPr>
          <p:nvPr>
            <p:ph type="ftr" sz="quarter" idx="12"/>
          </p:nvPr>
        </p:nvSpPr>
        <p:spPr/>
        <p:txBody>
          <a:bodyPr/>
          <a:lstStyle/>
          <a:p>
            <a:endParaRPr lang="en-GB" dirty="0"/>
          </a:p>
        </p:txBody>
      </p:sp>
      <p:sp>
        <p:nvSpPr>
          <p:cNvPr id="6" name="Espace réservé du texte 13">
            <a:extLst>
              <a:ext uri="{FF2B5EF4-FFF2-40B4-BE49-F238E27FC236}">
                <a16:creationId xmlns:a16="http://schemas.microsoft.com/office/drawing/2014/main" id="{6F8A980F-6A93-41F6-BBB6-19D76D1AA866}"/>
              </a:ext>
            </a:extLst>
          </p:cNvPr>
          <p:cNvSpPr>
            <a:spLocks noGrp="1"/>
          </p:cNvSpPr>
          <p:nvPr>
            <p:ph type="body" sz="quarter" idx="13" hasCustomPrompt="1"/>
          </p:nvPr>
        </p:nvSpPr>
        <p:spPr>
          <a:xfrm>
            <a:off x="2523100" y="4052011"/>
            <a:ext cx="9245600" cy="884170"/>
          </a:xfrm>
          <a:prstGeom prst="rect">
            <a:avLst/>
          </a:prstGeom>
        </p:spPr>
        <p:txBody>
          <a:bodyPr lIns="0" rIns="0">
            <a:normAutofit/>
          </a:bodyPr>
          <a:lstStyle>
            <a:lvl1pPr marL="0" indent="0">
              <a:lnSpc>
                <a:spcPct val="100000"/>
              </a:lnSpc>
              <a:buNone/>
              <a:defRPr sz="2200">
                <a:solidFill>
                  <a:schemeClr val="tx1"/>
                </a:solidFill>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noProof="0" dirty="0"/>
              <a:t>Click to edit Master text styles</a:t>
            </a:r>
          </a:p>
        </p:txBody>
      </p:sp>
      <p:sp>
        <p:nvSpPr>
          <p:cNvPr id="7" name="Espace réservé du texte 5">
            <a:extLst>
              <a:ext uri="{FF2B5EF4-FFF2-40B4-BE49-F238E27FC236}">
                <a16:creationId xmlns:a16="http://schemas.microsoft.com/office/drawing/2014/main" id="{1867D386-5475-439F-9B38-6ACC2B961074}"/>
              </a:ext>
            </a:extLst>
          </p:cNvPr>
          <p:cNvSpPr>
            <a:spLocks noGrp="1"/>
          </p:cNvSpPr>
          <p:nvPr>
            <p:ph type="body" sz="quarter" idx="14" hasCustomPrompt="1"/>
          </p:nvPr>
        </p:nvSpPr>
        <p:spPr>
          <a:xfrm>
            <a:off x="2523100" y="3478855"/>
            <a:ext cx="9245600" cy="430887"/>
          </a:xfrm>
          <a:prstGeom prst="rect">
            <a:avLst/>
          </a:prstGeom>
          <a:noFill/>
        </p:spPr>
        <p:txBody>
          <a:bodyPr wrap="square" lIns="0" tIns="0" rIns="0" bIns="0" rtlCol="0" anchor="t">
            <a:spAutoFit/>
          </a:bodyPr>
          <a:lstStyle>
            <a:lvl1pPr marL="0" indent="0">
              <a:buNone/>
              <a:defRPr kumimoji="0" lang="fr-FR" sz="28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825480" fontAlgn="auto" hangingPunct="0">
              <a:lnSpc>
                <a:spcPct val="100000"/>
              </a:lnSpc>
              <a:spcAft>
                <a:spcPts val="0"/>
              </a:spcAft>
              <a:buClrTx/>
              <a:buSzTx/>
            </a:pPr>
            <a:r>
              <a:rPr lang="en-US" noProof="0" dirty="0"/>
              <a:t>heading</a:t>
            </a:r>
          </a:p>
        </p:txBody>
      </p:sp>
      <p:sp>
        <p:nvSpPr>
          <p:cNvPr id="8" name="Picture Placeholder 2">
            <a:extLst>
              <a:ext uri="{FF2B5EF4-FFF2-40B4-BE49-F238E27FC236}">
                <a16:creationId xmlns:a16="http://schemas.microsoft.com/office/drawing/2014/main" id="{FCBEDF66-45DF-41EE-BF54-D6205B06706E}"/>
              </a:ext>
            </a:extLst>
          </p:cNvPr>
          <p:cNvSpPr>
            <a:spLocks noGrp="1"/>
          </p:cNvSpPr>
          <p:nvPr>
            <p:ph type="pic" sz="quarter" idx="25"/>
          </p:nvPr>
        </p:nvSpPr>
        <p:spPr>
          <a:xfrm>
            <a:off x="685999" y="3478855"/>
            <a:ext cx="1454150" cy="1457326"/>
          </a:xfrm>
        </p:spPr>
        <p:txBody>
          <a:bodyPr anchor="ctr">
            <a:normAutofit/>
          </a:bodyPr>
          <a:lstStyle>
            <a:lvl1pPr marL="0" indent="0" algn="ctr">
              <a:buNone/>
              <a:defRPr sz="2400"/>
            </a:lvl1pPr>
          </a:lstStyle>
          <a:p>
            <a:endParaRPr lang="en-GB" dirty="0"/>
          </a:p>
        </p:txBody>
      </p:sp>
      <p:sp>
        <p:nvSpPr>
          <p:cNvPr id="9" name="Espace réservé du texte 13">
            <a:extLst>
              <a:ext uri="{FF2B5EF4-FFF2-40B4-BE49-F238E27FC236}">
                <a16:creationId xmlns:a16="http://schemas.microsoft.com/office/drawing/2014/main" id="{D47C6A4C-C5B3-4795-A2FC-4A6801BA7C04}"/>
              </a:ext>
            </a:extLst>
          </p:cNvPr>
          <p:cNvSpPr>
            <a:spLocks noGrp="1"/>
          </p:cNvSpPr>
          <p:nvPr>
            <p:ph type="body" sz="quarter" idx="26" hasCustomPrompt="1"/>
          </p:nvPr>
        </p:nvSpPr>
        <p:spPr>
          <a:xfrm>
            <a:off x="2523100" y="5973831"/>
            <a:ext cx="9245600" cy="884170"/>
          </a:xfrm>
          <a:prstGeom prst="rect">
            <a:avLst/>
          </a:prstGeom>
        </p:spPr>
        <p:txBody>
          <a:bodyPr lIns="0" rIns="0">
            <a:normAutofit/>
          </a:bodyPr>
          <a:lstStyle>
            <a:lvl1pPr marL="0" indent="0">
              <a:lnSpc>
                <a:spcPct val="100000"/>
              </a:lnSpc>
              <a:buNone/>
              <a:defRPr sz="2200">
                <a:solidFill>
                  <a:schemeClr val="tx1"/>
                </a:solidFill>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noProof="0" dirty="0"/>
              <a:t>Click to edit Master text styles</a:t>
            </a:r>
          </a:p>
        </p:txBody>
      </p:sp>
      <p:sp>
        <p:nvSpPr>
          <p:cNvPr id="10" name="Espace réservé du texte 5">
            <a:extLst>
              <a:ext uri="{FF2B5EF4-FFF2-40B4-BE49-F238E27FC236}">
                <a16:creationId xmlns:a16="http://schemas.microsoft.com/office/drawing/2014/main" id="{8A1614DD-970A-485A-9503-6DAAB9C7D50D}"/>
              </a:ext>
            </a:extLst>
          </p:cNvPr>
          <p:cNvSpPr>
            <a:spLocks noGrp="1"/>
          </p:cNvSpPr>
          <p:nvPr>
            <p:ph type="body" sz="quarter" idx="27" hasCustomPrompt="1"/>
          </p:nvPr>
        </p:nvSpPr>
        <p:spPr>
          <a:xfrm>
            <a:off x="2523100" y="5400675"/>
            <a:ext cx="9245600" cy="430887"/>
          </a:xfrm>
          <a:prstGeom prst="rect">
            <a:avLst/>
          </a:prstGeom>
          <a:noFill/>
        </p:spPr>
        <p:txBody>
          <a:bodyPr wrap="square" lIns="0" tIns="0" rIns="0" bIns="0" rtlCol="0" anchor="t">
            <a:spAutoFit/>
          </a:bodyPr>
          <a:lstStyle>
            <a:lvl1pPr marL="0" indent="0">
              <a:buNone/>
              <a:defRPr kumimoji="0" lang="fr-FR" sz="28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825480" fontAlgn="auto" hangingPunct="0">
              <a:lnSpc>
                <a:spcPct val="100000"/>
              </a:lnSpc>
              <a:spcAft>
                <a:spcPts val="0"/>
              </a:spcAft>
              <a:buClrTx/>
              <a:buSzTx/>
            </a:pPr>
            <a:r>
              <a:rPr lang="en-US" noProof="0" dirty="0"/>
              <a:t>heading</a:t>
            </a:r>
          </a:p>
        </p:txBody>
      </p:sp>
      <p:sp>
        <p:nvSpPr>
          <p:cNvPr id="12" name="Espace réservé du texte 13">
            <a:extLst>
              <a:ext uri="{FF2B5EF4-FFF2-40B4-BE49-F238E27FC236}">
                <a16:creationId xmlns:a16="http://schemas.microsoft.com/office/drawing/2014/main" id="{0029665F-2CD9-4D20-942B-F2277AA397D1}"/>
              </a:ext>
            </a:extLst>
          </p:cNvPr>
          <p:cNvSpPr>
            <a:spLocks noGrp="1"/>
          </p:cNvSpPr>
          <p:nvPr>
            <p:ph type="body" sz="quarter" idx="29" hasCustomPrompt="1"/>
          </p:nvPr>
        </p:nvSpPr>
        <p:spPr>
          <a:xfrm>
            <a:off x="2523100" y="7926317"/>
            <a:ext cx="9245600" cy="884170"/>
          </a:xfrm>
          <a:prstGeom prst="rect">
            <a:avLst/>
          </a:prstGeom>
        </p:spPr>
        <p:txBody>
          <a:bodyPr lIns="0" rIns="0">
            <a:normAutofit/>
          </a:bodyPr>
          <a:lstStyle>
            <a:lvl1pPr marL="0" indent="0">
              <a:lnSpc>
                <a:spcPct val="100000"/>
              </a:lnSpc>
              <a:buNone/>
              <a:defRPr sz="2200">
                <a:solidFill>
                  <a:schemeClr val="tx1"/>
                </a:solidFill>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noProof="0" dirty="0"/>
              <a:t>Click to edit Master text styles</a:t>
            </a:r>
          </a:p>
        </p:txBody>
      </p:sp>
      <p:sp>
        <p:nvSpPr>
          <p:cNvPr id="13" name="Espace réservé du texte 5">
            <a:extLst>
              <a:ext uri="{FF2B5EF4-FFF2-40B4-BE49-F238E27FC236}">
                <a16:creationId xmlns:a16="http://schemas.microsoft.com/office/drawing/2014/main" id="{A8AAFFEF-1185-4183-830C-214E5BDFFF81}"/>
              </a:ext>
            </a:extLst>
          </p:cNvPr>
          <p:cNvSpPr>
            <a:spLocks noGrp="1"/>
          </p:cNvSpPr>
          <p:nvPr>
            <p:ph type="body" sz="quarter" idx="30" hasCustomPrompt="1"/>
          </p:nvPr>
        </p:nvSpPr>
        <p:spPr>
          <a:xfrm>
            <a:off x="2523100" y="7353161"/>
            <a:ext cx="9245600" cy="430887"/>
          </a:xfrm>
          <a:prstGeom prst="rect">
            <a:avLst/>
          </a:prstGeom>
          <a:noFill/>
        </p:spPr>
        <p:txBody>
          <a:bodyPr wrap="square" lIns="0" tIns="0" rIns="0" bIns="0" rtlCol="0" anchor="t">
            <a:spAutoFit/>
          </a:bodyPr>
          <a:lstStyle>
            <a:lvl1pPr marL="0" indent="0">
              <a:buNone/>
              <a:defRPr kumimoji="0" lang="fr-FR" sz="28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825480" fontAlgn="auto" hangingPunct="0">
              <a:lnSpc>
                <a:spcPct val="100000"/>
              </a:lnSpc>
              <a:spcAft>
                <a:spcPts val="0"/>
              </a:spcAft>
              <a:buClrTx/>
              <a:buSzTx/>
            </a:pPr>
            <a:r>
              <a:rPr lang="en-US" noProof="0" dirty="0"/>
              <a:t>heading</a:t>
            </a:r>
          </a:p>
        </p:txBody>
      </p:sp>
      <p:sp>
        <p:nvSpPr>
          <p:cNvPr id="14" name="Picture Placeholder 2">
            <a:extLst>
              <a:ext uri="{FF2B5EF4-FFF2-40B4-BE49-F238E27FC236}">
                <a16:creationId xmlns:a16="http://schemas.microsoft.com/office/drawing/2014/main" id="{F5441E85-01E7-4252-8016-CE67F49290B1}"/>
              </a:ext>
            </a:extLst>
          </p:cNvPr>
          <p:cNvSpPr>
            <a:spLocks noGrp="1"/>
          </p:cNvSpPr>
          <p:nvPr>
            <p:ph type="pic" sz="quarter" idx="31"/>
          </p:nvPr>
        </p:nvSpPr>
        <p:spPr>
          <a:xfrm>
            <a:off x="685999" y="7353161"/>
            <a:ext cx="1454150" cy="1457326"/>
          </a:xfrm>
        </p:spPr>
        <p:txBody>
          <a:bodyPr anchor="ctr">
            <a:normAutofit/>
          </a:bodyPr>
          <a:lstStyle>
            <a:lvl1pPr marL="0" indent="0" algn="ctr">
              <a:buNone/>
              <a:defRPr sz="2400"/>
            </a:lvl1pPr>
          </a:lstStyle>
          <a:p>
            <a:endParaRPr lang="en-GB" dirty="0"/>
          </a:p>
        </p:txBody>
      </p:sp>
      <p:sp>
        <p:nvSpPr>
          <p:cNvPr id="15" name="Espace réservé du texte 13">
            <a:extLst>
              <a:ext uri="{FF2B5EF4-FFF2-40B4-BE49-F238E27FC236}">
                <a16:creationId xmlns:a16="http://schemas.microsoft.com/office/drawing/2014/main" id="{A2B699F6-97AB-44A6-94CC-6E746557F741}"/>
              </a:ext>
            </a:extLst>
          </p:cNvPr>
          <p:cNvSpPr>
            <a:spLocks noGrp="1"/>
          </p:cNvSpPr>
          <p:nvPr>
            <p:ph type="body" sz="quarter" idx="32" hasCustomPrompt="1"/>
          </p:nvPr>
        </p:nvSpPr>
        <p:spPr>
          <a:xfrm>
            <a:off x="14456142" y="4052011"/>
            <a:ext cx="9245600" cy="884170"/>
          </a:xfrm>
          <a:prstGeom prst="rect">
            <a:avLst/>
          </a:prstGeom>
        </p:spPr>
        <p:txBody>
          <a:bodyPr lIns="0" rIns="0">
            <a:normAutofit/>
          </a:bodyPr>
          <a:lstStyle>
            <a:lvl1pPr marL="0" indent="0">
              <a:lnSpc>
                <a:spcPct val="100000"/>
              </a:lnSpc>
              <a:buNone/>
              <a:defRPr sz="2200">
                <a:solidFill>
                  <a:schemeClr val="tx1"/>
                </a:solidFill>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noProof="0" dirty="0"/>
              <a:t>Click to edit Master text styles</a:t>
            </a:r>
          </a:p>
        </p:txBody>
      </p:sp>
      <p:sp>
        <p:nvSpPr>
          <p:cNvPr id="16" name="Espace réservé du texte 5">
            <a:extLst>
              <a:ext uri="{FF2B5EF4-FFF2-40B4-BE49-F238E27FC236}">
                <a16:creationId xmlns:a16="http://schemas.microsoft.com/office/drawing/2014/main" id="{9D751FD2-318E-4EE9-B197-CF629BD6C584}"/>
              </a:ext>
            </a:extLst>
          </p:cNvPr>
          <p:cNvSpPr>
            <a:spLocks noGrp="1"/>
          </p:cNvSpPr>
          <p:nvPr>
            <p:ph type="body" sz="quarter" idx="33" hasCustomPrompt="1"/>
          </p:nvPr>
        </p:nvSpPr>
        <p:spPr>
          <a:xfrm>
            <a:off x="14456142" y="3478855"/>
            <a:ext cx="9245600" cy="430887"/>
          </a:xfrm>
          <a:prstGeom prst="rect">
            <a:avLst/>
          </a:prstGeom>
          <a:noFill/>
        </p:spPr>
        <p:txBody>
          <a:bodyPr wrap="square" lIns="0" tIns="0" rIns="0" bIns="0" rtlCol="0" anchor="t">
            <a:spAutoFit/>
          </a:bodyPr>
          <a:lstStyle>
            <a:lvl1pPr marL="0" indent="0">
              <a:buNone/>
              <a:defRPr kumimoji="0" lang="fr-FR" sz="28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825480" fontAlgn="auto" hangingPunct="0">
              <a:lnSpc>
                <a:spcPct val="100000"/>
              </a:lnSpc>
              <a:spcAft>
                <a:spcPts val="0"/>
              </a:spcAft>
              <a:buClrTx/>
              <a:buSzTx/>
            </a:pPr>
            <a:r>
              <a:rPr lang="en-US" noProof="0" dirty="0"/>
              <a:t>heading</a:t>
            </a:r>
          </a:p>
        </p:txBody>
      </p:sp>
      <p:sp>
        <p:nvSpPr>
          <p:cNvPr id="17" name="Picture Placeholder 2">
            <a:extLst>
              <a:ext uri="{FF2B5EF4-FFF2-40B4-BE49-F238E27FC236}">
                <a16:creationId xmlns:a16="http://schemas.microsoft.com/office/drawing/2014/main" id="{BBFF47DE-28A8-4331-B549-F566A145E406}"/>
              </a:ext>
            </a:extLst>
          </p:cNvPr>
          <p:cNvSpPr>
            <a:spLocks noGrp="1"/>
          </p:cNvSpPr>
          <p:nvPr>
            <p:ph type="pic" sz="quarter" idx="34"/>
          </p:nvPr>
        </p:nvSpPr>
        <p:spPr>
          <a:xfrm>
            <a:off x="12619041" y="3478855"/>
            <a:ext cx="1454150" cy="1457326"/>
          </a:xfrm>
        </p:spPr>
        <p:txBody>
          <a:bodyPr anchor="ctr">
            <a:normAutofit/>
          </a:bodyPr>
          <a:lstStyle>
            <a:lvl1pPr marL="0" indent="0" algn="ctr">
              <a:buNone/>
              <a:defRPr sz="2400"/>
            </a:lvl1pPr>
          </a:lstStyle>
          <a:p>
            <a:endParaRPr lang="en-GB" dirty="0"/>
          </a:p>
        </p:txBody>
      </p:sp>
      <p:sp>
        <p:nvSpPr>
          <p:cNvPr id="18" name="Espace réservé du texte 13">
            <a:extLst>
              <a:ext uri="{FF2B5EF4-FFF2-40B4-BE49-F238E27FC236}">
                <a16:creationId xmlns:a16="http://schemas.microsoft.com/office/drawing/2014/main" id="{CB5611A5-6D09-497D-8BEA-FDD856AD1FFC}"/>
              </a:ext>
            </a:extLst>
          </p:cNvPr>
          <p:cNvSpPr>
            <a:spLocks noGrp="1"/>
          </p:cNvSpPr>
          <p:nvPr>
            <p:ph type="body" sz="quarter" idx="35" hasCustomPrompt="1"/>
          </p:nvPr>
        </p:nvSpPr>
        <p:spPr>
          <a:xfrm>
            <a:off x="14456142" y="5973831"/>
            <a:ext cx="9245600" cy="884170"/>
          </a:xfrm>
          <a:prstGeom prst="rect">
            <a:avLst/>
          </a:prstGeom>
        </p:spPr>
        <p:txBody>
          <a:bodyPr lIns="0" rIns="0">
            <a:normAutofit/>
          </a:bodyPr>
          <a:lstStyle>
            <a:lvl1pPr marL="0" indent="0">
              <a:lnSpc>
                <a:spcPct val="100000"/>
              </a:lnSpc>
              <a:buNone/>
              <a:defRPr sz="2200">
                <a:solidFill>
                  <a:schemeClr val="tx1"/>
                </a:solidFill>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noProof="0" dirty="0"/>
              <a:t>Click to edit Master text styles</a:t>
            </a:r>
          </a:p>
        </p:txBody>
      </p:sp>
      <p:sp>
        <p:nvSpPr>
          <p:cNvPr id="19" name="Espace réservé du texte 5">
            <a:extLst>
              <a:ext uri="{FF2B5EF4-FFF2-40B4-BE49-F238E27FC236}">
                <a16:creationId xmlns:a16="http://schemas.microsoft.com/office/drawing/2014/main" id="{974921D5-9CD7-4F40-9202-503079D3ED4A}"/>
              </a:ext>
            </a:extLst>
          </p:cNvPr>
          <p:cNvSpPr>
            <a:spLocks noGrp="1"/>
          </p:cNvSpPr>
          <p:nvPr>
            <p:ph type="body" sz="quarter" idx="36" hasCustomPrompt="1"/>
          </p:nvPr>
        </p:nvSpPr>
        <p:spPr>
          <a:xfrm>
            <a:off x="14456142" y="5400675"/>
            <a:ext cx="9245600" cy="430887"/>
          </a:xfrm>
          <a:prstGeom prst="rect">
            <a:avLst/>
          </a:prstGeom>
          <a:noFill/>
        </p:spPr>
        <p:txBody>
          <a:bodyPr wrap="square" lIns="0" tIns="0" rIns="0" bIns="0" rtlCol="0" anchor="t">
            <a:spAutoFit/>
          </a:bodyPr>
          <a:lstStyle>
            <a:lvl1pPr marL="0" indent="0">
              <a:buNone/>
              <a:defRPr kumimoji="0" lang="fr-FR" sz="28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825480" fontAlgn="auto" hangingPunct="0">
              <a:lnSpc>
                <a:spcPct val="100000"/>
              </a:lnSpc>
              <a:spcAft>
                <a:spcPts val="0"/>
              </a:spcAft>
              <a:buClrTx/>
              <a:buSzTx/>
            </a:pPr>
            <a:r>
              <a:rPr lang="en-US" noProof="0" dirty="0"/>
              <a:t>heading</a:t>
            </a:r>
          </a:p>
        </p:txBody>
      </p:sp>
      <p:sp>
        <p:nvSpPr>
          <p:cNvPr id="20" name="Picture Placeholder 2">
            <a:extLst>
              <a:ext uri="{FF2B5EF4-FFF2-40B4-BE49-F238E27FC236}">
                <a16:creationId xmlns:a16="http://schemas.microsoft.com/office/drawing/2014/main" id="{D237BD20-2561-487A-8EBF-DD72F1294765}"/>
              </a:ext>
            </a:extLst>
          </p:cNvPr>
          <p:cNvSpPr>
            <a:spLocks noGrp="1"/>
          </p:cNvSpPr>
          <p:nvPr>
            <p:ph type="pic" sz="quarter" idx="37"/>
          </p:nvPr>
        </p:nvSpPr>
        <p:spPr>
          <a:xfrm>
            <a:off x="12619041" y="5400675"/>
            <a:ext cx="1454150" cy="1457326"/>
          </a:xfrm>
        </p:spPr>
        <p:txBody>
          <a:bodyPr anchor="ctr">
            <a:normAutofit/>
          </a:bodyPr>
          <a:lstStyle>
            <a:lvl1pPr marL="0" indent="0" algn="ctr">
              <a:buNone/>
              <a:defRPr sz="2400"/>
            </a:lvl1pPr>
          </a:lstStyle>
          <a:p>
            <a:endParaRPr lang="en-GB" dirty="0"/>
          </a:p>
        </p:txBody>
      </p:sp>
      <p:sp>
        <p:nvSpPr>
          <p:cNvPr id="21" name="Espace réservé du texte 13">
            <a:extLst>
              <a:ext uri="{FF2B5EF4-FFF2-40B4-BE49-F238E27FC236}">
                <a16:creationId xmlns:a16="http://schemas.microsoft.com/office/drawing/2014/main" id="{4C80CFF3-75D4-4CA4-865F-97A2F8060B8D}"/>
              </a:ext>
            </a:extLst>
          </p:cNvPr>
          <p:cNvSpPr>
            <a:spLocks noGrp="1"/>
          </p:cNvSpPr>
          <p:nvPr>
            <p:ph type="body" sz="quarter" idx="38" hasCustomPrompt="1"/>
          </p:nvPr>
        </p:nvSpPr>
        <p:spPr>
          <a:xfrm>
            <a:off x="14456142" y="7926317"/>
            <a:ext cx="9245600" cy="884170"/>
          </a:xfrm>
          <a:prstGeom prst="rect">
            <a:avLst/>
          </a:prstGeom>
        </p:spPr>
        <p:txBody>
          <a:bodyPr lIns="0" rIns="0">
            <a:normAutofit/>
          </a:bodyPr>
          <a:lstStyle>
            <a:lvl1pPr marL="0" indent="0">
              <a:lnSpc>
                <a:spcPct val="100000"/>
              </a:lnSpc>
              <a:buNone/>
              <a:defRPr sz="2200">
                <a:solidFill>
                  <a:schemeClr val="tx1"/>
                </a:solidFill>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noProof="0" dirty="0"/>
              <a:t>Click to edit Master text styles</a:t>
            </a:r>
          </a:p>
        </p:txBody>
      </p:sp>
      <p:sp>
        <p:nvSpPr>
          <p:cNvPr id="22" name="Espace réservé du texte 5">
            <a:extLst>
              <a:ext uri="{FF2B5EF4-FFF2-40B4-BE49-F238E27FC236}">
                <a16:creationId xmlns:a16="http://schemas.microsoft.com/office/drawing/2014/main" id="{65D9409E-A84B-424E-93BB-3C97EA524741}"/>
              </a:ext>
            </a:extLst>
          </p:cNvPr>
          <p:cNvSpPr>
            <a:spLocks noGrp="1"/>
          </p:cNvSpPr>
          <p:nvPr>
            <p:ph type="body" sz="quarter" idx="39" hasCustomPrompt="1"/>
          </p:nvPr>
        </p:nvSpPr>
        <p:spPr>
          <a:xfrm>
            <a:off x="14456142" y="7353161"/>
            <a:ext cx="9245600" cy="430887"/>
          </a:xfrm>
          <a:prstGeom prst="rect">
            <a:avLst/>
          </a:prstGeom>
          <a:noFill/>
        </p:spPr>
        <p:txBody>
          <a:bodyPr wrap="square" lIns="0" tIns="0" rIns="0" bIns="0" rtlCol="0" anchor="t">
            <a:spAutoFit/>
          </a:bodyPr>
          <a:lstStyle>
            <a:lvl1pPr marL="0" indent="0">
              <a:buNone/>
              <a:defRPr kumimoji="0" lang="fr-FR" sz="28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825480" fontAlgn="auto" hangingPunct="0">
              <a:lnSpc>
                <a:spcPct val="100000"/>
              </a:lnSpc>
              <a:spcAft>
                <a:spcPts val="0"/>
              </a:spcAft>
              <a:buClrTx/>
              <a:buSzTx/>
            </a:pPr>
            <a:r>
              <a:rPr lang="en-US" noProof="0" dirty="0"/>
              <a:t>heading</a:t>
            </a:r>
          </a:p>
        </p:txBody>
      </p:sp>
      <p:sp>
        <p:nvSpPr>
          <p:cNvPr id="23" name="Picture Placeholder 2">
            <a:extLst>
              <a:ext uri="{FF2B5EF4-FFF2-40B4-BE49-F238E27FC236}">
                <a16:creationId xmlns:a16="http://schemas.microsoft.com/office/drawing/2014/main" id="{0CC596E1-FFE7-4275-B143-806F88C9EC88}"/>
              </a:ext>
            </a:extLst>
          </p:cNvPr>
          <p:cNvSpPr>
            <a:spLocks noGrp="1"/>
          </p:cNvSpPr>
          <p:nvPr>
            <p:ph type="pic" sz="quarter" idx="40"/>
          </p:nvPr>
        </p:nvSpPr>
        <p:spPr>
          <a:xfrm>
            <a:off x="12619041" y="7353161"/>
            <a:ext cx="1454150" cy="1457326"/>
          </a:xfrm>
        </p:spPr>
        <p:txBody>
          <a:bodyPr anchor="ctr">
            <a:normAutofit/>
          </a:bodyPr>
          <a:lstStyle>
            <a:lvl1pPr marL="0" indent="0" algn="ctr">
              <a:buNone/>
              <a:defRPr sz="2400"/>
            </a:lvl1pPr>
          </a:lstStyle>
          <a:p>
            <a:endParaRPr lang="en-GB" dirty="0"/>
          </a:p>
        </p:txBody>
      </p:sp>
      <p:sp>
        <p:nvSpPr>
          <p:cNvPr id="24" name="Picture Placeholder 2">
            <a:extLst>
              <a:ext uri="{FF2B5EF4-FFF2-40B4-BE49-F238E27FC236}">
                <a16:creationId xmlns:a16="http://schemas.microsoft.com/office/drawing/2014/main" id="{38303059-E99B-40EE-A56A-0146FC55F389}"/>
              </a:ext>
            </a:extLst>
          </p:cNvPr>
          <p:cNvSpPr>
            <a:spLocks noGrp="1"/>
          </p:cNvSpPr>
          <p:nvPr>
            <p:ph type="pic" sz="quarter" idx="41"/>
          </p:nvPr>
        </p:nvSpPr>
        <p:spPr>
          <a:xfrm>
            <a:off x="685999" y="5400675"/>
            <a:ext cx="1454150" cy="1457326"/>
          </a:xfrm>
        </p:spPr>
        <p:txBody>
          <a:bodyPr anchor="ctr">
            <a:normAutofit/>
          </a:bodyPr>
          <a:lstStyle>
            <a:lvl1pPr marL="0" indent="0" algn="ctr">
              <a:buNone/>
              <a:defRPr sz="2400"/>
            </a:lvl1pPr>
          </a:lstStyle>
          <a:p>
            <a:endParaRPr lang="en-GB" dirty="0"/>
          </a:p>
        </p:txBody>
      </p:sp>
      <p:sp>
        <p:nvSpPr>
          <p:cNvPr id="11" name="Slide Number Placeholder 10">
            <a:extLst>
              <a:ext uri="{FF2B5EF4-FFF2-40B4-BE49-F238E27FC236}">
                <a16:creationId xmlns:a16="http://schemas.microsoft.com/office/drawing/2014/main" id="{CFF7DA31-E4F4-42C9-917F-57476678BD80}"/>
              </a:ext>
            </a:extLst>
          </p:cNvPr>
          <p:cNvSpPr>
            <a:spLocks noGrp="1"/>
          </p:cNvSpPr>
          <p:nvPr>
            <p:ph type="sldNum" sz="quarter" idx="42"/>
          </p:nvPr>
        </p:nvSpPr>
        <p:spPr/>
        <p:txBody>
          <a:bodyPr/>
          <a:lstStyle>
            <a:lvl1pPr algn="r">
              <a:defRPr/>
            </a:lvl1pPr>
          </a:lstStyle>
          <a:p>
            <a:fld id="{0E153218-3C45-4416-BBD6-D0B8FE588688}" type="slidenum">
              <a:rPr lang="en-GB" smtClean="0"/>
              <a:pPr/>
              <a:t>‹#›</a:t>
            </a:fld>
            <a:endParaRPr lang="en-GB" b="1" spc="600" dirty="0"/>
          </a:p>
        </p:txBody>
      </p:sp>
    </p:spTree>
    <p:extLst>
      <p:ext uri="{BB962C8B-B14F-4D97-AF65-F5344CB8AC3E}">
        <p14:creationId xmlns:p14="http://schemas.microsoft.com/office/powerpoint/2010/main" val="3449365852"/>
      </p:ext>
    </p:extLst>
  </p:cSld>
  <p:clrMapOvr>
    <a:masterClrMapping/>
  </p:clrMapOvr>
  <p:transition spd="slow">
    <p:push/>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and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02489-4CE0-4FC2-8468-5AF6A0F939A8}"/>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5A80721F-9495-4364-BCC7-45DD8C1450A3}"/>
              </a:ext>
            </a:extLst>
          </p:cNvPr>
          <p:cNvSpPr>
            <a:spLocks noGrp="1"/>
          </p:cNvSpPr>
          <p:nvPr>
            <p:ph type="dt" sz="half" idx="11"/>
          </p:nvPr>
        </p:nvSpPr>
        <p:spPr/>
        <p:txBody>
          <a:bodyPr/>
          <a:lstStyle/>
          <a:p>
            <a:fld id="{08AD12BF-CCE8-457E-85E5-6ACC55C0D9E9}" type="datetime1">
              <a:rPr lang="en-GB" smtClean="0"/>
              <a:t>15/06/2020</a:t>
            </a:fld>
            <a:endParaRPr lang="en-GB"/>
          </a:p>
        </p:txBody>
      </p:sp>
      <p:sp>
        <p:nvSpPr>
          <p:cNvPr id="5" name="Footer Placeholder 4">
            <a:extLst>
              <a:ext uri="{FF2B5EF4-FFF2-40B4-BE49-F238E27FC236}">
                <a16:creationId xmlns:a16="http://schemas.microsoft.com/office/drawing/2014/main" id="{A15E3069-76C1-43ED-8C6E-6F31B0F78BA5}"/>
              </a:ext>
            </a:extLst>
          </p:cNvPr>
          <p:cNvSpPr>
            <a:spLocks noGrp="1"/>
          </p:cNvSpPr>
          <p:nvPr>
            <p:ph type="ftr" sz="quarter" idx="12"/>
          </p:nvPr>
        </p:nvSpPr>
        <p:spPr/>
        <p:txBody>
          <a:bodyPr/>
          <a:lstStyle/>
          <a:p>
            <a:endParaRPr lang="en-GB" dirty="0"/>
          </a:p>
        </p:txBody>
      </p:sp>
      <p:sp>
        <p:nvSpPr>
          <p:cNvPr id="6" name="Picture Placeholder 4">
            <a:extLst>
              <a:ext uri="{FF2B5EF4-FFF2-40B4-BE49-F238E27FC236}">
                <a16:creationId xmlns:a16="http://schemas.microsoft.com/office/drawing/2014/main" id="{D53C7B65-685E-4B7C-A5F0-0222F74D3167}"/>
              </a:ext>
            </a:extLst>
          </p:cNvPr>
          <p:cNvSpPr>
            <a:spLocks noGrp="1"/>
          </p:cNvSpPr>
          <p:nvPr>
            <p:ph type="pic" sz="quarter" idx="28"/>
          </p:nvPr>
        </p:nvSpPr>
        <p:spPr>
          <a:xfrm>
            <a:off x="0" y="7343777"/>
            <a:ext cx="24384000" cy="4235450"/>
          </a:xfrm>
        </p:spPr>
        <p:txBody>
          <a:bodyPr/>
          <a:lstStyle>
            <a:lvl1pPr marL="0" indent="0">
              <a:buNone/>
              <a:defRPr/>
            </a:lvl1pPr>
          </a:lstStyle>
          <a:p>
            <a:endParaRPr lang="en-GB" dirty="0"/>
          </a:p>
        </p:txBody>
      </p:sp>
      <p:sp>
        <p:nvSpPr>
          <p:cNvPr id="7" name="Espace réservé du texte 13">
            <a:extLst>
              <a:ext uri="{FF2B5EF4-FFF2-40B4-BE49-F238E27FC236}">
                <a16:creationId xmlns:a16="http://schemas.microsoft.com/office/drawing/2014/main" id="{5987C5BF-D83C-4D5C-BCD9-08369648E8AB}"/>
              </a:ext>
            </a:extLst>
          </p:cNvPr>
          <p:cNvSpPr>
            <a:spLocks noGrp="1"/>
          </p:cNvSpPr>
          <p:nvPr>
            <p:ph type="body" sz="quarter" idx="14" hasCustomPrompt="1"/>
          </p:nvPr>
        </p:nvSpPr>
        <p:spPr>
          <a:xfrm>
            <a:off x="1196585" y="4884596"/>
            <a:ext cx="6884186" cy="1016000"/>
          </a:xfrm>
          <a:prstGeom prst="rect">
            <a:avLst/>
          </a:prstGeom>
        </p:spPr>
        <p:txBody>
          <a:bodyPr lIns="0" rIns="0">
            <a:normAutofit/>
          </a:bodyPr>
          <a:lstStyle>
            <a:lvl1pPr marL="0" indent="0">
              <a:lnSpc>
                <a:spcPct val="100000"/>
              </a:lnSpc>
              <a:buNone/>
              <a:defRPr sz="2200">
                <a:solidFill>
                  <a:schemeClr val="tx1"/>
                </a:solidFill>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noProof="0" dirty="0"/>
              <a:t>Click to edit Master text styles</a:t>
            </a:r>
          </a:p>
        </p:txBody>
      </p:sp>
      <p:sp>
        <p:nvSpPr>
          <p:cNvPr id="8" name="Espace réservé du texte 5">
            <a:extLst>
              <a:ext uri="{FF2B5EF4-FFF2-40B4-BE49-F238E27FC236}">
                <a16:creationId xmlns:a16="http://schemas.microsoft.com/office/drawing/2014/main" id="{66EB5767-B738-412B-B7BB-4126F76F2B22}"/>
              </a:ext>
            </a:extLst>
          </p:cNvPr>
          <p:cNvSpPr>
            <a:spLocks noGrp="1"/>
          </p:cNvSpPr>
          <p:nvPr>
            <p:ph type="body" sz="quarter" idx="15" hasCustomPrompt="1"/>
          </p:nvPr>
        </p:nvSpPr>
        <p:spPr>
          <a:xfrm>
            <a:off x="1203208" y="4264363"/>
            <a:ext cx="6857872" cy="430887"/>
          </a:xfrm>
          <a:prstGeom prst="rect">
            <a:avLst/>
          </a:prstGeom>
          <a:noFill/>
        </p:spPr>
        <p:txBody>
          <a:bodyPr wrap="square" lIns="0" tIns="0" rIns="0" bIns="0" rtlCol="0" anchor="t">
            <a:spAutoFit/>
          </a:bodyPr>
          <a:lstStyle>
            <a:lvl1pPr marL="0" indent="0">
              <a:buNone/>
              <a:defRPr kumimoji="0" lang="fr-FR" sz="28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825480" fontAlgn="auto" hangingPunct="0">
              <a:lnSpc>
                <a:spcPct val="100000"/>
              </a:lnSpc>
              <a:spcAft>
                <a:spcPts val="0"/>
              </a:spcAft>
              <a:buClrTx/>
              <a:buSzTx/>
            </a:pPr>
            <a:r>
              <a:rPr lang="en-US" noProof="0" dirty="0"/>
              <a:t>heading</a:t>
            </a:r>
          </a:p>
        </p:txBody>
      </p:sp>
      <p:sp>
        <p:nvSpPr>
          <p:cNvPr id="9" name="Espace réservé du texte 13">
            <a:extLst>
              <a:ext uri="{FF2B5EF4-FFF2-40B4-BE49-F238E27FC236}">
                <a16:creationId xmlns:a16="http://schemas.microsoft.com/office/drawing/2014/main" id="{30184AD9-752D-4345-A552-9EB6713685B7}"/>
              </a:ext>
            </a:extLst>
          </p:cNvPr>
          <p:cNvSpPr>
            <a:spLocks noGrp="1"/>
          </p:cNvSpPr>
          <p:nvPr>
            <p:ph type="body" sz="quarter" idx="16" hasCustomPrompt="1"/>
          </p:nvPr>
        </p:nvSpPr>
        <p:spPr>
          <a:xfrm>
            <a:off x="8744493" y="4883888"/>
            <a:ext cx="6884186" cy="1016000"/>
          </a:xfrm>
          <a:prstGeom prst="rect">
            <a:avLst/>
          </a:prstGeom>
        </p:spPr>
        <p:txBody>
          <a:bodyPr lIns="0" rIns="0">
            <a:normAutofit/>
          </a:bodyPr>
          <a:lstStyle>
            <a:lvl1pPr marL="0" indent="0">
              <a:lnSpc>
                <a:spcPct val="100000"/>
              </a:lnSpc>
              <a:buNone/>
              <a:defRPr sz="2200">
                <a:solidFill>
                  <a:schemeClr val="tx1"/>
                </a:solidFill>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noProof="0" dirty="0"/>
              <a:t>Click to edit Master text styles</a:t>
            </a:r>
          </a:p>
        </p:txBody>
      </p:sp>
      <p:sp>
        <p:nvSpPr>
          <p:cNvPr id="10" name="Espace réservé du texte 5">
            <a:extLst>
              <a:ext uri="{FF2B5EF4-FFF2-40B4-BE49-F238E27FC236}">
                <a16:creationId xmlns:a16="http://schemas.microsoft.com/office/drawing/2014/main" id="{EF342099-0538-4860-9600-8030B3116C4C}"/>
              </a:ext>
            </a:extLst>
          </p:cNvPr>
          <p:cNvSpPr>
            <a:spLocks noGrp="1"/>
          </p:cNvSpPr>
          <p:nvPr>
            <p:ph type="body" sz="quarter" idx="17" hasCustomPrompt="1"/>
          </p:nvPr>
        </p:nvSpPr>
        <p:spPr>
          <a:xfrm>
            <a:off x="8760960" y="4264363"/>
            <a:ext cx="6857872" cy="430887"/>
          </a:xfrm>
          <a:prstGeom prst="rect">
            <a:avLst/>
          </a:prstGeom>
          <a:noFill/>
        </p:spPr>
        <p:txBody>
          <a:bodyPr wrap="square" lIns="0" tIns="0" rIns="0" bIns="0" rtlCol="0" anchor="t">
            <a:spAutoFit/>
          </a:bodyPr>
          <a:lstStyle>
            <a:lvl1pPr marL="0" indent="0">
              <a:buNone/>
              <a:defRPr kumimoji="0" lang="fr-FR" sz="28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825480" fontAlgn="auto" hangingPunct="0">
              <a:lnSpc>
                <a:spcPct val="100000"/>
              </a:lnSpc>
              <a:spcAft>
                <a:spcPts val="0"/>
              </a:spcAft>
              <a:buClrTx/>
              <a:buSzTx/>
            </a:pPr>
            <a:r>
              <a:rPr lang="en-US" noProof="0" dirty="0"/>
              <a:t>heading</a:t>
            </a:r>
          </a:p>
        </p:txBody>
      </p:sp>
      <p:sp>
        <p:nvSpPr>
          <p:cNvPr id="11" name="Espace réservé du texte 13">
            <a:extLst>
              <a:ext uri="{FF2B5EF4-FFF2-40B4-BE49-F238E27FC236}">
                <a16:creationId xmlns:a16="http://schemas.microsoft.com/office/drawing/2014/main" id="{622BC5C0-1E7B-420A-ADA9-F149CB866EB4}"/>
              </a:ext>
            </a:extLst>
          </p:cNvPr>
          <p:cNvSpPr>
            <a:spLocks noGrp="1"/>
          </p:cNvSpPr>
          <p:nvPr>
            <p:ph type="body" sz="quarter" idx="23" hasCustomPrompt="1"/>
          </p:nvPr>
        </p:nvSpPr>
        <p:spPr>
          <a:xfrm>
            <a:off x="16292401" y="4860378"/>
            <a:ext cx="6884186" cy="1016000"/>
          </a:xfrm>
          <a:prstGeom prst="rect">
            <a:avLst/>
          </a:prstGeom>
        </p:spPr>
        <p:txBody>
          <a:bodyPr lIns="0" rIns="0">
            <a:normAutofit/>
          </a:bodyPr>
          <a:lstStyle>
            <a:lvl1pPr marL="0" indent="0">
              <a:lnSpc>
                <a:spcPct val="100000"/>
              </a:lnSpc>
              <a:buNone/>
              <a:defRPr sz="2200">
                <a:solidFill>
                  <a:schemeClr val="tx1"/>
                </a:solidFill>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noProof="0" dirty="0"/>
              <a:t>Click to edit Master text styles</a:t>
            </a:r>
          </a:p>
        </p:txBody>
      </p:sp>
      <p:sp>
        <p:nvSpPr>
          <p:cNvPr id="12" name="Espace réservé du texte 5">
            <a:extLst>
              <a:ext uri="{FF2B5EF4-FFF2-40B4-BE49-F238E27FC236}">
                <a16:creationId xmlns:a16="http://schemas.microsoft.com/office/drawing/2014/main" id="{84FF4A6B-9D96-4B1C-9079-DBAC7D3558F4}"/>
              </a:ext>
            </a:extLst>
          </p:cNvPr>
          <p:cNvSpPr>
            <a:spLocks noGrp="1"/>
          </p:cNvSpPr>
          <p:nvPr>
            <p:ph type="body" sz="quarter" idx="24" hasCustomPrompt="1"/>
          </p:nvPr>
        </p:nvSpPr>
        <p:spPr>
          <a:xfrm>
            <a:off x="16318714" y="4260381"/>
            <a:ext cx="6857872" cy="430887"/>
          </a:xfrm>
          <a:prstGeom prst="rect">
            <a:avLst/>
          </a:prstGeom>
          <a:noFill/>
        </p:spPr>
        <p:txBody>
          <a:bodyPr wrap="square" lIns="0" tIns="0" rIns="0" bIns="0" rtlCol="0" anchor="t">
            <a:spAutoFit/>
          </a:bodyPr>
          <a:lstStyle>
            <a:lvl1pPr marL="0" indent="0">
              <a:buNone/>
              <a:defRPr kumimoji="0" lang="fr-FR" sz="2800" b="1" i="0" u="none" strike="noStrike" kern="1200" cap="all" spc="0" normalizeH="0" baseline="0" dirty="0" smtClean="0">
                <a:ln>
                  <a:noFill/>
                </a:ln>
                <a:solidFill>
                  <a:schemeClr val="tx1"/>
                </a:solidFill>
                <a:effectLst/>
                <a:uFillTx/>
                <a:latin typeface="Arial" panose="020B0604020202020204" pitchFamily="34" charset="0"/>
                <a:ea typeface="Arial" charset="0"/>
                <a:cs typeface="Arial" panose="020B0604020202020204" pitchFamily="34" charset="0"/>
                <a:sym typeface="PlayfairDisplay-Italic"/>
              </a:defRPr>
            </a:lvl1pPr>
            <a:lvl2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825480" fontAlgn="auto" hangingPunct="0">
              <a:lnSpc>
                <a:spcPct val="100000"/>
              </a:lnSpc>
              <a:spcAft>
                <a:spcPts val="0"/>
              </a:spcAft>
              <a:buClrTx/>
              <a:buSzTx/>
            </a:pPr>
            <a:r>
              <a:rPr lang="en-US" noProof="0" dirty="0"/>
              <a:t>heading</a:t>
            </a:r>
          </a:p>
        </p:txBody>
      </p:sp>
      <p:sp>
        <p:nvSpPr>
          <p:cNvPr id="13" name="Picture Placeholder 2">
            <a:extLst>
              <a:ext uri="{FF2B5EF4-FFF2-40B4-BE49-F238E27FC236}">
                <a16:creationId xmlns:a16="http://schemas.microsoft.com/office/drawing/2014/main" id="{DABCB703-AA00-4A12-AF72-8D5DC87A4611}"/>
              </a:ext>
            </a:extLst>
          </p:cNvPr>
          <p:cNvSpPr>
            <a:spLocks noGrp="1"/>
          </p:cNvSpPr>
          <p:nvPr>
            <p:ph type="pic" sz="quarter" idx="25"/>
          </p:nvPr>
        </p:nvSpPr>
        <p:spPr>
          <a:xfrm>
            <a:off x="1196977" y="2540001"/>
            <a:ext cx="1454150" cy="1457326"/>
          </a:xfrm>
        </p:spPr>
        <p:txBody>
          <a:bodyPr anchor="ctr">
            <a:normAutofit/>
          </a:bodyPr>
          <a:lstStyle>
            <a:lvl1pPr marL="0" indent="0" algn="ctr">
              <a:buNone/>
              <a:defRPr sz="2400"/>
            </a:lvl1pPr>
          </a:lstStyle>
          <a:p>
            <a:endParaRPr lang="en-GB"/>
          </a:p>
        </p:txBody>
      </p:sp>
      <p:sp>
        <p:nvSpPr>
          <p:cNvPr id="14" name="Picture Placeholder 2">
            <a:extLst>
              <a:ext uri="{FF2B5EF4-FFF2-40B4-BE49-F238E27FC236}">
                <a16:creationId xmlns:a16="http://schemas.microsoft.com/office/drawing/2014/main" id="{5418448E-495E-4828-9B76-C797FF106FA6}"/>
              </a:ext>
            </a:extLst>
          </p:cNvPr>
          <p:cNvSpPr>
            <a:spLocks noGrp="1"/>
          </p:cNvSpPr>
          <p:nvPr>
            <p:ph type="pic" sz="quarter" idx="26"/>
          </p:nvPr>
        </p:nvSpPr>
        <p:spPr>
          <a:xfrm>
            <a:off x="8760961" y="2540001"/>
            <a:ext cx="1454150" cy="1457326"/>
          </a:xfrm>
        </p:spPr>
        <p:txBody>
          <a:bodyPr anchor="ctr">
            <a:normAutofit/>
          </a:bodyPr>
          <a:lstStyle>
            <a:lvl1pPr marL="0" indent="0" algn="ctr">
              <a:buNone/>
              <a:defRPr sz="2400"/>
            </a:lvl1pPr>
          </a:lstStyle>
          <a:p>
            <a:endParaRPr lang="en-GB"/>
          </a:p>
        </p:txBody>
      </p:sp>
      <p:sp>
        <p:nvSpPr>
          <p:cNvPr id="15" name="Picture Placeholder 2">
            <a:extLst>
              <a:ext uri="{FF2B5EF4-FFF2-40B4-BE49-F238E27FC236}">
                <a16:creationId xmlns:a16="http://schemas.microsoft.com/office/drawing/2014/main" id="{16DF07D0-7225-401C-9631-9EBE1666B527}"/>
              </a:ext>
            </a:extLst>
          </p:cNvPr>
          <p:cNvSpPr>
            <a:spLocks noGrp="1"/>
          </p:cNvSpPr>
          <p:nvPr>
            <p:ph type="pic" sz="quarter" idx="27"/>
          </p:nvPr>
        </p:nvSpPr>
        <p:spPr>
          <a:xfrm>
            <a:off x="16292401" y="2540001"/>
            <a:ext cx="1454150" cy="1457326"/>
          </a:xfrm>
        </p:spPr>
        <p:txBody>
          <a:bodyPr anchor="ctr">
            <a:normAutofit/>
          </a:bodyPr>
          <a:lstStyle>
            <a:lvl1pPr marL="0" indent="0" algn="ctr">
              <a:buNone/>
              <a:defRPr sz="2400"/>
            </a:lvl1pPr>
          </a:lstStyle>
          <a:p>
            <a:endParaRPr lang="en-GB"/>
          </a:p>
        </p:txBody>
      </p:sp>
      <p:sp>
        <p:nvSpPr>
          <p:cNvPr id="16" name="Slide Number Placeholder 15">
            <a:extLst>
              <a:ext uri="{FF2B5EF4-FFF2-40B4-BE49-F238E27FC236}">
                <a16:creationId xmlns:a16="http://schemas.microsoft.com/office/drawing/2014/main" id="{D69B7DF3-815F-417D-8107-0D61D10C08DE}"/>
              </a:ext>
            </a:extLst>
          </p:cNvPr>
          <p:cNvSpPr>
            <a:spLocks noGrp="1"/>
          </p:cNvSpPr>
          <p:nvPr>
            <p:ph type="sldNum" sz="quarter" idx="29"/>
          </p:nvPr>
        </p:nvSpPr>
        <p:spPr/>
        <p:txBody>
          <a:bodyPr/>
          <a:lstStyle>
            <a:lvl1pPr algn="r">
              <a:defRPr/>
            </a:lvl1pPr>
          </a:lstStyle>
          <a:p>
            <a:fld id="{0E153218-3C45-4416-BBD6-D0B8FE588688}" type="slidenum">
              <a:rPr lang="en-GB" smtClean="0"/>
              <a:pPr/>
              <a:t>‹#›</a:t>
            </a:fld>
            <a:endParaRPr lang="en-GB" b="1" spc="600" dirty="0"/>
          </a:p>
        </p:txBody>
      </p:sp>
    </p:spTree>
    <p:extLst>
      <p:ext uri="{BB962C8B-B14F-4D97-AF65-F5344CB8AC3E}">
        <p14:creationId xmlns:p14="http://schemas.microsoft.com/office/powerpoint/2010/main" val="441131060"/>
      </p:ext>
    </p:extLst>
  </p:cSld>
  <p:clrMapOvr>
    <a:masterClrMapping/>
  </p:clrMapOvr>
  <p:transition spd="slow">
    <p:push/>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9FB5E-CC1A-4C20-8FC0-91677CAC6F73}"/>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16EA7B98-A029-404D-A8B8-86442EC9F5C6}"/>
              </a:ext>
            </a:extLst>
          </p:cNvPr>
          <p:cNvSpPr>
            <a:spLocks noGrp="1"/>
          </p:cNvSpPr>
          <p:nvPr>
            <p:ph type="dt" sz="half" idx="11"/>
          </p:nvPr>
        </p:nvSpPr>
        <p:spPr/>
        <p:txBody>
          <a:bodyPr/>
          <a:lstStyle/>
          <a:p>
            <a:fld id="{7E0A2930-F5A9-49BD-9878-4CAB931462E1}" type="datetime1">
              <a:rPr lang="en-GB" smtClean="0"/>
              <a:t>15/06/2020</a:t>
            </a:fld>
            <a:endParaRPr lang="en-GB"/>
          </a:p>
        </p:txBody>
      </p:sp>
      <p:sp>
        <p:nvSpPr>
          <p:cNvPr id="5" name="Footer Placeholder 4">
            <a:extLst>
              <a:ext uri="{FF2B5EF4-FFF2-40B4-BE49-F238E27FC236}">
                <a16:creationId xmlns:a16="http://schemas.microsoft.com/office/drawing/2014/main" id="{7B83CF51-B1C8-4BA1-AFF6-B2AC369C2F7C}"/>
              </a:ext>
            </a:extLst>
          </p:cNvPr>
          <p:cNvSpPr>
            <a:spLocks noGrp="1"/>
          </p:cNvSpPr>
          <p:nvPr>
            <p:ph type="ftr" sz="quarter" idx="12"/>
          </p:nvPr>
        </p:nvSpPr>
        <p:spPr/>
        <p:txBody>
          <a:bodyPr/>
          <a:lstStyle/>
          <a:p>
            <a:endParaRPr lang="en-GB" dirty="0"/>
          </a:p>
        </p:txBody>
      </p:sp>
      <p:sp>
        <p:nvSpPr>
          <p:cNvPr id="6" name="Espace réservé du texte 13">
            <a:extLst>
              <a:ext uri="{FF2B5EF4-FFF2-40B4-BE49-F238E27FC236}">
                <a16:creationId xmlns:a16="http://schemas.microsoft.com/office/drawing/2014/main" id="{D7392658-DD3D-4971-B9EE-8D68DDE77DBC}"/>
              </a:ext>
            </a:extLst>
          </p:cNvPr>
          <p:cNvSpPr>
            <a:spLocks noGrp="1"/>
          </p:cNvSpPr>
          <p:nvPr>
            <p:ph type="body" sz="quarter" idx="19" hasCustomPrompt="1"/>
          </p:nvPr>
        </p:nvSpPr>
        <p:spPr>
          <a:xfrm>
            <a:off x="5413939" y="4106222"/>
            <a:ext cx="3804562" cy="1172648"/>
          </a:xfrm>
          <a:prstGeom prst="rect">
            <a:avLst/>
          </a:prstGeom>
        </p:spPr>
        <p:txBody>
          <a:bodyPr>
            <a:normAutofit/>
          </a:bodyPr>
          <a:lstStyle>
            <a:lvl1pPr marL="0" indent="0" algn="ctr">
              <a:lnSpc>
                <a:spcPct val="100000"/>
              </a:lnSpc>
              <a:buFont typeface="Arial" panose="020B0604020202020204" pitchFamily="34" charset="0"/>
              <a:buNone/>
              <a:defRPr sz="2200" baseline="0">
                <a:solidFill>
                  <a:schemeClr val="tx1"/>
                </a:solidFill>
                <a:latin typeface="Arial" charset="0"/>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noProof="0" dirty="0"/>
              <a:t>Click to edit Master text styles</a:t>
            </a:r>
          </a:p>
        </p:txBody>
      </p:sp>
      <p:sp>
        <p:nvSpPr>
          <p:cNvPr id="7" name="Espace réservé du texte 5">
            <a:extLst>
              <a:ext uri="{FF2B5EF4-FFF2-40B4-BE49-F238E27FC236}">
                <a16:creationId xmlns:a16="http://schemas.microsoft.com/office/drawing/2014/main" id="{040D25D5-13EB-4F55-B976-1B63AEF22AAB}"/>
              </a:ext>
            </a:extLst>
          </p:cNvPr>
          <p:cNvSpPr>
            <a:spLocks noGrp="1"/>
          </p:cNvSpPr>
          <p:nvPr>
            <p:ph type="body" sz="quarter" idx="20" hasCustomPrompt="1"/>
          </p:nvPr>
        </p:nvSpPr>
        <p:spPr>
          <a:xfrm>
            <a:off x="5411719" y="3195937"/>
            <a:ext cx="3804562" cy="615553"/>
          </a:xfrm>
          <a:prstGeom prst="rect">
            <a:avLst/>
          </a:prstGeom>
          <a:noFill/>
        </p:spPr>
        <p:txBody>
          <a:bodyPr wrap="square" lIns="0" tIns="0" rIns="0" bIns="0" rtlCol="0" anchor="t">
            <a:spAutoFit/>
          </a:bodyPr>
          <a:lstStyle>
            <a:lvl1pPr marL="0" indent="0" algn="ctr">
              <a:buFont typeface="Arial" panose="020B0604020202020204" pitchFamily="34" charset="0"/>
              <a:buNone/>
              <a:defRPr kumimoji="0" lang="fr-FR" sz="4000" b="1" i="0" u="none" strike="noStrike" kern="1200" cap="all" spc="0" normalizeH="0" baseline="0" dirty="0" smtClean="0">
                <a:ln>
                  <a:noFill/>
                </a:ln>
                <a:solidFill>
                  <a:schemeClr val="tx1"/>
                </a:solidFill>
                <a:effectLst/>
                <a:uFillTx/>
                <a:latin typeface="Arial" charset="0"/>
                <a:ea typeface="Arial" charset="0"/>
                <a:cs typeface="Arial" panose="020B0604020202020204" pitchFamily="34" charset="0"/>
                <a:sym typeface="PlayfairDisplay-Italic"/>
              </a:defRPr>
            </a:lvl1pPr>
            <a:lvl2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825480" fontAlgn="auto" hangingPunct="0">
              <a:lnSpc>
                <a:spcPct val="100000"/>
              </a:lnSpc>
              <a:spcAft>
                <a:spcPts val="0"/>
              </a:spcAft>
              <a:buClrTx/>
              <a:buSzTx/>
            </a:pPr>
            <a:r>
              <a:rPr lang="en-US" noProof="0" dirty="0"/>
              <a:t>XX%</a:t>
            </a:r>
          </a:p>
        </p:txBody>
      </p:sp>
      <p:sp>
        <p:nvSpPr>
          <p:cNvPr id="8" name="Rectangle">
            <a:extLst>
              <a:ext uri="{FF2B5EF4-FFF2-40B4-BE49-F238E27FC236}">
                <a16:creationId xmlns:a16="http://schemas.microsoft.com/office/drawing/2014/main" id="{F9788DB1-1B03-4D84-98A0-16568092D330}"/>
              </a:ext>
            </a:extLst>
          </p:cNvPr>
          <p:cNvSpPr/>
          <p:nvPr userDrawn="1"/>
        </p:nvSpPr>
        <p:spPr>
          <a:xfrm>
            <a:off x="14640000" y="7273316"/>
            <a:ext cx="6120000" cy="4572000"/>
          </a:xfrm>
          <a:prstGeom prst="rect">
            <a:avLst/>
          </a:prstGeom>
          <a:solidFill>
            <a:schemeClr val="bg1"/>
          </a:solidFill>
          <a:ln w="12700">
            <a:miter lim="400000"/>
          </a:ln>
        </p:spPr>
        <p:txBody>
          <a:bodyPr lIns="38102" tIns="38102" rIns="38102" bIns="38102" anchor="ctr"/>
          <a:lstStyle/>
          <a:p>
            <a:pPr marL="0" indent="0" algn="ctr">
              <a:lnSpc>
                <a:spcPct val="100000"/>
              </a:lnSpc>
              <a:buFont typeface="Arial" panose="020B0604020202020204" pitchFamily="34" charset="0"/>
              <a:buNone/>
              <a:defRPr sz="3000" b="1" i="0" spc="-90">
                <a:solidFill>
                  <a:srgbClr val="FFFFFF"/>
                </a:solidFill>
                <a:latin typeface="Karla-Bold"/>
                <a:ea typeface="Karla-Bold"/>
                <a:cs typeface="Karla-Bold"/>
                <a:sym typeface="Karla-Bold"/>
              </a:defRPr>
            </a:pPr>
            <a:endParaRPr lang="en-US" sz="3000" baseline="0" noProof="0" dirty="0">
              <a:latin typeface="Arial" charset="0"/>
              <a:ea typeface="Arial" charset="0"/>
              <a:cs typeface="Arial" charset="0"/>
            </a:endParaRPr>
          </a:p>
        </p:txBody>
      </p:sp>
      <p:sp>
        <p:nvSpPr>
          <p:cNvPr id="9" name="Espace réservé du texte 5">
            <a:extLst>
              <a:ext uri="{FF2B5EF4-FFF2-40B4-BE49-F238E27FC236}">
                <a16:creationId xmlns:a16="http://schemas.microsoft.com/office/drawing/2014/main" id="{76BEC5EF-86AE-45CD-A679-F29A8006F5FA}"/>
              </a:ext>
            </a:extLst>
          </p:cNvPr>
          <p:cNvSpPr>
            <a:spLocks noGrp="1"/>
          </p:cNvSpPr>
          <p:nvPr>
            <p:ph type="body" sz="quarter" idx="31" hasCustomPrompt="1"/>
          </p:nvPr>
        </p:nvSpPr>
        <p:spPr>
          <a:xfrm>
            <a:off x="9753600" y="7002015"/>
            <a:ext cx="14641892" cy="4905502"/>
          </a:xfrm>
          <a:prstGeom prst="rect">
            <a:avLst/>
          </a:prstGeom>
          <a:solidFill>
            <a:srgbClr val="003366"/>
          </a:solidFill>
        </p:spPr>
        <p:txBody>
          <a:bodyPr wrap="square" lIns="72000" tIns="0" rIns="72000" bIns="0" rtlCol="0" anchor="ctr">
            <a:noAutofit/>
          </a:bodyPr>
          <a:lstStyle>
            <a:lvl1pPr marL="0" indent="0" algn="ctr">
              <a:buFont typeface="Arial" panose="020B0604020202020204" pitchFamily="34" charset="0"/>
              <a:buNone/>
              <a:defRPr kumimoji="0" lang="fr-FR" sz="3200" b="1" i="0" u="none" strike="noStrike" kern="1200" cap="all" spc="0" normalizeH="0" baseline="0" dirty="0" smtClean="0">
                <a:ln>
                  <a:noFill/>
                </a:ln>
                <a:solidFill>
                  <a:schemeClr val="bg1"/>
                </a:solidFill>
                <a:effectLst/>
                <a:uFillTx/>
                <a:latin typeface="Arial" charset="0"/>
                <a:ea typeface="Arial" charset="0"/>
                <a:cs typeface="Arial" panose="020B0604020202020204" pitchFamily="34" charset="0"/>
                <a:sym typeface="PlayfairDisplay-Italic"/>
              </a:defRPr>
            </a:lvl1pPr>
            <a:lvl2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825480" fontAlgn="auto" hangingPunct="0">
              <a:lnSpc>
                <a:spcPct val="100000"/>
              </a:lnSpc>
              <a:spcAft>
                <a:spcPts val="0"/>
              </a:spcAft>
              <a:buClrTx/>
              <a:buSzTx/>
            </a:pPr>
            <a:r>
              <a:rPr lang="en-US" noProof="0" dirty="0"/>
              <a:t>EMPHASIS</a:t>
            </a:r>
          </a:p>
        </p:txBody>
      </p:sp>
      <p:sp>
        <p:nvSpPr>
          <p:cNvPr id="10" name="Espace réservé du texte 13">
            <a:extLst>
              <a:ext uri="{FF2B5EF4-FFF2-40B4-BE49-F238E27FC236}">
                <a16:creationId xmlns:a16="http://schemas.microsoft.com/office/drawing/2014/main" id="{9A94EE4E-AB5E-4682-B8DA-83B6F088E3F0}"/>
              </a:ext>
            </a:extLst>
          </p:cNvPr>
          <p:cNvSpPr>
            <a:spLocks noGrp="1"/>
          </p:cNvSpPr>
          <p:nvPr>
            <p:ph type="body" sz="quarter" idx="40" hasCustomPrompt="1"/>
          </p:nvPr>
        </p:nvSpPr>
        <p:spPr>
          <a:xfrm>
            <a:off x="15165317" y="4106222"/>
            <a:ext cx="3804562" cy="1172648"/>
          </a:xfrm>
          <a:prstGeom prst="rect">
            <a:avLst/>
          </a:prstGeom>
        </p:spPr>
        <p:txBody>
          <a:bodyPr>
            <a:normAutofit/>
          </a:bodyPr>
          <a:lstStyle>
            <a:lvl1pPr marL="0" indent="0" algn="ctr">
              <a:lnSpc>
                <a:spcPct val="100000"/>
              </a:lnSpc>
              <a:buFont typeface="Arial" panose="020B0604020202020204" pitchFamily="34" charset="0"/>
              <a:buNone/>
              <a:defRPr sz="2200" baseline="0">
                <a:solidFill>
                  <a:schemeClr val="tx1"/>
                </a:solidFill>
                <a:latin typeface="Arial" charset="0"/>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noProof="0" dirty="0"/>
              <a:t>Click to edit Master text styles</a:t>
            </a:r>
          </a:p>
        </p:txBody>
      </p:sp>
      <p:sp>
        <p:nvSpPr>
          <p:cNvPr id="11" name="Espace réservé du texte 5">
            <a:extLst>
              <a:ext uri="{FF2B5EF4-FFF2-40B4-BE49-F238E27FC236}">
                <a16:creationId xmlns:a16="http://schemas.microsoft.com/office/drawing/2014/main" id="{A2E1ED56-CE3D-46DD-9812-FA620ED82F4B}"/>
              </a:ext>
            </a:extLst>
          </p:cNvPr>
          <p:cNvSpPr>
            <a:spLocks noGrp="1"/>
          </p:cNvSpPr>
          <p:nvPr>
            <p:ph type="body" sz="quarter" idx="41" hasCustomPrompt="1"/>
          </p:nvPr>
        </p:nvSpPr>
        <p:spPr>
          <a:xfrm>
            <a:off x="15165317" y="3195937"/>
            <a:ext cx="3804562" cy="615553"/>
          </a:xfrm>
          <a:prstGeom prst="rect">
            <a:avLst/>
          </a:prstGeom>
          <a:noFill/>
        </p:spPr>
        <p:txBody>
          <a:bodyPr wrap="square" lIns="0" tIns="0" rIns="0" bIns="0" rtlCol="0" anchor="t">
            <a:spAutoFit/>
          </a:bodyPr>
          <a:lstStyle>
            <a:lvl1pPr marL="0" indent="0" algn="ctr">
              <a:buFont typeface="Arial" panose="020B0604020202020204" pitchFamily="34" charset="0"/>
              <a:buNone/>
              <a:defRPr kumimoji="0" lang="fr-FR" sz="4000" b="1" i="0" u="none" strike="noStrike" kern="1200" cap="all" spc="0" normalizeH="0" baseline="0" dirty="0" smtClean="0">
                <a:ln>
                  <a:noFill/>
                </a:ln>
                <a:solidFill>
                  <a:schemeClr val="tx1"/>
                </a:solidFill>
                <a:effectLst/>
                <a:uFillTx/>
                <a:latin typeface="Arial" charset="0"/>
                <a:ea typeface="Arial" charset="0"/>
                <a:cs typeface="Arial" panose="020B0604020202020204" pitchFamily="34" charset="0"/>
                <a:sym typeface="PlayfairDisplay-Italic"/>
              </a:defRPr>
            </a:lvl1pPr>
            <a:lvl2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825480" fontAlgn="auto" hangingPunct="0">
              <a:lnSpc>
                <a:spcPct val="100000"/>
              </a:lnSpc>
              <a:spcAft>
                <a:spcPts val="0"/>
              </a:spcAft>
              <a:buClrTx/>
              <a:buSzTx/>
            </a:pPr>
            <a:r>
              <a:rPr lang="en-US" noProof="0" dirty="0"/>
              <a:t>XX%</a:t>
            </a:r>
          </a:p>
        </p:txBody>
      </p:sp>
      <p:sp>
        <p:nvSpPr>
          <p:cNvPr id="12" name="Espace réservé du texte 13">
            <a:extLst>
              <a:ext uri="{FF2B5EF4-FFF2-40B4-BE49-F238E27FC236}">
                <a16:creationId xmlns:a16="http://schemas.microsoft.com/office/drawing/2014/main" id="{92D8C77E-E716-44DC-AF03-79A2B9EFD06E}"/>
              </a:ext>
            </a:extLst>
          </p:cNvPr>
          <p:cNvSpPr>
            <a:spLocks noGrp="1"/>
          </p:cNvSpPr>
          <p:nvPr>
            <p:ph type="body" sz="quarter" idx="42" hasCustomPrompt="1"/>
          </p:nvPr>
        </p:nvSpPr>
        <p:spPr>
          <a:xfrm>
            <a:off x="534921" y="9405900"/>
            <a:ext cx="3804562" cy="1172648"/>
          </a:xfrm>
          <a:prstGeom prst="rect">
            <a:avLst/>
          </a:prstGeom>
        </p:spPr>
        <p:txBody>
          <a:bodyPr>
            <a:normAutofit/>
          </a:bodyPr>
          <a:lstStyle>
            <a:lvl1pPr marL="0" indent="0" algn="ctr">
              <a:lnSpc>
                <a:spcPct val="100000"/>
              </a:lnSpc>
              <a:buFont typeface="Arial" panose="020B0604020202020204" pitchFamily="34" charset="0"/>
              <a:buNone/>
              <a:defRPr sz="2200" baseline="0">
                <a:solidFill>
                  <a:schemeClr val="tx1"/>
                </a:solidFill>
                <a:latin typeface="Arial" charset="0"/>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noProof="0" dirty="0"/>
              <a:t>Click to edit Master text styles</a:t>
            </a:r>
          </a:p>
        </p:txBody>
      </p:sp>
      <p:sp>
        <p:nvSpPr>
          <p:cNvPr id="13" name="Espace réservé du texte 5">
            <a:extLst>
              <a:ext uri="{FF2B5EF4-FFF2-40B4-BE49-F238E27FC236}">
                <a16:creationId xmlns:a16="http://schemas.microsoft.com/office/drawing/2014/main" id="{A10F3346-4300-43B5-AA39-4404338A3E5F}"/>
              </a:ext>
            </a:extLst>
          </p:cNvPr>
          <p:cNvSpPr>
            <a:spLocks noGrp="1"/>
          </p:cNvSpPr>
          <p:nvPr>
            <p:ph type="body" sz="quarter" idx="43" hasCustomPrompt="1"/>
          </p:nvPr>
        </p:nvSpPr>
        <p:spPr>
          <a:xfrm>
            <a:off x="534921" y="8495615"/>
            <a:ext cx="3804562" cy="615553"/>
          </a:xfrm>
          <a:prstGeom prst="rect">
            <a:avLst/>
          </a:prstGeom>
          <a:noFill/>
        </p:spPr>
        <p:txBody>
          <a:bodyPr wrap="square" lIns="0" tIns="0" rIns="0" bIns="0" rtlCol="0" anchor="t">
            <a:spAutoFit/>
          </a:bodyPr>
          <a:lstStyle>
            <a:lvl1pPr marL="0" indent="0" algn="ctr">
              <a:buFont typeface="Arial" panose="020B0604020202020204" pitchFamily="34" charset="0"/>
              <a:buNone/>
              <a:defRPr kumimoji="0" lang="fr-FR" sz="4000" b="1" i="0" u="none" strike="noStrike" kern="1200" cap="all" spc="0" normalizeH="0" baseline="0" dirty="0" smtClean="0">
                <a:ln>
                  <a:noFill/>
                </a:ln>
                <a:solidFill>
                  <a:schemeClr val="tx1"/>
                </a:solidFill>
                <a:effectLst/>
                <a:uFillTx/>
                <a:latin typeface="Arial" charset="0"/>
                <a:ea typeface="Arial" charset="0"/>
                <a:cs typeface="Arial" panose="020B0604020202020204" pitchFamily="34" charset="0"/>
                <a:sym typeface="PlayfairDisplay-Italic"/>
              </a:defRPr>
            </a:lvl1pPr>
            <a:lvl2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825480" fontAlgn="auto" hangingPunct="0">
              <a:lnSpc>
                <a:spcPct val="100000"/>
              </a:lnSpc>
              <a:spcAft>
                <a:spcPts val="0"/>
              </a:spcAft>
              <a:buClrTx/>
              <a:buSzTx/>
            </a:pPr>
            <a:r>
              <a:rPr lang="en-US" noProof="0" dirty="0"/>
              <a:t>XX%</a:t>
            </a:r>
          </a:p>
        </p:txBody>
      </p:sp>
      <p:cxnSp>
        <p:nvCxnSpPr>
          <p:cNvPr id="14" name="Connecteur droit 2">
            <a:extLst>
              <a:ext uri="{FF2B5EF4-FFF2-40B4-BE49-F238E27FC236}">
                <a16:creationId xmlns:a16="http://schemas.microsoft.com/office/drawing/2014/main" id="{06725E39-3B75-4CF0-9BAB-6D5DC4067D6C}"/>
              </a:ext>
            </a:extLst>
          </p:cNvPr>
          <p:cNvCxnSpPr>
            <a:cxnSpLocks/>
          </p:cNvCxnSpPr>
          <p:nvPr userDrawn="1"/>
        </p:nvCxnSpPr>
        <p:spPr>
          <a:xfrm>
            <a:off x="0" y="11907514"/>
            <a:ext cx="24384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Picture Placeholder 3">
            <a:extLst>
              <a:ext uri="{FF2B5EF4-FFF2-40B4-BE49-F238E27FC236}">
                <a16:creationId xmlns:a16="http://schemas.microsoft.com/office/drawing/2014/main" id="{3BCBE08E-9464-409F-B36E-8B45CE2281D8}"/>
              </a:ext>
            </a:extLst>
          </p:cNvPr>
          <p:cNvSpPr>
            <a:spLocks noGrp="1"/>
          </p:cNvSpPr>
          <p:nvPr>
            <p:ph type="pic" sz="quarter" idx="44"/>
          </p:nvPr>
        </p:nvSpPr>
        <p:spPr>
          <a:xfrm>
            <a:off x="0" y="2127614"/>
            <a:ext cx="4874400" cy="4874400"/>
          </a:xfrm>
        </p:spPr>
        <p:txBody>
          <a:bodyPr/>
          <a:lstStyle>
            <a:lvl1pPr marL="0" indent="0">
              <a:buNone/>
              <a:defRPr/>
            </a:lvl1pPr>
          </a:lstStyle>
          <a:p>
            <a:endParaRPr lang="en-GB" dirty="0"/>
          </a:p>
        </p:txBody>
      </p:sp>
      <p:sp>
        <p:nvSpPr>
          <p:cNvPr id="16" name="Picture Placeholder 3">
            <a:extLst>
              <a:ext uri="{FF2B5EF4-FFF2-40B4-BE49-F238E27FC236}">
                <a16:creationId xmlns:a16="http://schemas.microsoft.com/office/drawing/2014/main" id="{2A0659A8-A954-474B-93C9-A3B34903588B}"/>
              </a:ext>
            </a:extLst>
          </p:cNvPr>
          <p:cNvSpPr>
            <a:spLocks noGrp="1"/>
          </p:cNvSpPr>
          <p:nvPr>
            <p:ph type="pic" sz="quarter" idx="45"/>
          </p:nvPr>
        </p:nvSpPr>
        <p:spPr>
          <a:xfrm>
            <a:off x="9753598" y="2127614"/>
            <a:ext cx="4874400" cy="4874400"/>
          </a:xfrm>
        </p:spPr>
        <p:txBody>
          <a:bodyPr/>
          <a:lstStyle>
            <a:lvl1pPr marL="0" indent="0">
              <a:buNone/>
              <a:defRPr/>
            </a:lvl1pPr>
          </a:lstStyle>
          <a:p>
            <a:endParaRPr lang="en-GB" dirty="0"/>
          </a:p>
        </p:txBody>
      </p:sp>
      <p:sp>
        <p:nvSpPr>
          <p:cNvPr id="17" name="Picture Placeholder 3">
            <a:extLst>
              <a:ext uri="{FF2B5EF4-FFF2-40B4-BE49-F238E27FC236}">
                <a16:creationId xmlns:a16="http://schemas.microsoft.com/office/drawing/2014/main" id="{48B7FE56-18B4-4607-88D9-C807F000CDB0}"/>
              </a:ext>
            </a:extLst>
          </p:cNvPr>
          <p:cNvSpPr>
            <a:spLocks noGrp="1"/>
          </p:cNvSpPr>
          <p:nvPr>
            <p:ph type="pic" sz="quarter" idx="46"/>
          </p:nvPr>
        </p:nvSpPr>
        <p:spPr>
          <a:xfrm>
            <a:off x="19507200" y="2127614"/>
            <a:ext cx="4888292" cy="4874400"/>
          </a:xfrm>
        </p:spPr>
        <p:txBody>
          <a:bodyPr/>
          <a:lstStyle>
            <a:lvl1pPr marL="0" indent="0">
              <a:buNone/>
              <a:defRPr/>
            </a:lvl1pPr>
          </a:lstStyle>
          <a:p>
            <a:endParaRPr lang="en-GB" dirty="0"/>
          </a:p>
        </p:txBody>
      </p:sp>
      <p:sp>
        <p:nvSpPr>
          <p:cNvPr id="18" name="Picture Placeholder 3">
            <a:extLst>
              <a:ext uri="{FF2B5EF4-FFF2-40B4-BE49-F238E27FC236}">
                <a16:creationId xmlns:a16="http://schemas.microsoft.com/office/drawing/2014/main" id="{30E2A35E-4DBD-46FD-ADA0-3AB68534ED47}"/>
              </a:ext>
            </a:extLst>
          </p:cNvPr>
          <p:cNvSpPr>
            <a:spLocks noGrp="1"/>
          </p:cNvSpPr>
          <p:nvPr>
            <p:ph type="pic" sz="quarter" idx="47"/>
          </p:nvPr>
        </p:nvSpPr>
        <p:spPr>
          <a:xfrm>
            <a:off x="4885892" y="7006022"/>
            <a:ext cx="4858108" cy="4874400"/>
          </a:xfrm>
        </p:spPr>
        <p:txBody>
          <a:bodyPr/>
          <a:lstStyle>
            <a:lvl1pPr marL="0" indent="0">
              <a:buNone/>
              <a:defRPr/>
            </a:lvl1pPr>
          </a:lstStyle>
          <a:p>
            <a:endParaRPr lang="en-GB" dirty="0"/>
          </a:p>
        </p:txBody>
      </p:sp>
      <p:sp>
        <p:nvSpPr>
          <p:cNvPr id="19" name="Slide Number Placeholder 18">
            <a:extLst>
              <a:ext uri="{FF2B5EF4-FFF2-40B4-BE49-F238E27FC236}">
                <a16:creationId xmlns:a16="http://schemas.microsoft.com/office/drawing/2014/main" id="{87A387AB-75C9-4A5A-ACF0-99CFBBABCECD}"/>
              </a:ext>
            </a:extLst>
          </p:cNvPr>
          <p:cNvSpPr>
            <a:spLocks noGrp="1"/>
          </p:cNvSpPr>
          <p:nvPr>
            <p:ph type="sldNum" sz="quarter" idx="48"/>
          </p:nvPr>
        </p:nvSpPr>
        <p:spPr/>
        <p:txBody>
          <a:bodyPr/>
          <a:lstStyle>
            <a:lvl1pPr algn="r">
              <a:defRPr/>
            </a:lvl1pPr>
          </a:lstStyle>
          <a:p>
            <a:fld id="{0E153218-3C45-4416-BBD6-D0B8FE588688}" type="slidenum">
              <a:rPr lang="en-GB" smtClean="0"/>
              <a:pPr/>
              <a:t>‹#›</a:t>
            </a:fld>
            <a:endParaRPr lang="en-GB" b="1" spc="600" dirty="0"/>
          </a:p>
        </p:txBody>
      </p:sp>
    </p:spTree>
    <p:extLst>
      <p:ext uri="{BB962C8B-B14F-4D97-AF65-F5344CB8AC3E}">
        <p14:creationId xmlns:p14="http://schemas.microsoft.com/office/powerpoint/2010/main" val="4100792965"/>
      </p:ext>
    </p:extLst>
  </p:cSld>
  <p:clrMapOvr>
    <a:masterClrMapping/>
  </p:clrMapOvr>
  <p:transition spd="slow">
    <p:push/>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0" name="Rectangle">
            <a:extLst>
              <a:ext uri="{FF2B5EF4-FFF2-40B4-BE49-F238E27FC236}">
                <a16:creationId xmlns:a16="http://schemas.microsoft.com/office/drawing/2014/main" id="{BA861814-BDAC-492F-9164-B60A3D34323A}"/>
              </a:ext>
            </a:extLst>
          </p:cNvPr>
          <p:cNvSpPr/>
          <p:nvPr userDrawn="1"/>
        </p:nvSpPr>
        <p:spPr>
          <a:xfrm>
            <a:off x="12199868" y="4572004"/>
            <a:ext cx="6120000" cy="4572000"/>
          </a:xfrm>
          <a:prstGeom prst="rect">
            <a:avLst/>
          </a:prstGeom>
          <a:solidFill>
            <a:schemeClr val="accent3"/>
          </a:solidFill>
          <a:ln w="12700">
            <a:miter lim="400000"/>
          </a:ln>
        </p:spPr>
        <p:txBody>
          <a:bodyPr lIns="38102" tIns="38102" rIns="38102" bIns="38102" anchor="ctr"/>
          <a:lstStyle/>
          <a:p>
            <a:pPr marL="0" indent="0">
              <a:lnSpc>
                <a:spcPct val="100000"/>
              </a:lnSpc>
              <a:buFont typeface="Arial" panose="020B0604020202020204" pitchFamily="34" charset="0"/>
              <a:buNone/>
              <a:defRPr sz="3000" b="1" i="0" spc="-90">
                <a:solidFill>
                  <a:srgbClr val="FFFFFF"/>
                </a:solidFill>
                <a:latin typeface="Karla-Bold"/>
                <a:ea typeface="Karla-Bold"/>
                <a:cs typeface="Karla-Bold"/>
                <a:sym typeface="Karla-Bold"/>
              </a:defRPr>
            </a:pPr>
            <a:endParaRPr lang="en-US" sz="3000" baseline="0" noProof="0" dirty="0">
              <a:latin typeface="Arial" charset="0"/>
              <a:ea typeface="Arial" charset="0"/>
              <a:cs typeface="Arial" charset="0"/>
            </a:endParaRPr>
          </a:p>
        </p:txBody>
      </p:sp>
      <p:sp>
        <p:nvSpPr>
          <p:cNvPr id="31" name="Espace réservé du texte 13">
            <a:extLst>
              <a:ext uri="{FF2B5EF4-FFF2-40B4-BE49-F238E27FC236}">
                <a16:creationId xmlns:a16="http://schemas.microsoft.com/office/drawing/2014/main" id="{C5F948F5-9570-4915-8966-AB8C26F6CE77}"/>
              </a:ext>
            </a:extLst>
          </p:cNvPr>
          <p:cNvSpPr>
            <a:spLocks noGrp="1"/>
          </p:cNvSpPr>
          <p:nvPr>
            <p:ph type="body" sz="quarter" idx="40" hasCustomPrompt="1"/>
          </p:nvPr>
        </p:nvSpPr>
        <p:spPr>
          <a:xfrm>
            <a:off x="12191916" y="6705378"/>
            <a:ext cx="6120000" cy="1117600"/>
          </a:xfrm>
          <a:prstGeom prst="rect">
            <a:avLst/>
          </a:prstGeom>
        </p:spPr>
        <p:txBody>
          <a:bodyPr>
            <a:normAutofit/>
          </a:bodyPr>
          <a:lstStyle>
            <a:lvl1pPr marL="0" indent="0" algn="ctr">
              <a:lnSpc>
                <a:spcPct val="100000"/>
              </a:lnSpc>
              <a:buNone/>
              <a:defRPr sz="2200" baseline="0">
                <a:solidFill>
                  <a:schemeClr val="bg1"/>
                </a:solidFill>
                <a:latin typeface="Arial" charset="0"/>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noProof="0" dirty="0"/>
              <a:t>Click to edit Master text styles</a:t>
            </a:r>
          </a:p>
        </p:txBody>
      </p:sp>
      <p:sp>
        <p:nvSpPr>
          <p:cNvPr id="32" name="Espace réservé du texte 5">
            <a:extLst>
              <a:ext uri="{FF2B5EF4-FFF2-40B4-BE49-F238E27FC236}">
                <a16:creationId xmlns:a16="http://schemas.microsoft.com/office/drawing/2014/main" id="{8D1ED0FA-7C0E-4146-B5F0-9B670690D3E5}"/>
              </a:ext>
            </a:extLst>
          </p:cNvPr>
          <p:cNvSpPr>
            <a:spLocks noGrp="1"/>
          </p:cNvSpPr>
          <p:nvPr>
            <p:ph type="body" sz="quarter" idx="41" hasCustomPrompt="1"/>
          </p:nvPr>
        </p:nvSpPr>
        <p:spPr>
          <a:xfrm>
            <a:off x="12241295" y="5886894"/>
            <a:ext cx="6070622" cy="369332"/>
          </a:xfrm>
          <a:prstGeom prst="rect">
            <a:avLst/>
          </a:prstGeom>
          <a:noFill/>
        </p:spPr>
        <p:txBody>
          <a:bodyPr wrap="square" lIns="0" tIns="0" rIns="0" bIns="0" rtlCol="0" anchor="t">
            <a:spAutoFit/>
          </a:bodyPr>
          <a:lstStyle>
            <a:lvl1pPr marL="0" indent="0" algn="ctr">
              <a:buNone/>
              <a:defRPr kumimoji="0" lang="fr-FR" sz="2400" b="1" i="0" u="none" strike="noStrike" kern="1200" cap="all" spc="0" normalizeH="0" baseline="0" dirty="0" smtClean="0">
                <a:ln>
                  <a:noFill/>
                </a:ln>
                <a:solidFill>
                  <a:schemeClr val="bg1"/>
                </a:solidFill>
                <a:effectLst/>
                <a:uFillTx/>
                <a:latin typeface="Arial" charset="0"/>
                <a:ea typeface="Arial" charset="0"/>
                <a:cs typeface="Arial" panose="020B0604020202020204" pitchFamily="34" charset="0"/>
                <a:sym typeface="PlayfairDisplay-Italic"/>
              </a:defRPr>
            </a:lvl1pPr>
            <a:lvl2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825480" fontAlgn="auto" hangingPunct="0">
              <a:lnSpc>
                <a:spcPct val="100000"/>
              </a:lnSpc>
              <a:spcAft>
                <a:spcPts val="0"/>
              </a:spcAft>
              <a:buClrTx/>
              <a:buSzTx/>
            </a:pPr>
            <a:r>
              <a:rPr lang="en-US" noProof="0" dirty="0"/>
              <a:t>heading</a:t>
            </a:r>
          </a:p>
        </p:txBody>
      </p:sp>
      <p:sp>
        <p:nvSpPr>
          <p:cNvPr id="33" name="Espace réservé pour une image  2">
            <a:extLst>
              <a:ext uri="{FF2B5EF4-FFF2-40B4-BE49-F238E27FC236}">
                <a16:creationId xmlns:a16="http://schemas.microsoft.com/office/drawing/2014/main" id="{5CA74968-2FE2-42D6-AA4E-9BD41BFDDF38}"/>
              </a:ext>
            </a:extLst>
          </p:cNvPr>
          <p:cNvSpPr>
            <a:spLocks noGrp="1"/>
          </p:cNvSpPr>
          <p:nvPr>
            <p:ph type="pic" sz="quarter" idx="42" hasCustomPrompt="1"/>
          </p:nvPr>
        </p:nvSpPr>
        <p:spPr>
          <a:xfrm>
            <a:off x="12199868" y="4"/>
            <a:ext cx="6120000" cy="4572000"/>
          </a:xfrm>
          <a:prstGeom prst="rect">
            <a:avLst/>
          </a:prstGeom>
        </p:spPr>
        <p:txBody>
          <a:bodyPr anchor="ctr"/>
          <a:lstStyle>
            <a:lvl1pPr marL="0" indent="0" algn="ctr">
              <a:buNone/>
              <a:defRPr b="1">
                <a:solidFill>
                  <a:schemeClr val="bg1"/>
                </a:solidFill>
              </a:defRPr>
            </a:lvl1pPr>
          </a:lstStyle>
          <a:p>
            <a:r>
              <a:rPr lang="en-US" dirty="0"/>
              <a:t>CLICK THE ICON TO CHANGE PICTURE</a:t>
            </a:r>
          </a:p>
        </p:txBody>
      </p:sp>
      <p:sp>
        <p:nvSpPr>
          <p:cNvPr id="34" name="Espace réservé pour une image  2">
            <a:extLst>
              <a:ext uri="{FF2B5EF4-FFF2-40B4-BE49-F238E27FC236}">
                <a16:creationId xmlns:a16="http://schemas.microsoft.com/office/drawing/2014/main" id="{AA73E19A-30CA-461D-9C90-F625517B24FF}"/>
              </a:ext>
            </a:extLst>
          </p:cNvPr>
          <p:cNvSpPr>
            <a:spLocks noGrp="1"/>
          </p:cNvSpPr>
          <p:nvPr>
            <p:ph type="pic" sz="quarter" idx="43" hasCustomPrompt="1"/>
          </p:nvPr>
        </p:nvSpPr>
        <p:spPr>
          <a:xfrm>
            <a:off x="12199868" y="9145750"/>
            <a:ext cx="6120000" cy="4572000"/>
          </a:xfrm>
          <a:prstGeom prst="rect">
            <a:avLst/>
          </a:prstGeom>
        </p:spPr>
        <p:txBody>
          <a:bodyPr anchor="ctr"/>
          <a:lstStyle>
            <a:lvl1pPr marL="0" indent="0" algn="ctr">
              <a:buNone/>
              <a:defRPr b="1">
                <a:solidFill>
                  <a:schemeClr val="bg1"/>
                </a:solidFill>
              </a:defRPr>
            </a:lvl1pPr>
          </a:lstStyle>
          <a:p>
            <a:r>
              <a:rPr lang="en-US" dirty="0"/>
              <a:t>CLICK THE ICON TO CHANGE PICTURE</a:t>
            </a:r>
          </a:p>
        </p:txBody>
      </p:sp>
      <p:sp>
        <p:nvSpPr>
          <p:cNvPr id="35" name="Rectangle">
            <a:extLst>
              <a:ext uri="{FF2B5EF4-FFF2-40B4-BE49-F238E27FC236}">
                <a16:creationId xmlns:a16="http://schemas.microsoft.com/office/drawing/2014/main" id="{6FFE8293-04FA-422A-9F97-AD81838815BD}"/>
              </a:ext>
            </a:extLst>
          </p:cNvPr>
          <p:cNvSpPr/>
          <p:nvPr userDrawn="1"/>
        </p:nvSpPr>
        <p:spPr>
          <a:xfrm>
            <a:off x="18309210" y="4"/>
            <a:ext cx="6098400" cy="4572000"/>
          </a:xfrm>
          <a:prstGeom prst="rect">
            <a:avLst/>
          </a:prstGeom>
          <a:solidFill>
            <a:schemeClr val="accent3"/>
          </a:solidFill>
          <a:ln w="12700">
            <a:miter lim="400000"/>
          </a:ln>
        </p:spPr>
        <p:txBody>
          <a:bodyPr lIns="38102" tIns="38102" rIns="38102" bIns="38102" anchor="ctr"/>
          <a:lstStyle/>
          <a:p>
            <a:pPr marL="0" indent="0">
              <a:lnSpc>
                <a:spcPct val="100000"/>
              </a:lnSpc>
              <a:buFont typeface="Arial" panose="020B0604020202020204" pitchFamily="34" charset="0"/>
              <a:buNone/>
              <a:defRPr sz="3000" b="1" i="0" spc="-90">
                <a:solidFill>
                  <a:srgbClr val="FFFFFF"/>
                </a:solidFill>
                <a:latin typeface="Karla-Bold"/>
                <a:ea typeface="Karla-Bold"/>
                <a:cs typeface="Karla-Bold"/>
                <a:sym typeface="Karla-Bold"/>
              </a:defRPr>
            </a:pPr>
            <a:endParaRPr lang="en-US" sz="3000" baseline="0" noProof="0" dirty="0">
              <a:latin typeface="Arial" charset="0"/>
              <a:ea typeface="Arial" charset="0"/>
              <a:cs typeface="Arial" charset="0"/>
            </a:endParaRPr>
          </a:p>
        </p:txBody>
      </p:sp>
      <p:sp>
        <p:nvSpPr>
          <p:cNvPr id="36" name="Espace réservé du texte 13">
            <a:extLst>
              <a:ext uri="{FF2B5EF4-FFF2-40B4-BE49-F238E27FC236}">
                <a16:creationId xmlns:a16="http://schemas.microsoft.com/office/drawing/2014/main" id="{CA74385B-46AA-48CE-A530-B7B22328A4AB}"/>
              </a:ext>
            </a:extLst>
          </p:cNvPr>
          <p:cNvSpPr>
            <a:spLocks noGrp="1"/>
          </p:cNvSpPr>
          <p:nvPr>
            <p:ph type="body" sz="quarter" idx="44" hasCustomPrompt="1"/>
          </p:nvPr>
        </p:nvSpPr>
        <p:spPr>
          <a:xfrm>
            <a:off x="18309210" y="2133378"/>
            <a:ext cx="6098400" cy="1117600"/>
          </a:xfrm>
          <a:prstGeom prst="rect">
            <a:avLst/>
          </a:prstGeom>
        </p:spPr>
        <p:txBody>
          <a:bodyPr>
            <a:normAutofit/>
          </a:bodyPr>
          <a:lstStyle>
            <a:lvl1pPr marL="0" indent="0" algn="ctr">
              <a:lnSpc>
                <a:spcPct val="100000"/>
              </a:lnSpc>
              <a:buNone/>
              <a:defRPr sz="2200" baseline="0">
                <a:solidFill>
                  <a:schemeClr val="bg1"/>
                </a:solidFill>
                <a:latin typeface="Arial" charset="0"/>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noProof="0" dirty="0"/>
              <a:t>Click to edit Master text styles</a:t>
            </a:r>
          </a:p>
        </p:txBody>
      </p:sp>
      <p:sp>
        <p:nvSpPr>
          <p:cNvPr id="37" name="Espace réservé du texte 5">
            <a:extLst>
              <a:ext uri="{FF2B5EF4-FFF2-40B4-BE49-F238E27FC236}">
                <a16:creationId xmlns:a16="http://schemas.microsoft.com/office/drawing/2014/main" id="{6EDD995C-8792-4630-9D5B-1ED9D4827FB4}"/>
              </a:ext>
            </a:extLst>
          </p:cNvPr>
          <p:cNvSpPr>
            <a:spLocks noGrp="1"/>
          </p:cNvSpPr>
          <p:nvPr>
            <p:ph type="body" sz="quarter" idx="45" hasCustomPrompt="1"/>
          </p:nvPr>
        </p:nvSpPr>
        <p:spPr>
          <a:xfrm>
            <a:off x="18309210" y="1314894"/>
            <a:ext cx="6098400" cy="369332"/>
          </a:xfrm>
          <a:prstGeom prst="rect">
            <a:avLst/>
          </a:prstGeom>
          <a:noFill/>
        </p:spPr>
        <p:txBody>
          <a:bodyPr wrap="square" lIns="0" tIns="0" rIns="0" bIns="0" rtlCol="0" anchor="t">
            <a:spAutoFit/>
          </a:bodyPr>
          <a:lstStyle>
            <a:lvl1pPr marL="0" indent="0" algn="ctr">
              <a:buNone/>
              <a:defRPr kumimoji="0" lang="fr-FR" sz="2400" b="1" i="0" u="none" strike="noStrike" kern="1200" cap="all" spc="0" normalizeH="0" baseline="0" dirty="0" smtClean="0">
                <a:ln>
                  <a:noFill/>
                </a:ln>
                <a:solidFill>
                  <a:schemeClr val="bg1"/>
                </a:solidFill>
                <a:effectLst/>
                <a:uFillTx/>
                <a:latin typeface="Arial" charset="0"/>
                <a:ea typeface="Arial" charset="0"/>
                <a:cs typeface="Arial" panose="020B0604020202020204" pitchFamily="34" charset="0"/>
                <a:sym typeface="PlayfairDisplay-Italic"/>
              </a:defRPr>
            </a:lvl1pPr>
            <a:lvl2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825480" fontAlgn="auto" hangingPunct="0">
              <a:lnSpc>
                <a:spcPct val="100000"/>
              </a:lnSpc>
              <a:spcAft>
                <a:spcPts val="0"/>
              </a:spcAft>
              <a:buClrTx/>
              <a:buSzTx/>
            </a:pPr>
            <a:r>
              <a:rPr lang="en-US" noProof="0" dirty="0"/>
              <a:t>heading</a:t>
            </a:r>
          </a:p>
        </p:txBody>
      </p:sp>
      <p:sp>
        <p:nvSpPr>
          <p:cNvPr id="38" name="Rectangle">
            <a:extLst>
              <a:ext uri="{FF2B5EF4-FFF2-40B4-BE49-F238E27FC236}">
                <a16:creationId xmlns:a16="http://schemas.microsoft.com/office/drawing/2014/main" id="{D22BC93A-E795-4C74-BBB1-683BF1B2A385}"/>
              </a:ext>
            </a:extLst>
          </p:cNvPr>
          <p:cNvSpPr/>
          <p:nvPr userDrawn="1"/>
        </p:nvSpPr>
        <p:spPr>
          <a:xfrm>
            <a:off x="18309210" y="9145752"/>
            <a:ext cx="6098400" cy="4572000"/>
          </a:xfrm>
          <a:prstGeom prst="rect">
            <a:avLst/>
          </a:prstGeom>
          <a:solidFill>
            <a:schemeClr val="accent3"/>
          </a:solidFill>
          <a:ln w="12700">
            <a:miter lim="400000"/>
          </a:ln>
        </p:spPr>
        <p:txBody>
          <a:bodyPr lIns="38102" tIns="38102" rIns="38102" bIns="38102" anchor="ctr"/>
          <a:lstStyle/>
          <a:p>
            <a:pPr marL="0" indent="0">
              <a:lnSpc>
                <a:spcPct val="100000"/>
              </a:lnSpc>
              <a:buFont typeface="Arial" panose="020B0604020202020204" pitchFamily="34" charset="0"/>
              <a:buNone/>
              <a:defRPr sz="3000" b="1" i="0" spc="-90">
                <a:solidFill>
                  <a:srgbClr val="FFFFFF"/>
                </a:solidFill>
                <a:latin typeface="Karla-Bold"/>
                <a:ea typeface="Karla-Bold"/>
                <a:cs typeface="Karla-Bold"/>
                <a:sym typeface="Karla-Bold"/>
              </a:defRPr>
            </a:pPr>
            <a:endParaRPr lang="en-US" sz="3000" baseline="0" noProof="0" dirty="0">
              <a:latin typeface="Arial" charset="0"/>
              <a:ea typeface="Arial" charset="0"/>
              <a:cs typeface="Arial" charset="0"/>
            </a:endParaRPr>
          </a:p>
        </p:txBody>
      </p:sp>
      <p:sp>
        <p:nvSpPr>
          <p:cNvPr id="39" name="Espace réservé du texte 13">
            <a:extLst>
              <a:ext uri="{FF2B5EF4-FFF2-40B4-BE49-F238E27FC236}">
                <a16:creationId xmlns:a16="http://schemas.microsoft.com/office/drawing/2014/main" id="{E18B8605-C6C7-4D8F-B90D-C27A5211E729}"/>
              </a:ext>
            </a:extLst>
          </p:cNvPr>
          <p:cNvSpPr>
            <a:spLocks noGrp="1"/>
          </p:cNvSpPr>
          <p:nvPr>
            <p:ph type="body" sz="quarter" idx="46" hasCustomPrompt="1"/>
          </p:nvPr>
        </p:nvSpPr>
        <p:spPr>
          <a:xfrm>
            <a:off x="18309210" y="11279126"/>
            <a:ext cx="6098400" cy="1117600"/>
          </a:xfrm>
          <a:prstGeom prst="rect">
            <a:avLst/>
          </a:prstGeom>
        </p:spPr>
        <p:txBody>
          <a:bodyPr>
            <a:normAutofit/>
          </a:bodyPr>
          <a:lstStyle>
            <a:lvl1pPr marL="0" indent="0" algn="ctr">
              <a:lnSpc>
                <a:spcPct val="100000"/>
              </a:lnSpc>
              <a:buNone/>
              <a:defRPr sz="2200" baseline="0">
                <a:solidFill>
                  <a:schemeClr val="bg1"/>
                </a:solidFill>
                <a:latin typeface="Arial" charset="0"/>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noProof="0" dirty="0"/>
              <a:t>Click to edit Master text styles</a:t>
            </a:r>
          </a:p>
        </p:txBody>
      </p:sp>
      <p:sp>
        <p:nvSpPr>
          <p:cNvPr id="40" name="Espace réservé du texte 5">
            <a:extLst>
              <a:ext uri="{FF2B5EF4-FFF2-40B4-BE49-F238E27FC236}">
                <a16:creationId xmlns:a16="http://schemas.microsoft.com/office/drawing/2014/main" id="{97D28C59-458F-4ABC-A06E-0F6E5669C981}"/>
              </a:ext>
            </a:extLst>
          </p:cNvPr>
          <p:cNvSpPr>
            <a:spLocks noGrp="1"/>
          </p:cNvSpPr>
          <p:nvPr>
            <p:ph type="body" sz="quarter" idx="47" hasCustomPrompt="1"/>
          </p:nvPr>
        </p:nvSpPr>
        <p:spPr>
          <a:xfrm>
            <a:off x="18309210" y="10460642"/>
            <a:ext cx="6098400" cy="369332"/>
          </a:xfrm>
          <a:prstGeom prst="rect">
            <a:avLst/>
          </a:prstGeom>
          <a:noFill/>
        </p:spPr>
        <p:txBody>
          <a:bodyPr wrap="square" lIns="0" tIns="0" rIns="0" bIns="0" rtlCol="0" anchor="t">
            <a:spAutoFit/>
          </a:bodyPr>
          <a:lstStyle>
            <a:lvl1pPr marL="0" indent="0" algn="ctr">
              <a:buNone/>
              <a:defRPr kumimoji="0" lang="fr-FR" sz="2400" b="1" i="0" u="none" strike="noStrike" kern="1200" cap="all" spc="0" normalizeH="0" baseline="0" dirty="0" smtClean="0">
                <a:ln>
                  <a:noFill/>
                </a:ln>
                <a:solidFill>
                  <a:schemeClr val="bg1"/>
                </a:solidFill>
                <a:effectLst/>
                <a:uFillTx/>
                <a:latin typeface="Arial" charset="0"/>
                <a:ea typeface="Arial" charset="0"/>
                <a:cs typeface="Arial" panose="020B0604020202020204" pitchFamily="34" charset="0"/>
                <a:sym typeface="PlayfairDisplay-Italic"/>
              </a:defRPr>
            </a:lvl1pPr>
            <a:lvl2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825480" fontAlgn="auto" hangingPunct="0">
              <a:lnSpc>
                <a:spcPct val="100000"/>
              </a:lnSpc>
              <a:spcAft>
                <a:spcPts val="0"/>
              </a:spcAft>
              <a:buClrTx/>
              <a:buSzTx/>
            </a:pPr>
            <a:r>
              <a:rPr lang="en-US" noProof="0" dirty="0"/>
              <a:t>heading</a:t>
            </a:r>
          </a:p>
        </p:txBody>
      </p:sp>
      <p:sp>
        <p:nvSpPr>
          <p:cNvPr id="41" name="Espace réservé pour une image  2">
            <a:extLst>
              <a:ext uri="{FF2B5EF4-FFF2-40B4-BE49-F238E27FC236}">
                <a16:creationId xmlns:a16="http://schemas.microsoft.com/office/drawing/2014/main" id="{E9A48BE4-B8A1-4119-9BB8-2B586EA37256}"/>
              </a:ext>
            </a:extLst>
          </p:cNvPr>
          <p:cNvSpPr>
            <a:spLocks noGrp="1"/>
          </p:cNvSpPr>
          <p:nvPr>
            <p:ph type="pic" sz="quarter" idx="48" hasCustomPrompt="1"/>
          </p:nvPr>
        </p:nvSpPr>
        <p:spPr>
          <a:xfrm>
            <a:off x="18309210" y="4572004"/>
            <a:ext cx="6098400" cy="4572000"/>
          </a:xfrm>
          <a:prstGeom prst="rect">
            <a:avLst/>
          </a:prstGeom>
        </p:spPr>
        <p:txBody>
          <a:bodyPr anchor="ctr"/>
          <a:lstStyle>
            <a:lvl1pPr marL="0" indent="0" algn="ctr">
              <a:buNone/>
              <a:defRPr b="1">
                <a:solidFill>
                  <a:schemeClr val="bg1"/>
                </a:solidFill>
              </a:defRPr>
            </a:lvl1pPr>
          </a:lstStyle>
          <a:p>
            <a:r>
              <a:rPr lang="en-US" dirty="0"/>
              <a:t>CLICK THE ICON TO CHANGE PICTURE</a:t>
            </a:r>
          </a:p>
        </p:txBody>
      </p:sp>
      <p:sp>
        <p:nvSpPr>
          <p:cNvPr id="6" name="Rectangle">
            <a:extLst>
              <a:ext uri="{FF2B5EF4-FFF2-40B4-BE49-F238E27FC236}">
                <a16:creationId xmlns:a16="http://schemas.microsoft.com/office/drawing/2014/main" id="{30A25433-5FE9-4185-AFDC-8C7B52375EE6}"/>
              </a:ext>
            </a:extLst>
          </p:cNvPr>
          <p:cNvSpPr/>
          <p:nvPr userDrawn="1"/>
        </p:nvSpPr>
        <p:spPr>
          <a:xfrm>
            <a:off x="0" y="4572004"/>
            <a:ext cx="6120000" cy="4572000"/>
          </a:xfrm>
          <a:prstGeom prst="rect">
            <a:avLst/>
          </a:prstGeom>
          <a:solidFill>
            <a:schemeClr val="accent3"/>
          </a:solidFill>
          <a:ln w="12700">
            <a:miter lim="400000"/>
          </a:ln>
        </p:spPr>
        <p:txBody>
          <a:bodyPr lIns="38102" tIns="38102" rIns="38102" bIns="38102" anchor="ctr"/>
          <a:lstStyle/>
          <a:p>
            <a:pPr marL="0" indent="0">
              <a:lnSpc>
                <a:spcPct val="100000"/>
              </a:lnSpc>
              <a:buFont typeface="Arial" panose="020B0604020202020204" pitchFamily="34" charset="0"/>
              <a:buNone/>
              <a:defRPr sz="3000" b="1" i="0" spc="-90">
                <a:solidFill>
                  <a:srgbClr val="FFFFFF"/>
                </a:solidFill>
                <a:latin typeface="Karla-Bold"/>
                <a:ea typeface="Karla-Bold"/>
                <a:cs typeface="Karla-Bold"/>
                <a:sym typeface="Karla-Bold"/>
              </a:defRPr>
            </a:pPr>
            <a:endParaRPr lang="en-US" sz="3000" baseline="0" noProof="0" dirty="0">
              <a:latin typeface="Arial" charset="0"/>
              <a:ea typeface="Arial" charset="0"/>
              <a:cs typeface="Arial" charset="0"/>
            </a:endParaRPr>
          </a:p>
        </p:txBody>
      </p:sp>
      <p:sp>
        <p:nvSpPr>
          <p:cNvPr id="7" name="Espace réservé du texte 13">
            <a:extLst>
              <a:ext uri="{FF2B5EF4-FFF2-40B4-BE49-F238E27FC236}">
                <a16:creationId xmlns:a16="http://schemas.microsoft.com/office/drawing/2014/main" id="{0A4F44DC-2F6D-4D88-97D4-EA987EAD73B6}"/>
              </a:ext>
            </a:extLst>
          </p:cNvPr>
          <p:cNvSpPr>
            <a:spLocks noGrp="1"/>
          </p:cNvSpPr>
          <p:nvPr>
            <p:ph type="body" sz="quarter" idx="23" hasCustomPrompt="1"/>
          </p:nvPr>
        </p:nvSpPr>
        <p:spPr>
          <a:xfrm>
            <a:off x="0" y="6705378"/>
            <a:ext cx="6120000" cy="1117600"/>
          </a:xfrm>
          <a:prstGeom prst="rect">
            <a:avLst/>
          </a:prstGeom>
        </p:spPr>
        <p:txBody>
          <a:bodyPr>
            <a:normAutofit/>
          </a:bodyPr>
          <a:lstStyle>
            <a:lvl1pPr marL="0" indent="0" algn="ctr">
              <a:lnSpc>
                <a:spcPct val="100000"/>
              </a:lnSpc>
              <a:buNone/>
              <a:defRPr sz="2200" baseline="0">
                <a:solidFill>
                  <a:schemeClr val="bg1"/>
                </a:solidFill>
                <a:latin typeface="Arial" charset="0"/>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noProof="0" dirty="0"/>
              <a:t>Click to edit Master text styles</a:t>
            </a:r>
          </a:p>
        </p:txBody>
      </p:sp>
      <p:sp>
        <p:nvSpPr>
          <p:cNvPr id="8" name="Espace réservé du texte 5">
            <a:extLst>
              <a:ext uri="{FF2B5EF4-FFF2-40B4-BE49-F238E27FC236}">
                <a16:creationId xmlns:a16="http://schemas.microsoft.com/office/drawing/2014/main" id="{030B91A3-C77A-4076-83B7-B8FFCD5C00C9}"/>
              </a:ext>
            </a:extLst>
          </p:cNvPr>
          <p:cNvSpPr>
            <a:spLocks noGrp="1"/>
          </p:cNvSpPr>
          <p:nvPr>
            <p:ph type="body" sz="quarter" idx="24" hasCustomPrompt="1"/>
          </p:nvPr>
        </p:nvSpPr>
        <p:spPr>
          <a:xfrm>
            <a:off x="49379" y="5886894"/>
            <a:ext cx="6070622" cy="369332"/>
          </a:xfrm>
          <a:prstGeom prst="rect">
            <a:avLst/>
          </a:prstGeom>
          <a:noFill/>
        </p:spPr>
        <p:txBody>
          <a:bodyPr wrap="square" lIns="0" tIns="0" rIns="0" bIns="0" rtlCol="0" anchor="t">
            <a:spAutoFit/>
          </a:bodyPr>
          <a:lstStyle>
            <a:lvl1pPr marL="0" indent="0" algn="ctr">
              <a:buNone/>
              <a:defRPr kumimoji="0" lang="fr-FR" sz="2400" b="1" i="0" u="none" strike="noStrike" kern="1200" cap="all" spc="0" normalizeH="0" baseline="0" dirty="0" smtClean="0">
                <a:ln>
                  <a:noFill/>
                </a:ln>
                <a:solidFill>
                  <a:schemeClr val="bg1"/>
                </a:solidFill>
                <a:effectLst/>
                <a:uFillTx/>
                <a:latin typeface="Arial" charset="0"/>
                <a:ea typeface="Arial" charset="0"/>
                <a:cs typeface="Arial" panose="020B0604020202020204" pitchFamily="34" charset="0"/>
                <a:sym typeface="PlayfairDisplay-Italic"/>
              </a:defRPr>
            </a:lvl1pPr>
            <a:lvl2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825480" fontAlgn="auto" hangingPunct="0">
              <a:lnSpc>
                <a:spcPct val="100000"/>
              </a:lnSpc>
              <a:spcAft>
                <a:spcPts val="0"/>
              </a:spcAft>
              <a:buClrTx/>
              <a:buSzTx/>
            </a:pPr>
            <a:r>
              <a:rPr lang="en-US" noProof="0" dirty="0"/>
              <a:t>heading</a:t>
            </a:r>
          </a:p>
        </p:txBody>
      </p:sp>
      <p:sp>
        <p:nvSpPr>
          <p:cNvPr id="9" name="Espace réservé pour une image  2">
            <a:extLst>
              <a:ext uri="{FF2B5EF4-FFF2-40B4-BE49-F238E27FC236}">
                <a16:creationId xmlns:a16="http://schemas.microsoft.com/office/drawing/2014/main" id="{EAFDCD19-6F63-4EB5-B89C-AD4B9FD9F78C}"/>
              </a:ext>
            </a:extLst>
          </p:cNvPr>
          <p:cNvSpPr>
            <a:spLocks noGrp="1"/>
          </p:cNvSpPr>
          <p:nvPr>
            <p:ph type="pic" sz="quarter" idx="33" hasCustomPrompt="1"/>
          </p:nvPr>
        </p:nvSpPr>
        <p:spPr>
          <a:xfrm>
            <a:off x="0" y="4"/>
            <a:ext cx="6120000" cy="4572000"/>
          </a:xfrm>
          <a:prstGeom prst="rect">
            <a:avLst/>
          </a:prstGeom>
        </p:spPr>
        <p:txBody>
          <a:bodyPr anchor="ctr"/>
          <a:lstStyle>
            <a:lvl1pPr marL="0" indent="0" algn="ctr">
              <a:buNone/>
              <a:defRPr b="1">
                <a:solidFill>
                  <a:schemeClr val="bg1"/>
                </a:solidFill>
              </a:defRPr>
            </a:lvl1pPr>
          </a:lstStyle>
          <a:p>
            <a:r>
              <a:rPr lang="en-US" dirty="0"/>
              <a:t>CLICK THE ICON TO CHANGE PICTURE</a:t>
            </a:r>
          </a:p>
        </p:txBody>
      </p:sp>
      <p:sp>
        <p:nvSpPr>
          <p:cNvPr id="10" name="Espace réservé pour une image  2">
            <a:extLst>
              <a:ext uri="{FF2B5EF4-FFF2-40B4-BE49-F238E27FC236}">
                <a16:creationId xmlns:a16="http://schemas.microsoft.com/office/drawing/2014/main" id="{D4379418-404C-4344-B938-7694AFC26132}"/>
              </a:ext>
            </a:extLst>
          </p:cNvPr>
          <p:cNvSpPr>
            <a:spLocks noGrp="1"/>
          </p:cNvSpPr>
          <p:nvPr>
            <p:ph type="pic" sz="quarter" idx="34" hasCustomPrompt="1"/>
          </p:nvPr>
        </p:nvSpPr>
        <p:spPr>
          <a:xfrm>
            <a:off x="0" y="9145750"/>
            <a:ext cx="6120000" cy="4572000"/>
          </a:xfrm>
          <a:prstGeom prst="rect">
            <a:avLst/>
          </a:prstGeom>
        </p:spPr>
        <p:txBody>
          <a:bodyPr anchor="ctr"/>
          <a:lstStyle>
            <a:lvl1pPr marL="0" indent="0" algn="ctr">
              <a:buNone/>
              <a:defRPr b="1">
                <a:solidFill>
                  <a:schemeClr val="bg1"/>
                </a:solidFill>
              </a:defRPr>
            </a:lvl1pPr>
          </a:lstStyle>
          <a:p>
            <a:r>
              <a:rPr lang="en-US" dirty="0"/>
              <a:t>CLICK THE ICON TO CHANGE PICTURE</a:t>
            </a:r>
          </a:p>
        </p:txBody>
      </p:sp>
      <p:sp>
        <p:nvSpPr>
          <p:cNvPr id="11" name="Rectangle">
            <a:extLst>
              <a:ext uri="{FF2B5EF4-FFF2-40B4-BE49-F238E27FC236}">
                <a16:creationId xmlns:a16="http://schemas.microsoft.com/office/drawing/2014/main" id="{6F52B819-9352-41D4-AAC7-246BAB79344D}"/>
              </a:ext>
            </a:extLst>
          </p:cNvPr>
          <p:cNvSpPr/>
          <p:nvPr userDrawn="1"/>
        </p:nvSpPr>
        <p:spPr>
          <a:xfrm>
            <a:off x="6109342" y="4"/>
            <a:ext cx="6098400" cy="4572000"/>
          </a:xfrm>
          <a:prstGeom prst="rect">
            <a:avLst/>
          </a:prstGeom>
          <a:solidFill>
            <a:schemeClr val="accent3"/>
          </a:solidFill>
          <a:ln w="12700">
            <a:miter lim="400000"/>
          </a:ln>
        </p:spPr>
        <p:txBody>
          <a:bodyPr lIns="38102" tIns="38102" rIns="38102" bIns="38102" anchor="ctr"/>
          <a:lstStyle/>
          <a:p>
            <a:pPr marL="0" indent="0">
              <a:lnSpc>
                <a:spcPct val="100000"/>
              </a:lnSpc>
              <a:buFont typeface="Arial" panose="020B0604020202020204" pitchFamily="34" charset="0"/>
              <a:buNone/>
              <a:defRPr sz="3000" b="1" i="0" spc="-90">
                <a:solidFill>
                  <a:srgbClr val="FFFFFF"/>
                </a:solidFill>
                <a:latin typeface="Karla-Bold"/>
                <a:ea typeface="Karla-Bold"/>
                <a:cs typeface="Karla-Bold"/>
                <a:sym typeface="Karla-Bold"/>
              </a:defRPr>
            </a:pPr>
            <a:endParaRPr lang="en-US" sz="3000" baseline="0" noProof="0" dirty="0">
              <a:latin typeface="Arial" charset="0"/>
              <a:ea typeface="Arial" charset="0"/>
              <a:cs typeface="Arial" charset="0"/>
            </a:endParaRPr>
          </a:p>
        </p:txBody>
      </p:sp>
      <p:sp>
        <p:nvSpPr>
          <p:cNvPr id="12" name="Espace réservé du texte 13">
            <a:extLst>
              <a:ext uri="{FF2B5EF4-FFF2-40B4-BE49-F238E27FC236}">
                <a16:creationId xmlns:a16="http://schemas.microsoft.com/office/drawing/2014/main" id="{B11B29E9-9D55-482E-B5F4-48E642DF4099}"/>
              </a:ext>
            </a:extLst>
          </p:cNvPr>
          <p:cNvSpPr>
            <a:spLocks noGrp="1"/>
          </p:cNvSpPr>
          <p:nvPr>
            <p:ph type="body" sz="quarter" idx="35" hasCustomPrompt="1"/>
          </p:nvPr>
        </p:nvSpPr>
        <p:spPr>
          <a:xfrm>
            <a:off x="6109342" y="2133378"/>
            <a:ext cx="6098400" cy="1117600"/>
          </a:xfrm>
          <a:prstGeom prst="rect">
            <a:avLst/>
          </a:prstGeom>
        </p:spPr>
        <p:txBody>
          <a:bodyPr>
            <a:normAutofit/>
          </a:bodyPr>
          <a:lstStyle>
            <a:lvl1pPr marL="0" indent="0" algn="ctr">
              <a:lnSpc>
                <a:spcPct val="100000"/>
              </a:lnSpc>
              <a:buNone/>
              <a:defRPr sz="2200" baseline="0">
                <a:solidFill>
                  <a:schemeClr val="bg1"/>
                </a:solidFill>
                <a:latin typeface="Arial" charset="0"/>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noProof="0" dirty="0"/>
              <a:t>Click to edit Master text styles</a:t>
            </a:r>
          </a:p>
        </p:txBody>
      </p:sp>
      <p:sp>
        <p:nvSpPr>
          <p:cNvPr id="13" name="Espace réservé du texte 5">
            <a:extLst>
              <a:ext uri="{FF2B5EF4-FFF2-40B4-BE49-F238E27FC236}">
                <a16:creationId xmlns:a16="http://schemas.microsoft.com/office/drawing/2014/main" id="{A2E8ADF2-56CD-41A8-BB2B-B3DA0B774D27}"/>
              </a:ext>
            </a:extLst>
          </p:cNvPr>
          <p:cNvSpPr>
            <a:spLocks noGrp="1"/>
          </p:cNvSpPr>
          <p:nvPr>
            <p:ph type="body" sz="quarter" idx="36" hasCustomPrompt="1"/>
          </p:nvPr>
        </p:nvSpPr>
        <p:spPr>
          <a:xfrm>
            <a:off x="6109342" y="1314894"/>
            <a:ext cx="6098400" cy="369332"/>
          </a:xfrm>
          <a:prstGeom prst="rect">
            <a:avLst/>
          </a:prstGeom>
          <a:noFill/>
        </p:spPr>
        <p:txBody>
          <a:bodyPr wrap="square" lIns="0" tIns="0" rIns="0" bIns="0" rtlCol="0" anchor="t">
            <a:spAutoFit/>
          </a:bodyPr>
          <a:lstStyle>
            <a:lvl1pPr marL="0" indent="0" algn="ctr">
              <a:buNone/>
              <a:defRPr kumimoji="0" lang="fr-FR" sz="2400" b="1" i="0" u="none" strike="noStrike" kern="1200" cap="all" spc="0" normalizeH="0" baseline="0" dirty="0" smtClean="0">
                <a:ln>
                  <a:noFill/>
                </a:ln>
                <a:solidFill>
                  <a:schemeClr val="bg1"/>
                </a:solidFill>
                <a:effectLst/>
                <a:uFillTx/>
                <a:latin typeface="Arial" charset="0"/>
                <a:ea typeface="Arial" charset="0"/>
                <a:cs typeface="Arial" panose="020B0604020202020204" pitchFamily="34" charset="0"/>
                <a:sym typeface="PlayfairDisplay-Italic"/>
              </a:defRPr>
            </a:lvl1pPr>
            <a:lvl2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825480" fontAlgn="auto" hangingPunct="0">
              <a:lnSpc>
                <a:spcPct val="100000"/>
              </a:lnSpc>
              <a:spcAft>
                <a:spcPts val="0"/>
              </a:spcAft>
              <a:buClrTx/>
              <a:buSzTx/>
            </a:pPr>
            <a:r>
              <a:rPr lang="en-US" noProof="0" dirty="0"/>
              <a:t>heading</a:t>
            </a:r>
          </a:p>
        </p:txBody>
      </p:sp>
      <p:sp>
        <p:nvSpPr>
          <p:cNvPr id="14" name="Rectangle">
            <a:extLst>
              <a:ext uri="{FF2B5EF4-FFF2-40B4-BE49-F238E27FC236}">
                <a16:creationId xmlns:a16="http://schemas.microsoft.com/office/drawing/2014/main" id="{F2BF6594-7138-457C-ABC3-6312DEE4A357}"/>
              </a:ext>
            </a:extLst>
          </p:cNvPr>
          <p:cNvSpPr/>
          <p:nvPr userDrawn="1"/>
        </p:nvSpPr>
        <p:spPr>
          <a:xfrm>
            <a:off x="6109342" y="9145752"/>
            <a:ext cx="6098400" cy="4572000"/>
          </a:xfrm>
          <a:prstGeom prst="rect">
            <a:avLst/>
          </a:prstGeom>
          <a:solidFill>
            <a:schemeClr val="accent3"/>
          </a:solidFill>
          <a:ln w="12700">
            <a:miter lim="400000"/>
          </a:ln>
        </p:spPr>
        <p:txBody>
          <a:bodyPr lIns="38102" tIns="38102" rIns="38102" bIns="38102" anchor="ctr"/>
          <a:lstStyle/>
          <a:p>
            <a:pPr marL="0" indent="0">
              <a:lnSpc>
                <a:spcPct val="100000"/>
              </a:lnSpc>
              <a:buFont typeface="Arial" panose="020B0604020202020204" pitchFamily="34" charset="0"/>
              <a:buNone/>
              <a:defRPr sz="3000" b="1" i="0" spc="-90">
                <a:solidFill>
                  <a:srgbClr val="FFFFFF"/>
                </a:solidFill>
                <a:latin typeface="Karla-Bold"/>
                <a:ea typeface="Karla-Bold"/>
                <a:cs typeface="Karla-Bold"/>
                <a:sym typeface="Karla-Bold"/>
              </a:defRPr>
            </a:pPr>
            <a:endParaRPr lang="en-US" sz="3000" baseline="0" noProof="0" dirty="0">
              <a:latin typeface="Arial" charset="0"/>
              <a:ea typeface="Arial" charset="0"/>
              <a:cs typeface="Arial" charset="0"/>
            </a:endParaRPr>
          </a:p>
        </p:txBody>
      </p:sp>
      <p:sp>
        <p:nvSpPr>
          <p:cNvPr id="15" name="Espace réservé du texte 13">
            <a:extLst>
              <a:ext uri="{FF2B5EF4-FFF2-40B4-BE49-F238E27FC236}">
                <a16:creationId xmlns:a16="http://schemas.microsoft.com/office/drawing/2014/main" id="{213CD06A-D4A0-450F-ADA2-DE851504756F}"/>
              </a:ext>
            </a:extLst>
          </p:cNvPr>
          <p:cNvSpPr>
            <a:spLocks noGrp="1"/>
          </p:cNvSpPr>
          <p:nvPr>
            <p:ph type="body" sz="quarter" idx="37" hasCustomPrompt="1"/>
          </p:nvPr>
        </p:nvSpPr>
        <p:spPr>
          <a:xfrm>
            <a:off x="6109342" y="11279126"/>
            <a:ext cx="6098400" cy="1117600"/>
          </a:xfrm>
          <a:prstGeom prst="rect">
            <a:avLst/>
          </a:prstGeom>
        </p:spPr>
        <p:txBody>
          <a:bodyPr>
            <a:normAutofit/>
          </a:bodyPr>
          <a:lstStyle>
            <a:lvl1pPr marL="0" indent="0" algn="ctr">
              <a:lnSpc>
                <a:spcPct val="100000"/>
              </a:lnSpc>
              <a:buNone/>
              <a:defRPr sz="2200" baseline="0">
                <a:solidFill>
                  <a:schemeClr val="bg1"/>
                </a:solidFill>
                <a:latin typeface="Arial" charset="0"/>
              </a:defRPr>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noProof="0" dirty="0"/>
              <a:t>Click to edit Master text styles</a:t>
            </a:r>
          </a:p>
        </p:txBody>
      </p:sp>
      <p:sp>
        <p:nvSpPr>
          <p:cNvPr id="16" name="Espace réservé du texte 5">
            <a:extLst>
              <a:ext uri="{FF2B5EF4-FFF2-40B4-BE49-F238E27FC236}">
                <a16:creationId xmlns:a16="http://schemas.microsoft.com/office/drawing/2014/main" id="{50F0BAE2-23A5-4521-905E-53FD884CC5AF}"/>
              </a:ext>
            </a:extLst>
          </p:cNvPr>
          <p:cNvSpPr>
            <a:spLocks noGrp="1"/>
          </p:cNvSpPr>
          <p:nvPr>
            <p:ph type="body" sz="quarter" idx="38" hasCustomPrompt="1"/>
          </p:nvPr>
        </p:nvSpPr>
        <p:spPr>
          <a:xfrm>
            <a:off x="6109342" y="10460642"/>
            <a:ext cx="6098400" cy="369332"/>
          </a:xfrm>
          <a:prstGeom prst="rect">
            <a:avLst/>
          </a:prstGeom>
          <a:noFill/>
        </p:spPr>
        <p:txBody>
          <a:bodyPr wrap="square" lIns="0" tIns="0" rIns="0" bIns="0" rtlCol="0" anchor="t">
            <a:spAutoFit/>
          </a:bodyPr>
          <a:lstStyle>
            <a:lvl1pPr marL="0" indent="0" algn="ctr">
              <a:buNone/>
              <a:defRPr kumimoji="0" lang="fr-FR" sz="2400" b="1" i="0" u="none" strike="noStrike" kern="1200" cap="all" spc="0" normalizeH="0" baseline="0" dirty="0" smtClean="0">
                <a:ln>
                  <a:noFill/>
                </a:ln>
                <a:solidFill>
                  <a:schemeClr val="bg1"/>
                </a:solidFill>
                <a:effectLst/>
                <a:uFillTx/>
                <a:latin typeface="Arial" charset="0"/>
                <a:ea typeface="Arial" charset="0"/>
                <a:cs typeface="Arial" panose="020B0604020202020204" pitchFamily="34" charset="0"/>
                <a:sym typeface="PlayfairDisplay-Italic"/>
              </a:defRPr>
            </a:lvl1pPr>
            <a:lvl2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2pPr>
            <a:lvl3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3pPr>
            <a:lvl4pPr>
              <a:defRPr kumimoji="0" lang="fr-FR"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4pPr>
            <a:lvl5pPr>
              <a:defRPr kumimoji="0" lang="en-US" sz="2800" b="1" i="0" u="none" strike="noStrike" kern="1200" cap="all" spc="800" normalizeH="0" baseline="0" dirty="0" smtClean="0">
                <a:ln>
                  <a:noFill/>
                </a:ln>
                <a:solidFill>
                  <a:srgbClr val="003366"/>
                </a:solidFill>
                <a:effectLst/>
                <a:uFillTx/>
                <a:latin typeface="Arial" panose="020B0604020202020204" pitchFamily="34" charset="0"/>
                <a:ea typeface="PlayfairDisplay-Italic"/>
                <a:cs typeface="Arial" panose="020B0604020202020204" pitchFamily="34" charset="0"/>
                <a:sym typeface="PlayfairDisplay-Italic"/>
              </a:defRPr>
            </a:lvl5pPr>
          </a:lstStyle>
          <a:p>
            <a:pPr marR="0" lvl="0" defTabSz="825480" fontAlgn="auto" hangingPunct="0">
              <a:lnSpc>
                <a:spcPct val="100000"/>
              </a:lnSpc>
              <a:spcAft>
                <a:spcPts val="0"/>
              </a:spcAft>
              <a:buClrTx/>
              <a:buSzTx/>
            </a:pPr>
            <a:r>
              <a:rPr lang="en-US" noProof="0" dirty="0"/>
              <a:t>heading</a:t>
            </a:r>
          </a:p>
        </p:txBody>
      </p:sp>
      <p:sp>
        <p:nvSpPr>
          <p:cNvPr id="17" name="Espace réservé pour une image  2">
            <a:extLst>
              <a:ext uri="{FF2B5EF4-FFF2-40B4-BE49-F238E27FC236}">
                <a16:creationId xmlns:a16="http://schemas.microsoft.com/office/drawing/2014/main" id="{A2FF1478-3748-442A-B923-CEE907E4C33A}"/>
              </a:ext>
            </a:extLst>
          </p:cNvPr>
          <p:cNvSpPr>
            <a:spLocks noGrp="1"/>
          </p:cNvSpPr>
          <p:nvPr>
            <p:ph type="pic" sz="quarter" idx="39" hasCustomPrompt="1"/>
          </p:nvPr>
        </p:nvSpPr>
        <p:spPr>
          <a:xfrm>
            <a:off x="6109342" y="4572004"/>
            <a:ext cx="6098400" cy="4572000"/>
          </a:xfrm>
          <a:prstGeom prst="rect">
            <a:avLst/>
          </a:prstGeom>
        </p:spPr>
        <p:txBody>
          <a:bodyPr anchor="ctr"/>
          <a:lstStyle>
            <a:lvl1pPr marL="0" indent="0" algn="ctr">
              <a:buNone/>
              <a:defRPr b="1">
                <a:solidFill>
                  <a:schemeClr val="bg1"/>
                </a:solidFill>
              </a:defRPr>
            </a:lvl1pPr>
          </a:lstStyle>
          <a:p>
            <a:r>
              <a:rPr lang="en-US" dirty="0"/>
              <a:t>CLICK THE ICON TO CHANGE PICTURE</a:t>
            </a:r>
          </a:p>
        </p:txBody>
      </p:sp>
    </p:spTree>
    <p:extLst>
      <p:ext uri="{BB962C8B-B14F-4D97-AF65-F5344CB8AC3E}">
        <p14:creationId xmlns:p14="http://schemas.microsoft.com/office/powerpoint/2010/main" val="244992733"/>
      </p:ext>
    </p:extLst>
  </p:cSld>
  <p:clrMapOvr>
    <a:masterClrMapping/>
  </p:clrMapOvr>
  <p:transition spd="slow">
    <p:push/>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4DA66-733E-4948-8D3A-DE304E631B3B}"/>
              </a:ext>
            </a:extLst>
          </p:cNvPr>
          <p:cNvSpPr>
            <a:spLocks noGrp="1"/>
          </p:cNvSpPr>
          <p:nvPr>
            <p:ph type="title"/>
          </p:nvPr>
        </p:nvSpPr>
        <p:spPr>
          <a:xfrm>
            <a:off x="453600" y="418206"/>
            <a:ext cx="14885016" cy="720000"/>
          </a:xfrm>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FE0486FA-DA7E-40EE-A1A8-50E5CF00F06D}"/>
              </a:ext>
            </a:extLst>
          </p:cNvPr>
          <p:cNvSpPr>
            <a:spLocks noGrp="1"/>
          </p:cNvSpPr>
          <p:nvPr>
            <p:ph sz="quarter" idx="13"/>
          </p:nvPr>
        </p:nvSpPr>
        <p:spPr>
          <a:xfrm>
            <a:off x="453599" y="1800000"/>
            <a:ext cx="14885014" cy="1008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a:extLst>
              <a:ext uri="{FF2B5EF4-FFF2-40B4-BE49-F238E27FC236}">
                <a16:creationId xmlns:a16="http://schemas.microsoft.com/office/drawing/2014/main" id="{23E5CA3F-BD43-40E6-BE2C-560DBE676C2D}"/>
              </a:ext>
            </a:extLst>
          </p:cNvPr>
          <p:cNvSpPr>
            <a:spLocks noGrp="1"/>
          </p:cNvSpPr>
          <p:nvPr>
            <p:ph type="pic" sz="quarter" idx="14"/>
          </p:nvPr>
        </p:nvSpPr>
        <p:spPr>
          <a:xfrm>
            <a:off x="15744000" y="0"/>
            <a:ext cx="8640000" cy="13716000"/>
          </a:xfrm>
        </p:spPr>
        <p:txBody>
          <a:bodyPr anchor="ctr"/>
          <a:lstStyle>
            <a:lvl1pPr marL="0" indent="0" algn="ctr">
              <a:buNone/>
              <a:defRPr/>
            </a:lvl1pPr>
          </a:lstStyle>
          <a:p>
            <a:endParaRPr lang="en-GB"/>
          </a:p>
        </p:txBody>
      </p:sp>
      <p:sp>
        <p:nvSpPr>
          <p:cNvPr id="5" name="Footer Placeholder 4">
            <a:extLst>
              <a:ext uri="{FF2B5EF4-FFF2-40B4-BE49-F238E27FC236}">
                <a16:creationId xmlns:a16="http://schemas.microsoft.com/office/drawing/2014/main" id="{E951DA10-AC64-4327-8168-2691300CCE9C}"/>
              </a:ext>
            </a:extLst>
          </p:cNvPr>
          <p:cNvSpPr>
            <a:spLocks noGrp="1"/>
          </p:cNvSpPr>
          <p:nvPr>
            <p:ph type="ftr" sz="quarter" idx="16"/>
          </p:nvPr>
        </p:nvSpPr>
        <p:spPr>
          <a:xfrm>
            <a:off x="8080763" y="12712701"/>
            <a:ext cx="7257850" cy="730250"/>
          </a:xfrm>
        </p:spPr>
        <p:txBody>
          <a:bodyPr/>
          <a:lstStyle/>
          <a:p>
            <a:endParaRPr lang="en-GB" dirty="0"/>
          </a:p>
        </p:txBody>
      </p:sp>
      <p:sp>
        <p:nvSpPr>
          <p:cNvPr id="6" name="Slide Number Placeholder 5">
            <a:extLst>
              <a:ext uri="{FF2B5EF4-FFF2-40B4-BE49-F238E27FC236}">
                <a16:creationId xmlns:a16="http://schemas.microsoft.com/office/drawing/2014/main" id="{6E0E4102-3EDE-4E6C-83AB-229F290F0E1B}"/>
              </a:ext>
            </a:extLst>
          </p:cNvPr>
          <p:cNvSpPr>
            <a:spLocks noGrp="1"/>
          </p:cNvSpPr>
          <p:nvPr>
            <p:ph type="sldNum" sz="quarter" idx="17"/>
          </p:nvPr>
        </p:nvSpPr>
        <p:spPr/>
        <p:txBody>
          <a:bodyPr/>
          <a:lstStyle>
            <a:lvl1pPr algn="r">
              <a:defRPr/>
            </a:lvl1pPr>
          </a:lstStyle>
          <a:p>
            <a:fld id="{0E153218-3C45-4416-BBD6-D0B8FE588688}" type="slidenum">
              <a:rPr lang="en-GB" smtClean="0"/>
              <a:pPr/>
              <a:t>‹#›</a:t>
            </a:fld>
            <a:endParaRPr lang="en-GB" b="1" spc="600" dirty="0"/>
          </a:p>
        </p:txBody>
      </p:sp>
    </p:spTree>
    <p:extLst>
      <p:ext uri="{BB962C8B-B14F-4D97-AF65-F5344CB8AC3E}">
        <p14:creationId xmlns:p14="http://schemas.microsoft.com/office/powerpoint/2010/main" val="2705833457"/>
      </p:ext>
    </p:extLst>
  </p:cSld>
  <p:clrMapOvr>
    <a:masterClrMapping/>
  </p:clrMapOvr>
  <p:transition spd="slow">
    <p:push/>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8593B85-FFC0-45B7-8252-0BACA59F394C}"/>
              </a:ext>
            </a:extLst>
          </p:cNvPr>
          <p:cNvSpPr/>
          <p:nvPr userDrawn="1"/>
        </p:nvSpPr>
        <p:spPr>
          <a:xfrm>
            <a:off x="12192000" y="0"/>
            <a:ext cx="12192000" cy="137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spcAft>
                <a:spcPts val="600"/>
              </a:spcAft>
            </a:pPr>
            <a:endParaRPr lang="en-GB" sz="5600" dirty="0"/>
          </a:p>
        </p:txBody>
      </p:sp>
      <p:sp>
        <p:nvSpPr>
          <p:cNvPr id="5" name="Text Placeholder 4">
            <a:extLst>
              <a:ext uri="{FF2B5EF4-FFF2-40B4-BE49-F238E27FC236}">
                <a16:creationId xmlns:a16="http://schemas.microsoft.com/office/drawing/2014/main" id="{C4CEE81A-A128-4FDE-8A4B-F23418890A4A}"/>
              </a:ext>
            </a:extLst>
          </p:cNvPr>
          <p:cNvSpPr>
            <a:spLocks noGrp="1"/>
          </p:cNvSpPr>
          <p:nvPr>
            <p:ph type="body" sz="quarter" idx="13" hasCustomPrompt="1"/>
          </p:nvPr>
        </p:nvSpPr>
        <p:spPr>
          <a:xfrm>
            <a:off x="12192000" y="0"/>
            <a:ext cx="12192000" cy="13716000"/>
          </a:xfrm>
          <a:noFill/>
        </p:spPr>
        <p:txBody>
          <a:bodyPr anchor="ctr">
            <a:normAutofit/>
          </a:bodyPr>
          <a:lstStyle>
            <a:lvl1pPr marL="0" indent="0" algn="ctr">
              <a:buNone/>
              <a:defRPr sz="4000" b="1">
                <a:solidFill>
                  <a:schemeClr val="bg1"/>
                </a:solidFill>
              </a:defRPr>
            </a:lvl1pPr>
            <a:lvl2pPr marL="358774" indent="0" algn="ctr">
              <a:buNone/>
              <a:defRPr sz="4000" b="1">
                <a:solidFill>
                  <a:schemeClr val="bg1"/>
                </a:solidFill>
              </a:defRPr>
            </a:lvl2pPr>
            <a:lvl3pPr marL="717550" indent="0" algn="ctr">
              <a:buNone/>
              <a:defRPr sz="3600" b="1">
                <a:solidFill>
                  <a:schemeClr val="bg1"/>
                </a:solidFill>
              </a:defRPr>
            </a:lvl3pPr>
            <a:lvl4pPr marL="1076324" indent="0" algn="ctr">
              <a:buNone/>
              <a:defRPr sz="3600" b="1">
                <a:solidFill>
                  <a:schemeClr val="bg1"/>
                </a:solidFill>
              </a:defRPr>
            </a:lvl4pPr>
            <a:lvl5pPr marL="1435100" indent="0" algn="ctr">
              <a:buNone/>
              <a:defRPr sz="3600" b="1">
                <a:solidFill>
                  <a:schemeClr val="bg1"/>
                </a:solidFill>
              </a:defRPr>
            </a:lvl5pPr>
          </a:lstStyle>
          <a:p>
            <a:pPr lvl="0"/>
            <a:r>
              <a:rPr lang="en-US" dirty="0"/>
              <a:t>Quote or emphasis</a:t>
            </a:r>
          </a:p>
        </p:txBody>
      </p:sp>
      <p:sp>
        <p:nvSpPr>
          <p:cNvPr id="2" name="Title 1">
            <a:extLst>
              <a:ext uri="{FF2B5EF4-FFF2-40B4-BE49-F238E27FC236}">
                <a16:creationId xmlns:a16="http://schemas.microsoft.com/office/drawing/2014/main" id="{6CCCF15F-9C7F-41A2-98E5-E9E5B5010612}"/>
              </a:ext>
            </a:extLst>
          </p:cNvPr>
          <p:cNvSpPr>
            <a:spLocks noGrp="1"/>
          </p:cNvSpPr>
          <p:nvPr>
            <p:ph type="title"/>
          </p:nvPr>
        </p:nvSpPr>
        <p:spPr>
          <a:xfrm>
            <a:off x="453598" y="418206"/>
            <a:ext cx="11361884" cy="720000"/>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4C6E267B-CE3F-49F4-B78D-A512D6100D0E}"/>
              </a:ext>
            </a:extLst>
          </p:cNvPr>
          <p:cNvSpPr>
            <a:spLocks noGrp="1"/>
          </p:cNvSpPr>
          <p:nvPr>
            <p:ph idx="1"/>
          </p:nvPr>
        </p:nvSpPr>
        <p:spPr>
          <a:xfrm>
            <a:off x="453599" y="1800000"/>
            <a:ext cx="11361886" cy="1008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862CC120-4963-42C3-BF5A-7FB5E8998A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901303" y="661932"/>
            <a:ext cx="2043978" cy="1772136"/>
          </a:xfrm>
          <a:prstGeom prst="rect">
            <a:avLst/>
          </a:prstGeom>
        </p:spPr>
      </p:pic>
      <p:pic>
        <p:nvPicPr>
          <p:cNvPr id="9" name="Picture 8" descr="A close up of a logo&#10;&#10;Description automatically generated">
            <a:extLst>
              <a:ext uri="{FF2B5EF4-FFF2-40B4-BE49-F238E27FC236}">
                <a16:creationId xmlns:a16="http://schemas.microsoft.com/office/drawing/2014/main" id="{DB9968C6-5199-484E-A215-7301866E4E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537323" y="11233800"/>
            <a:ext cx="2043978" cy="1772136"/>
          </a:xfrm>
          <a:prstGeom prst="rect">
            <a:avLst/>
          </a:prstGeom>
        </p:spPr>
      </p:pic>
      <p:sp>
        <p:nvSpPr>
          <p:cNvPr id="8" name="Slide Number Placeholder 7">
            <a:extLst>
              <a:ext uri="{FF2B5EF4-FFF2-40B4-BE49-F238E27FC236}">
                <a16:creationId xmlns:a16="http://schemas.microsoft.com/office/drawing/2014/main" id="{D1D35FE8-AC7E-4016-A779-3D79E4641CC8}"/>
              </a:ext>
            </a:extLst>
          </p:cNvPr>
          <p:cNvSpPr>
            <a:spLocks noGrp="1"/>
          </p:cNvSpPr>
          <p:nvPr>
            <p:ph type="sldNum" sz="quarter" idx="16"/>
          </p:nvPr>
        </p:nvSpPr>
        <p:spPr/>
        <p:txBody>
          <a:bodyPr/>
          <a:lstStyle>
            <a:lvl1pPr algn="r">
              <a:defRPr/>
            </a:lvl1pPr>
          </a:lstStyle>
          <a:p>
            <a:fld id="{0E153218-3C45-4416-BBD6-D0B8FE588688}" type="slidenum">
              <a:rPr lang="en-GB" smtClean="0"/>
              <a:pPr/>
              <a:t>‹#›</a:t>
            </a:fld>
            <a:endParaRPr lang="en-GB" b="1" spc="600" dirty="0"/>
          </a:p>
        </p:txBody>
      </p:sp>
    </p:spTree>
    <p:extLst>
      <p:ext uri="{BB962C8B-B14F-4D97-AF65-F5344CB8AC3E}">
        <p14:creationId xmlns:p14="http://schemas.microsoft.com/office/powerpoint/2010/main" val="191811173"/>
      </p:ext>
    </p:extLst>
  </p:cSld>
  <p:clrMapOvr>
    <a:masterClrMapping/>
  </p:clrMapOvr>
  <p:transition spd="slow">
    <p:push/>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ext and quote with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B17F91D-220A-4266-A51A-CED2DE89DDBD}"/>
              </a:ext>
            </a:extLst>
          </p:cNvPr>
          <p:cNvSpPr>
            <a:spLocks noGrp="1"/>
          </p:cNvSpPr>
          <p:nvPr>
            <p:ph type="pic" sz="quarter" idx="17"/>
          </p:nvPr>
        </p:nvSpPr>
        <p:spPr>
          <a:xfrm>
            <a:off x="12192000" y="0"/>
            <a:ext cx="12192000" cy="13716000"/>
          </a:xfrm>
        </p:spPr>
        <p:txBody>
          <a:bodyPr/>
          <a:lstStyle>
            <a:lvl1pPr marL="0" indent="0">
              <a:buNone/>
              <a:defRPr/>
            </a:lvl1pPr>
          </a:lstStyle>
          <a:p>
            <a:endParaRPr lang="en-GB"/>
          </a:p>
        </p:txBody>
      </p:sp>
      <p:sp>
        <p:nvSpPr>
          <p:cNvPr id="5" name="Text Placeholder 4">
            <a:extLst>
              <a:ext uri="{FF2B5EF4-FFF2-40B4-BE49-F238E27FC236}">
                <a16:creationId xmlns:a16="http://schemas.microsoft.com/office/drawing/2014/main" id="{C4CEE81A-A128-4FDE-8A4B-F23418890A4A}"/>
              </a:ext>
            </a:extLst>
          </p:cNvPr>
          <p:cNvSpPr>
            <a:spLocks noGrp="1"/>
          </p:cNvSpPr>
          <p:nvPr>
            <p:ph type="body" sz="quarter" idx="13" hasCustomPrompt="1"/>
          </p:nvPr>
        </p:nvSpPr>
        <p:spPr>
          <a:xfrm>
            <a:off x="13249985" y="1190232"/>
            <a:ext cx="10076034" cy="11335536"/>
          </a:xfrm>
          <a:blipFill>
            <a:blip r:embed="rId2"/>
            <a:stretch>
              <a:fillRect/>
            </a:stretch>
          </a:blipFill>
        </p:spPr>
        <p:txBody>
          <a:bodyPr anchor="ctr">
            <a:normAutofit/>
          </a:bodyPr>
          <a:lstStyle>
            <a:lvl1pPr marL="0" indent="0" algn="ctr">
              <a:buNone/>
              <a:defRPr sz="4000" b="1">
                <a:solidFill>
                  <a:schemeClr val="bg1"/>
                </a:solidFill>
              </a:defRPr>
            </a:lvl1pPr>
            <a:lvl2pPr marL="358774" indent="0" algn="ctr">
              <a:buNone/>
              <a:defRPr sz="4000" b="1">
                <a:solidFill>
                  <a:schemeClr val="bg1"/>
                </a:solidFill>
              </a:defRPr>
            </a:lvl2pPr>
            <a:lvl3pPr marL="717550" indent="0" algn="ctr">
              <a:buNone/>
              <a:defRPr sz="3600" b="1">
                <a:solidFill>
                  <a:schemeClr val="bg1"/>
                </a:solidFill>
              </a:defRPr>
            </a:lvl3pPr>
            <a:lvl4pPr marL="1076324" indent="0" algn="ctr">
              <a:buNone/>
              <a:defRPr sz="3600" b="1">
                <a:solidFill>
                  <a:schemeClr val="bg1"/>
                </a:solidFill>
              </a:defRPr>
            </a:lvl4pPr>
            <a:lvl5pPr marL="1435100" indent="0" algn="ctr">
              <a:buNone/>
              <a:defRPr sz="3600" b="1">
                <a:solidFill>
                  <a:schemeClr val="bg1"/>
                </a:solidFill>
              </a:defRPr>
            </a:lvl5pPr>
          </a:lstStyle>
          <a:p>
            <a:pPr lvl="0"/>
            <a:r>
              <a:rPr lang="en-US" dirty="0"/>
              <a:t>Quote or emphasis</a:t>
            </a:r>
          </a:p>
        </p:txBody>
      </p:sp>
      <p:sp>
        <p:nvSpPr>
          <p:cNvPr id="2" name="Title 1">
            <a:extLst>
              <a:ext uri="{FF2B5EF4-FFF2-40B4-BE49-F238E27FC236}">
                <a16:creationId xmlns:a16="http://schemas.microsoft.com/office/drawing/2014/main" id="{6CCCF15F-9C7F-41A2-98E5-E9E5B5010612}"/>
              </a:ext>
            </a:extLst>
          </p:cNvPr>
          <p:cNvSpPr>
            <a:spLocks noGrp="1"/>
          </p:cNvSpPr>
          <p:nvPr>
            <p:ph type="title"/>
          </p:nvPr>
        </p:nvSpPr>
        <p:spPr>
          <a:xfrm>
            <a:off x="453598" y="418206"/>
            <a:ext cx="11361884" cy="720000"/>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4C6E267B-CE3F-49F4-B78D-A512D6100D0E}"/>
              </a:ext>
            </a:extLst>
          </p:cNvPr>
          <p:cNvSpPr>
            <a:spLocks noGrp="1"/>
          </p:cNvSpPr>
          <p:nvPr>
            <p:ph idx="1"/>
          </p:nvPr>
        </p:nvSpPr>
        <p:spPr>
          <a:xfrm>
            <a:off x="453599" y="1800000"/>
            <a:ext cx="11361886" cy="1008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7">
            <a:extLst>
              <a:ext uri="{FF2B5EF4-FFF2-40B4-BE49-F238E27FC236}">
                <a16:creationId xmlns:a16="http://schemas.microsoft.com/office/drawing/2014/main" id="{D1D35FE8-AC7E-4016-A779-3D79E4641CC8}"/>
              </a:ext>
            </a:extLst>
          </p:cNvPr>
          <p:cNvSpPr>
            <a:spLocks noGrp="1"/>
          </p:cNvSpPr>
          <p:nvPr>
            <p:ph type="sldNum" sz="quarter" idx="16"/>
          </p:nvPr>
        </p:nvSpPr>
        <p:spPr/>
        <p:txBody>
          <a:bodyPr/>
          <a:lstStyle>
            <a:lvl1pPr algn="r">
              <a:defRPr/>
            </a:lvl1pPr>
          </a:lstStyle>
          <a:p>
            <a:fld id="{0E153218-3C45-4416-BBD6-D0B8FE588688}" type="slidenum">
              <a:rPr lang="en-GB" smtClean="0"/>
              <a:pPr/>
              <a:t>‹#›</a:t>
            </a:fld>
            <a:endParaRPr lang="en-GB" b="1" spc="600" dirty="0"/>
          </a:p>
        </p:txBody>
      </p:sp>
    </p:spTree>
    <p:extLst>
      <p:ext uri="{BB962C8B-B14F-4D97-AF65-F5344CB8AC3E}">
        <p14:creationId xmlns:p14="http://schemas.microsoft.com/office/powerpoint/2010/main" val="3138557430"/>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2_Title Slide - no box - light image - White logo">
    <p:spTree>
      <p:nvGrpSpPr>
        <p:cNvPr id="1" name=""/>
        <p:cNvGrpSpPr/>
        <p:nvPr/>
      </p:nvGrpSpPr>
      <p:grpSpPr>
        <a:xfrm>
          <a:off x="0" y="0"/>
          <a:ext cx="0" cy="0"/>
          <a:chOff x="0" y="0"/>
          <a:chExt cx="0" cy="0"/>
        </a:xfrm>
      </p:grpSpPr>
      <p:sp>
        <p:nvSpPr>
          <p:cNvPr id="124" name="Title Text"/>
          <p:cNvSpPr txBox="1">
            <a:spLocks noGrp="1"/>
          </p:cNvSpPr>
          <p:nvPr>
            <p:ph type="title"/>
          </p:nvPr>
        </p:nvSpPr>
        <p:spPr>
          <a:xfrm>
            <a:off x="464320" y="3146550"/>
            <a:ext cx="11727680" cy="2448002"/>
          </a:xfrm>
          <a:prstGeom prst="rect">
            <a:avLst/>
          </a:prstGeom>
        </p:spPr>
        <p:txBody>
          <a:bodyPr anchor="b"/>
          <a:lstStyle>
            <a:lvl1pPr>
              <a:defRPr sz="4800">
                <a:solidFill>
                  <a:srgbClr val="000000"/>
                </a:solidFill>
              </a:defRPr>
            </a:lvl1pPr>
          </a:lstStyle>
          <a:p>
            <a:r>
              <a:t>Title Text</a:t>
            </a:r>
          </a:p>
        </p:txBody>
      </p:sp>
      <p:sp>
        <p:nvSpPr>
          <p:cNvPr id="125" name="Body Level One…"/>
          <p:cNvSpPr txBox="1">
            <a:spLocks noGrp="1"/>
          </p:cNvSpPr>
          <p:nvPr>
            <p:ph type="body" sz="quarter" idx="1"/>
          </p:nvPr>
        </p:nvSpPr>
        <p:spPr>
          <a:xfrm>
            <a:off x="475200" y="5775316"/>
            <a:ext cx="11714400" cy="1165486"/>
          </a:xfrm>
          <a:prstGeom prst="rect">
            <a:avLst/>
          </a:prstGeom>
        </p:spPr>
        <p:txBody>
          <a:bodyPr anchor="t"/>
          <a:lstStyle>
            <a:lvl1pPr marL="0" indent="0">
              <a:buClrTx/>
              <a:buSzTx/>
              <a:buNone/>
              <a:defRPr sz="3200" cap="none">
                <a:latin typeface="Arial Narrow"/>
                <a:ea typeface="Arial Narrow"/>
                <a:cs typeface="Arial Narrow"/>
                <a:sym typeface="Arial Narrow"/>
              </a:defRPr>
            </a:lvl1pPr>
            <a:lvl2pPr marL="0" indent="0">
              <a:buClrTx/>
              <a:buSzTx/>
              <a:buNone/>
              <a:defRPr sz="3200" cap="none">
                <a:latin typeface="Arial Narrow"/>
                <a:ea typeface="Arial Narrow"/>
                <a:cs typeface="Arial Narrow"/>
                <a:sym typeface="Arial Narrow"/>
              </a:defRPr>
            </a:lvl2pPr>
            <a:lvl3pPr>
              <a:buClrTx/>
              <a:defRPr sz="3200" cap="none">
                <a:latin typeface="Arial Narrow"/>
                <a:ea typeface="Arial Narrow"/>
                <a:cs typeface="Arial Narrow"/>
                <a:sym typeface="Arial Narrow"/>
              </a:defRPr>
            </a:lvl3pPr>
            <a:lvl4pPr>
              <a:buClrTx/>
              <a:defRPr sz="3200" cap="none">
                <a:latin typeface="Arial Narrow"/>
                <a:ea typeface="Arial Narrow"/>
                <a:cs typeface="Arial Narrow"/>
                <a:sym typeface="Arial Narrow"/>
              </a:defRPr>
            </a:lvl4pPr>
            <a:lvl5pPr>
              <a:buClrTx/>
              <a:defRPr sz="3200" cap="none">
                <a:latin typeface="Arial Narrow"/>
                <a:ea typeface="Arial Narrow"/>
                <a:cs typeface="Arial Narrow"/>
                <a:sym typeface="Arial Narrow"/>
              </a:defRPr>
            </a:lvl5pPr>
          </a:lstStyle>
          <a:p>
            <a:r>
              <a:t>Body Level One</a:t>
            </a:r>
          </a:p>
          <a:p>
            <a:pPr lvl="1"/>
            <a:r>
              <a:t>Body Level Two</a:t>
            </a:r>
          </a:p>
          <a:p>
            <a:pPr lvl="2"/>
            <a:r>
              <a:t>Body Level Three</a:t>
            </a:r>
          </a:p>
          <a:p>
            <a:pPr lvl="3"/>
            <a:r>
              <a:t>Body Level Four</a:t>
            </a:r>
          </a:p>
          <a:p>
            <a:pPr lvl="4"/>
            <a:r>
              <a:t>Body Level Five</a:t>
            </a:r>
          </a:p>
        </p:txBody>
      </p:sp>
      <p:sp>
        <p:nvSpPr>
          <p:cNvPr id="126" name="Text Placeholder 16"/>
          <p:cNvSpPr>
            <a:spLocks noGrp="1"/>
          </p:cNvSpPr>
          <p:nvPr>
            <p:ph type="body" sz="quarter" idx="13" hasCustomPrompt="1"/>
          </p:nvPr>
        </p:nvSpPr>
        <p:spPr>
          <a:xfrm>
            <a:off x="463550" y="7185600"/>
            <a:ext cx="11728450" cy="964802"/>
          </a:xfrm>
          <a:prstGeom prst="rect">
            <a:avLst/>
          </a:prstGeom>
        </p:spPr>
        <p:txBody>
          <a:bodyPr anchor="t"/>
          <a:lstStyle>
            <a:lvl1pPr marL="0" indent="0">
              <a:buClrTx/>
              <a:buSzTx/>
              <a:buNone/>
              <a:defRPr sz="2200" i="1" cap="none"/>
            </a:lvl1pPr>
          </a:lstStyle>
          <a:p>
            <a:r>
              <a:t>Surname Name – Name Meeting – Place – Month Year</a:t>
            </a:r>
          </a:p>
        </p:txBody>
      </p:sp>
      <p:grpSp>
        <p:nvGrpSpPr>
          <p:cNvPr id="130" name="Group 17"/>
          <p:cNvGrpSpPr/>
          <p:nvPr/>
        </p:nvGrpSpPr>
        <p:grpSpPr>
          <a:xfrm>
            <a:off x="0" y="5773860"/>
            <a:ext cx="474617" cy="524277"/>
            <a:chOff x="0" y="-1"/>
            <a:chExt cx="474615" cy="524276"/>
          </a:xfrm>
        </p:grpSpPr>
        <p:sp>
          <p:nvSpPr>
            <p:cNvPr id="127" name="Rectangle 18"/>
            <p:cNvSpPr/>
            <p:nvPr/>
          </p:nvSpPr>
          <p:spPr>
            <a:xfrm>
              <a:off x="0" y="-2"/>
              <a:ext cx="474617" cy="111765"/>
            </a:xfrm>
            <a:prstGeom prst="rect">
              <a:avLst/>
            </a:prstGeom>
            <a:solidFill>
              <a:schemeClr val="accent1"/>
            </a:solidFill>
            <a:ln w="12700" cap="flat">
              <a:noFill/>
              <a:miter lim="400000"/>
            </a:ln>
            <a:effectLst/>
          </p:spPr>
          <p:txBody>
            <a:bodyPr wrap="square" lIns="91438" tIns="91438" rIns="91438" bIns="91438" numCol="1" anchor="ctr">
              <a:noAutofit/>
            </a:bodyPr>
            <a:lstStyle/>
            <a:p>
              <a:pPr algn="ctr">
                <a:defRPr sz="2200">
                  <a:solidFill>
                    <a:srgbClr val="FFFFFF"/>
                  </a:solidFill>
                  <a:latin typeface="Arial"/>
                  <a:ea typeface="Arial"/>
                  <a:cs typeface="Arial"/>
                  <a:sym typeface="Arial"/>
                </a:defRPr>
              </a:pPr>
              <a:endParaRPr/>
            </a:p>
          </p:txBody>
        </p:sp>
        <p:sp>
          <p:nvSpPr>
            <p:cNvPr id="128" name="Rectangle 19"/>
            <p:cNvSpPr/>
            <p:nvPr/>
          </p:nvSpPr>
          <p:spPr>
            <a:xfrm>
              <a:off x="0" y="206255"/>
              <a:ext cx="474617" cy="111764"/>
            </a:xfrm>
            <a:prstGeom prst="rect">
              <a:avLst/>
            </a:prstGeom>
            <a:solidFill>
              <a:schemeClr val="accent2"/>
            </a:solidFill>
            <a:ln w="12700" cap="flat">
              <a:noFill/>
              <a:miter lim="400000"/>
            </a:ln>
            <a:effectLst/>
          </p:spPr>
          <p:txBody>
            <a:bodyPr wrap="square" lIns="91438" tIns="91438" rIns="91438" bIns="91438" numCol="1" anchor="ctr">
              <a:noAutofit/>
            </a:bodyPr>
            <a:lstStyle/>
            <a:p>
              <a:pPr algn="ctr">
                <a:defRPr sz="2200">
                  <a:solidFill>
                    <a:srgbClr val="FFFFFF"/>
                  </a:solidFill>
                  <a:latin typeface="Arial"/>
                  <a:ea typeface="Arial"/>
                  <a:cs typeface="Arial"/>
                  <a:sym typeface="Arial"/>
                </a:defRPr>
              </a:pPr>
              <a:endParaRPr/>
            </a:p>
          </p:txBody>
        </p:sp>
        <p:sp>
          <p:nvSpPr>
            <p:cNvPr id="129" name="Rectangle 20"/>
            <p:cNvSpPr/>
            <p:nvPr/>
          </p:nvSpPr>
          <p:spPr>
            <a:xfrm>
              <a:off x="0" y="412512"/>
              <a:ext cx="474617" cy="111764"/>
            </a:xfrm>
            <a:prstGeom prst="rect">
              <a:avLst/>
            </a:prstGeom>
            <a:solidFill>
              <a:schemeClr val="accent3"/>
            </a:solidFill>
            <a:ln w="12700" cap="flat">
              <a:noFill/>
              <a:miter lim="400000"/>
            </a:ln>
            <a:effectLst/>
          </p:spPr>
          <p:txBody>
            <a:bodyPr wrap="square" lIns="91438" tIns="91438" rIns="91438" bIns="91438" numCol="1" anchor="ctr">
              <a:noAutofit/>
            </a:bodyPr>
            <a:lstStyle/>
            <a:p>
              <a:pPr algn="ctr">
                <a:defRPr sz="2200">
                  <a:solidFill>
                    <a:srgbClr val="FFFFFF"/>
                  </a:solidFill>
                  <a:latin typeface="Arial"/>
                  <a:ea typeface="Arial"/>
                  <a:cs typeface="Arial"/>
                  <a:sym typeface="Arial"/>
                </a:defRPr>
              </a:pPr>
              <a:endParaRPr/>
            </a:p>
          </p:txBody>
        </p:sp>
      </p:grpSp>
      <p:pic>
        <p:nvPicPr>
          <p:cNvPr id="131" name="Picture 9" descr="Picture 9"/>
          <p:cNvPicPr>
            <a:picLocks noChangeAspect="1"/>
          </p:cNvPicPr>
          <p:nvPr/>
        </p:nvPicPr>
        <p:blipFill>
          <a:blip r:embed="rId2">
            <a:extLst/>
          </a:blip>
          <a:stretch>
            <a:fillRect/>
          </a:stretch>
        </p:blipFill>
        <p:spPr>
          <a:xfrm>
            <a:off x="19235900" y="12497261"/>
            <a:ext cx="3976478" cy="646250"/>
          </a:xfrm>
          <a:prstGeom prst="rect">
            <a:avLst/>
          </a:prstGeom>
          <a:ln w="12700">
            <a:miter lim="400000"/>
          </a:ln>
        </p:spPr>
      </p:pic>
      <p:sp>
        <p:nvSpPr>
          <p:cNvPr id="132" name="Slide Number"/>
          <p:cNvSpPr txBox="1">
            <a:spLocks noGrp="1"/>
          </p:cNvSpPr>
          <p:nvPr>
            <p:ph type="sldNum" sz="quarter" idx="2"/>
          </p:nvPr>
        </p:nvSpPr>
        <p:spPr>
          <a:xfrm>
            <a:off x="17123469" y="12539886"/>
            <a:ext cx="351731" cy="34563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and white emphasi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B17F91D-220A-4266-A51A-CED2DE89DDBD}"/>
              </a:ext>
            </a:extLst>
          </p:cNvPr>
          <p:cNvSpPr>
            <a:spLocks noGrp="1"/>
          </p:cNvSpPr>
          <p:nvPr>
            <p:ph type="pic" sz="quarter" idx="17"/>
          </p:nvPr>
        </p:nvSpPr>
        <p:spPr>
          <a:xfrm>
            <a:off x="12192000" y="0"/>
            <a:ext cx="12192000" cy="13716000"/>
          </a:xfrm>
        </p:spPr>
        <p:txBody>
          <a:bodyPr/>
          <a:lstStyle>
            <a:lvl1pPr marL="0" indent="0">
              <a:buNone/>
              <a:defRPr/>
            </a:lvl1pPr>
          </a:lstStyle>
          <a:p>
            <a:endParaRPr lang="en-GB"/>
          </a:p>
        </p:txBody>
      </p:sp>
      <p:sp>
        <p:nvSpPr>
          <p:cNvPr id="5" name="Text Placeholder 4">
            <a:extLst>
              <a:ext uri="{FF2B5EF4-FFF2-40B4-BE49-F238E27FC236}">
                <a16:creationId xmlns:a16="http://schemas.microsoft.com/office/drawing/2014/main" id="{C4CEE81A-A128-4FDE-8A4B-F23418890A4A}"/>
              </a:ext>
            </a:extLst>
          </p:cNvPr>
          <p:cNvSpPr>
            <a:spLocks noGrp="1"/>
          </p:cNvSpPr>
          <p:nvPr>
            <p:ph type="body" sz="quarter" idx="13" hasCustomPrompt="1"/>
          </p:nvPr>
        </p:nvSpPr>
        <p:spPr>
          <a:xfrm>
            <a:off x="13249985" y="1190232"/>
            <a:ext cx="10076034" cy="11335536"/>
          </a:xfrm>
          <a:solidFill>
            <a:schemeClr val="bg1">
              <a:alpha val="70000"/>
            </a:schemeClr>
          </a:solidFill>
        </p:spPr>
        <p:txBody>
          <a:bodyPr anchor="ctr">
            <a:normAutofit/>
          </a:bodyPr>
          <a:lstStyle>
            <a:lvl1pPr marL="0" indent="0" algn="ctr">
              <a:buNone/>
              <a:defRPr sz="4000" b="1">
                <a:solidFill>
                  <a:schemeClr val="accent3"/>
                </a:solidFill>
              </a:defRPr>
            </a:lvl1pPr>
            <a:lvl2pPr marL="358774" indent="0" algn="ctr">
              <a:buNone/>
              <a:defRPr sz="4000" b="1">
                <a:solidFill>
                  <a:schemeClr val="bg1"/>
                </a:solidFill>
              </a:defRPr>
            </a:lvl2pPr>
            <a:lvl3pPr marL="717550" indent="0" algn="ctr">
              <a:buNone/>
              <a:defRPr sz="3600" b="1">
                <a:solidFill>
                  <a:schemeClr val="bg1"/>
                </a:solidFill>
              </a:defRPr>
            </a:lvl3pPr>
            <a:lvl4pPr marL="1076324" indent="0" algn="ctr">
              <a:buNone/>
              <a:defRPr sz="3600" b="1">
                <a:solidFill>
                  <a:schemeClr val="bg1"/>
                </a:solidFill>
              </a:defRPr>
            </a:lvl4pPr>
            <a:lvl5pPr marL="1435100" indent="0" algn="ctr">
              <a:buNone/>
              <a:defRPr sz="3600" b="1">
                <a:solidFill>
                  <a:schemeClr val="bg1"/>
                </a:solidFill>
              </a:defRPr>
            </a:lvl5pPr>
          </a:lstStyle>
          <a:p>
            <a:pPr lvl="0"/>
            <a:r>
              <a:rPr lang="en-US" dirty="0"/>
              <a:t>Quote or emphasis</a:t>
            </a:r>
          </a:p>
        </p:txBody>
      </p:sp>
      <p:sp>
        <p:nvSpPr>
          <p:cNvPr id="2" name="Title 1">
            <a:extLst>
              <a:ext uri="{FF2B5EF4-FFF2-40B4-BE49-F238E27FC236}">
                <a16:creationId xmlns:a16="http://schemas.microsoft.com/office/drawing/2014/main" id="{6CCCF15F-9C7F-41A2-98E5-E9E5B5010612}"/>
              </a:ext>
            </a:extLst>
          </p:cNvPr>
          <p:cNvSpPr>
            <a:spLocks noGrp="1"/>
          </p:cNvSpPr>
          <p:nvPr>
            <p:ph type="title"/>
          </p:nvPr>
        </p:nvSpPr>
        <p:spPr>
          <a:xfrm>
            <a:off x="453598" y="418206"/>
            <a:ext cx="11361884" cy="720000"/>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4C6E267B-CE3F-49F4-B78D-A512D6100D0E}"/>
              </a:ext>
            </a:extLst>
          </p:cNvPr>
          <p:cNvSpPr>
            <a:spLocks noGrp="1"/>
          </p:cNvSpPr>
          <p:nvPr>
            <p:ph idx="1"/>
          </p:nvPr>
        </p:nvSpPr>
        <p:spPr>
          <a:xfrm>
            <a:off x="453599" y="1800000"/>
            <a:ext cx="11361886" cy="100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7">
            <a:extLst>
              <a:ext uri="{FF2B5EF4-FFF2-40B4-BE49-F238E27FC236}">
                <a16:creationId xmlns:a16="http://schemas.microsoft.com/office/drawing/2014/main" id="{D1D35FE8-AC7E-4016-A779-3D79E4641CC8}"/>
              </a:ext>
            </a:extLst>
          </p:cNvPr>
          <p:cNvSpPr>
            <a:spLocks noGrp="1"/>
          </p:cNvSpPr>
          <p:nvPr>
            <p:ph type="sldNum" sz="quarter" idx="16"/>
          </p:nvPr>
        </p:nvSpPr>
        <p:spPr/>
        <p:txBody>
          <a:bodyPr/>
          <a:lstStyle>
            <a:lvl1pPr algn="r">
              <a:defRPr/>
            </a:lvl1pPr>
          </a:lstStyle>
          <a:p>
            <a:fld id="{0E153218-3C45-4416-BBD6-D0B8FE588688}" type="slidenum">
              <a:rPr lang="en-GB" smtClean="0"/>
              <a:pPr/>
              <a:t>‹#›</a:t>
            </a:fld>
            <a:endParaRPr lang="en-GB" b="1" spc="600" dirty="0"/>
          </a:p>
        </p:txBody>
      </p:sp>
    </p:spTree>
    <p:extLst>
      <p:ext uri="{BB962C8B-B14F-4D97-AF65-F5344CB8AC3E}">
        <p14:creationId xmlns:p14="http://schemas.microsoft.com/office/powerpoint/2010/main" val="778143911"/>
      </p:ext>
    </p:extLst>
  </p:cSld>
  <p:clrMapOvr>
    <a:masterClrMapping/>
  </p:clrMapOvr>
  <p:transition spd="slow">
    <p:push/>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ullet list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B72FB-0F4C-4FD9-A712-8AD1295338E8}"/>
              </a:ext>
            </a:extLst>
          </p:cNvPr>
          <p:cNvSpPr>
            <a:spLocks noGrp="1"/>
          </p:cNvSpPr>
          <p:nvPr>
            <p:ph type="title"/>
          </p:nvPr>
        </p:nvSpPr>
        <p:spPr>
          <a:xfrm>
            <a:off x="453599" y="418206"/>
            <a:ext cx="23473198" cy="72000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B8EC0AA-EC7B-4166-AFCA-8F13C5D399EF}"/>
              </a:ext>
            </a:extLst>
          </p:cNvPr>
          <p:cNvSpPr>
            <a:spLocks noGrp="1"/>
          </p:cNvSpPr>
          <p:nvPr>
            <p:ph type="sldNum" sz="quarter" idx="10"/>
          </p:nvPr>
        </p:nvSpPr>
        <p:spPr/>
        <p:txBody>
          <a:bodyPr/>
          <a:lstStyle/>
          <a:p>
            <a:fld id="{0E153218-3C45-4416-BBD6-D0B8FE588688}" type="slidenum">
              <a:rPr lang="en-GB" smtClean="0"/>
              <a:pPr/>
              <a:t>‹#›</a:t>
            </a:fld>
            <a:endParaRPr lang="en-GB" spc="600" dirty="0"/>
          </a:p>
        </p:txBody>
      </p:sp>
      <p:sp>
        <p:nvSpPr>
          <p:cNvPr id="4" name="Date Placeholder 3">
            <a:extLst>
              <a:ext uri="{FF2B5EF4-FFF2-40B4-BE49-F238E27FC236}">
                <a16:creationId xmlns:a16="http://schemas.microsoft.com/office/drawing/2014/main" id="{019BCFE9-3219-4F84-95F1-0872BD3F9EB0}"/>
              </a:ext>
            </a:extLst>
          </p:cNvPr>
          <p:cNvSpPr>
            <a:spLocks noGrp="1"/>
          </p:cNvSpPr>
          <p:nvPr>
            <p:ph type="dt" sz="half" idx="11"/>
          </p:nvPr>
        </p:nvSpPr>
        <p:spPr/>
        <p:txBody>
          <a:bodyPr/>
          <a:lstStyle/>
          <a:p>
            <a:fld id="{F46B4234-857F-4141-834C-9A7AEBE5AADE}" type="datetime1">
              <a:rPr lang="en-GB" smtClean="0"/>
              <a:t>15/06/2020</a:t>
            </a:fld>
            <a:endParaRPr lang="en-GB"/>
          </a:p>
        </p:txBody>
      </p:sp>
      <p:sp>
        <p:nvSpPr>
          <p:cNvPr id="5" name="Footer Placeholder 4">
            <a:extLst>
              <a:ext uri="{FF2B5EF4-FFF2-40B4-BE49-F238E27FC236}">
                <a16:creationId xmlns:a16="http://schemas.microsoft.com/office/drawing/2014/main" id="{8D261DBA-4884-4275-8613-81C16BE45C15}"/>
              </a:ext>
            </a:extLst>
          </p:cNvPr>
          <p:cNvSpPr>
            <a:spLocks noGrp="1"/>
          </p:cNvSpPr>
          <p:nvPr>
            <p:ph type="ftr" sz="quarter" idx="12"/>
          </p:nvPr>
        </p:nvSpPr>
        <p:spPr/>
        <p:txBody>
          <a:bodyPr/>
          <a:lstStyle/>
          <a:p>
            <a:endParaRPr lang="en-GB" dirty="0"/>
          </a:p>
        </p:txBody>
      </p:sp>
      <p:sp>
        <p:nvSpPr>
          <p:cNvPr id="7" name="Text Placeholder 6">
            <a:extLst>
              <a:ext uri="{FF2B5EF4-FFF2-40B4-BE49-F238E27FC236}">
                <a16:creationId xmlns:a16="http://schemas.microsoft.com/office/drawing/2014/main" id="{7793087A-11DB-4BE7-85D9-D1DFCF39D78B}"/>
              </a:ext>
            </a:extLst>
          </p:cNvPr>
          <p:cNvSpPr>
            <a:spLocks noGrp="1"/>
          </p:cNvSpPr>
          <p:nvPr>
            <p:ph type="body" sz="quarter" idx="13"/>
          </p:nvPr>
        </p:nvSpPr>
        <p:spPr>
          <a:xfrm>
            <a:off x="400048" y="3210019"/>
            <a:ext cx="7200000" cy="7295962"/>
          </a:xfrm>
          <a:prstGeom prst="roundRect">
            <a:avLst/>
          </a:prstGeom>
          <a:solidFill>
            <a:schemeClr val="bg1"/>
          </a:solidFill>
          <a:ln>
            <a:solidFill>
              <a:schemeClr val="accent2"/>
            </a:solidFill>
          </a:ln>
        </p:spPr>
        <p:txBody>
          <a:bodyPr tIns="432000">
            <a:normAutofit/>
          </a:bodyPr>
          <a:lstStyle>
            <a:lvl1pPr>
              <a:buClr>
                <a:schemeClr val="accent2"/>
              </a:buClr>
              <a:defRPr sz="2200"/>
            </a:lvl1pPr>
            <a:lvl2pPr>
              <a:buClr>
                <a:schemeClr val="accent2"/>
              </a:buClr>
              <a:defRPr sz="2200"/>
            </a:lvl2pPr>
            <a:lvl3pPr>
              <a:buClr>
                <a:schemeClr val="accent2"/>
              </a:buClr>
              <a:defRPr sz="2200"/>
            </a:lvl3pPr>
            <a:lvl4pPr>
              <a:buClr>
                <a:schemeClr val="accent2"/>
              </a:buClr>
              <a:defRPr sz="2200"/>
            </a:lvl4pPr>
            <a:lvl5pPr>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6">
            <a:extLst>
              <a:ext uri="{FF2B5EF4-FFF2-40B4-BE49-F238E27FC236}">
                <a16:creationId xmlns:a16="http://schemas.microsoft.com/office/drawing/2014/main" id="{93F6136C-F9AC-47ED-AC90-FF8C293F75DD}"/>
              </a:ext>
            </a:extLst>
          </p:cNvPr>
          <p:cNvSpPr>
            <a:spLocks noGrp="1"/>
          </p:cNvSpPr>
          <p:nvPr>
            <p:ph type="body" sz="quarter" idx="14"/>
          </p:nvPr>
        </p:nvSpPr>
        <p:spPr>
          <a:xfrm>
            <a:off x="8563422" y="3210019"/>
            <a:ext cx="7200000" cy="7295962"/>
          </a:xfrm>
          <a:prstGeom prst="roundRect">
            <a:avLst/>
          </a:prstGeom>
          <a:solidFill>
            <a:schemeClr val="bg1"/>
          </a:solidFill>
          <a:ln>
            <a:solidFill>
              <a:schemeClr val="accent2"/>
            </a:solidFill>
          </a:ln>
        </p:spPr>
        <p:txBody>
          <a:bodyPr tIns="432000">
            <a:normAutofit/>
          </a:bodyPr>
          <a:lstStyle>
            <a:lvl1pPr>
              <a:buClr>
                <a:schemeClr val="accent2"/>
              </a:buClr>
              <a:defRPr sz="2200"/>
            </a:lvl1pPr>
            <a:lvl2pPr>
              <a:buClr>
                <a:schemeClr val="accent2"/>
              </a:buClr>
              <a:defRPr sz="2200"/>
            </a:lvl2pPr>
            <a:lvl3pPr>
              <a:buClr>
                <a:schemeClr val="accent2"/>
              </a:buClr>
              <a:defRPr sz="2200"/>
            </a:lvl3pPr>
            <a:lvl4pPr>
              <a:buClr>
                <a:schemeClr val="accent2"/>
              </a:buClr>
              <a:defRPr sz="2200"/>
            </a:lvl4pPr>
            <a:lvl5pPr>
              <a:buClr>
                <a:schemeClr val="accent2"/>
              </a:buClr>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6">
            <a:extLst>
              <a:ext uri="{FF2B5EF4-FFF2-40B4-BE49-F238E27FC236}">
                <a16:creationId xmlns:a16="http://schemas.microsoft.com/office/drawing/2014/main" id="{D6EE84F8-E65A-4528-ACB9-21765E0DB886}"/>
              </a:ext>
            </a:extLst>
          </p:cNvPr>
          <p:cNvSpPr>
            <a:spLocks noGrp="1"/>
          </p:cNvSpPr>
          <p:nvPr>
            <p:ph type="body" sz="quarter" idx="15"/>
          </p:nvPr>
        </p:nvSpPr>
        <p:spPr>
          <a:xfrm>
            <a:off x="16726796" y="3210019"/>
            <a:ext cx="7200000" cy="7295962"/>
          </a:xfrm>
          <a:prstGeom prst="roundRect">
            <a:avLst/>
          </a:prstGeom>
          <a:solidFill>
            <a:schemeClr val="bg1"/>
          </a:solidFill>
          <a:ln>
            <a:solidFill>
              <a:schemeClr val="accent2"/>
            </a:solidFill>
          </a:ln>
        </p:spPr>
        <p:txBody>
          <a:bodyPr tIns="432000">
            <a:normAutofit/>
          </a:bodyPr>
          <a:lstStyle>
            <a:lvl1pPr>
              <a:buClr>
                <a:schemeClr val="accent2"/>
              </a:buClr>
              <a:defRPr sz="2200"/>
            </a:lvl1pPr>
            <a:lvl2pPr>
              <a:buClr>
                <a:schemeClr val="accent2"/>
              </a:buClr>
              <a:defRPr sz="2200"/>
            </a:lvl2pPr>
            <a:lvl3pPr>
              <a:buClr>
                <a:schemeClr val="accent2"/>
              </a:buClr>
              <a:defRPr sz="2200"/>
            </a:lvl3pPr>
            <a:lvl4pPr>
              <a:buClr>
                <a:schemeClr val="accent2"/>
              </a:buClr>
              <a:defRPr sz="2200"/>
            </a:lvl4pPr>
            <a:lvl5pPr>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Picture Placeholder 13">
            <a:extLst>
              <a:ext uri="{FF2B5EF4-FFF2-40B4-BE49-F238E27FC236}">
                <a16:creationId xmlns:a16="http://schemas.microsoft.com/office/drawing/2014/main" id="{57D832A8-D4BD-4ABA-8A1C-4DA13581615F}"/>
              </a:ext>
            </a:extLst>
          </p:cNvPr>
          <p:cNvSpPr>
            <a:spLocks noGrp="1"/>
          </p:cNvSpPr>
          <p:nvPr>
            <p:ph type="pic" sz="quarter" idx="16"/>
          </p:nvPr>
        </p:nvSpPr>
        <p:spPr>
          <a:xfrm>
            <a:off x="2892571" y="2257520"/>
            <a:ext cx="1907886" cy="1905000"/>
          </a:xfrm>
          <a:prstGeom prst="roundRect">
            <a:avLst/>
          </a:prstGeom>
          <a:solidFill>
            <a:schemeClr val="accent2"/>
          </a:solidFill>
          <a:ln>
            <a:solidFill>
              <a:schemeClr val="accent2"/>
            </a:solidFill>
          </a:ln>
        </p:spPr>
        <p:txBody>
          <a:bodyPr anchor="ctr">
            <a:normAutofit/>
          </a:bodyPr>
          <a:lstStyle>
            <a:lvl1pPr marL="0" indent="0" algn="ctr">
              <a:buNone/>
              <a:defRPr sz="2400">
                <a:solidFill>
                  <a:schemeClr val="bg1"/>
                </a:solidFill>
              </a:defRPr>
            </a:lvl1pPr>
          </a:lstStyle>
          <a:p>
            <a:endParaRPr lang="en-GB"/>
          </a:p>
        </p:txBody>
      </p:sp>
      <p:sp>
        <p:nvSpPr>
          <p:cNvPr id="15" name="Picture Placeholder 13">
            <a:extLst>
              <a:ext uri="{FF2B5EF4-FFF2-40B4-BE49-F238E27FC236}">
                <a16:creationId xmlns:a16="http://schemas.microsoft.com/office/drawing/2014/main" id="{2E34E844-E856-4EB4-B5D1-A4173829B8F9}"/>
              </a:ext>
            </a:extLst>
          </p:cNvPr>
          <p:cNvSpPr>
            <a:spLocks noGrp="1"/>
          </p:cNvSpPr>
          <p:nvPr>
            <p:ph type="pic" sz="quarter" idx="17"/>
          </p:nvPr>
        </p:nvSpPr>
        <p:spPr>
          <a:xfrm>
            <a:off x="11238057" y="2257520"/>
            <a:ext cx="1907886" cy="1905000"/>
          </a:xfrm>
          <a:prstGeom prst="roundRect">
            <a:avLst/>
          </a:prstGeom>
          <a:solidFill>
            <a:schemeClr val="accent2"/>
          </a:solidFill>
          <a:ln>
            <a:solidFill>
              <a:schemeClr val="accent2"/>
            </a:solidFill>
          </a:ln>
        </p:spPr>
        <p:txBody>
          <a:bodyPr anchor="ctr">
            <a:normAutofit/>
          </a:bodyPr>
          <a:lstStyle>
            <a:lvl1pPr marL="0" indent="0" algn="ctr">
              <a:buNone/>
              <a:defRPr sz="2400">
                <a:solidFill>
                  <a:schemeClr val="bg1"/>
                </a:solidFill>
              </a:defRPr>
            </a:lvl1pPr>
          </a:lstStyle>
          <a:p>
            <a:endParaRPr lang="en-GB"/>
          </a:p>
        </p:txBody>
      </p:sp>
      <p:sp>
        <p:nvSpPr>
          <p:cNvPr id="16" name="Picture Placeholder 13">
            <a:extLst>
              <a:ext uri="{FF2B5EF4-FFF2-40B4-BE49-F238E27FC236}">
                <a16:creationId xmlns:a16="http://schemas.microsoft.com/office/drawing/2014/main" id="{8DC6406B-075C-42C9-B239-F6CD23979FC1}"/>
              </a:ext>
            </a:extLst>
          </p:cNvPr>
          <p:cNvSpPr>
            <a:spLocks noGrp="1"/>
          </p:cNvSpPr>
          <p:nvPr>
            <p:ph type="pic" sz="quarter" idx="18"/>
          </p:nvPr>
        </p:nvSpPr>
        <p:spPr>
          <a:xfrm>
            <a:off x="19372853" y="2257520"/>
            <a:ext cx="1907886" cy="1905000"/>
          </a:xfrm>
          <a:prstGeom prst="roundRect">
            <a:avLst/>
          </a:prstGeom>
          <a:solidFill>
            <a:schemeClr val="accent2"/>
          </a:solidFill>
          <a:ln>
            <a:solidFill>
              <a:schemeClr val="accent2"/>
            </a:solidFill>
          </a:ln>
        </p:spPr>
        <p:txBody>
          <a:bodyPr anchor="ctr">
            <a:normAutofit/>
          </a:bodyPr>
          <a:lstStyle>
            <a:lvl1pPr marL="0" indent="0" algn="ctr">
              <a:buNone/>
              <a:defRPr sz="2400">
                <a:solidFill>
                  <a:schemeClr val="bg1"/>
                </a:solidFill>
              </a:defRPr>
            </a:lvl1pPr>
          </a:lstStyle>
          <a:p>
            <a:endParaRPr lang="en-GB"/>
          </a:p>
        </p:txBody>
      </p:sp>
    </p:spTree>
    <p:extLst>
      <p:ext uri="{BB962C8B-B14F-4D97-AF65-F5344CB8AC3E}">
        <p14:creationId xmlns:p14="http://schemas.microsoft.com/office/powerpoint/2010/main" val="1693795000"/>
      </p:ext>
    </p:extLst>
  </p:cSld>
  <p:clrMapOvr>
    <a:masterClrMapping/>
  </p:clrMapOvr>
  <p:transition spd="slow">
    <p:push/>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entred list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B72FB-0F4C-4FD9-A712-8AD1295338E8}"/>
              </a:ext>
            </a:extLst>
          </p:cNvPr>
          <p:cNvSpPr>
            <a:spLocks noGrp="1"/>
          </p:cNvSpPr>
          <p:nvPr>
            <p:ph type="title"/>
          </p:nvPr>
        </p:nvSpPr>
        <p:spPr>
          <a:xfrm>
            <a:off x="453599" y="418206"/>
            <a:ext cx="23473198" cy="72000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B8EC0AA-EC7B-4166-AFCA-8F13C5D399EF}"/>
              </a:ext>
            </a:extLst>
          </p:cNvPr>
          <p:cNvSpPr>
            <a:spLocks noGrp="1"/>
          </p:cNvSpPr>
          <p:nvPr>
            <p:ph type="sldNum" sz="quarter" idx="10"/>
          </p:nvPr>
        </p:nvSpPr>
        <p:spPr/>
        <p:txBody>
          <a:bodyPr/>
          <a:lstStyle/>
          <a:p>
            <a:fld id="{0E153218-3C45-4416-BBD6-D0B8FE588688}" type="slidenum">
              <a:rPr lang="en-GB" smtClean="0"/>
              <a:pPr/>
              <a:t>‹#›</a:t>
            </a:fld>
            <a:endParaRPr lang="en-GB" spc="600" dirty="0"/>
          </a:p>
        </p:txBody>
      </p:sp>
      <p:sp>
        <p:nvSpPr>
          <p:cNvPr id="4" name="Date Placeholder 3">
            <a:extLst>
              <a:ext uri="{FF2B5EF4-FFF2-40B4-BE49-F238E27FC236}">
                <a16:creationId xmlns:a16="http://schemas.microsoft.com/office/drawing/2014/main" id="{019BCFE9-3219-4F84-95F1-0872BD3F9EB0}"/>
              </a:ext>
            </a:extLst>
          </p:cNvPr>
          <p:cNvSpPr>
            <a:spLocks noGrp="1"/>
          </p:cNvSpPr>
          <p:nvPr>
            <p:ph type="dt" sz="half" idx="11"/>
          </p:nvPr>
        </p:nvSpPr>
        <p:spPr/>
        <p:txBody>
          <a:bodyPr/>
          <a:lstStyle/>
          <a:p>
            <a:fld id="{F46B4234-857F-4141-834C-9A7AEBE5AADE}" type="datetime1">
              <a:rPr lang="en-GB" smtClean="0"/>
              <a:t>15/06/2020</a:t>
            </a:fld>
            <a:endParaRPr lang="en-GB"/>
          </a:p>
        </p:txBody>
      </p:sp>
      <p:sp>
        <p:nvSpPr>
          <p:cNvPr id="5" name="Footer Placeholder 4">
            <a:extLst>
              <a:ext uri="{FF2B5EF4-FFF2-40B4-BE49-F238E27FC236}">
                <a16:creationId xmlns:a16="http://schemas.microsoft.com/office/drawing/2014/main" id="{8D261DBA-4884-4275-8613-81C16BE45C15}"/>
              </a:ext>
            </a:extLst>
          </p:cNvPr>
          <p:cNvSpPr>
            <a:spLocks noGrp="1"/>
          </p:cNvSpPr>
          <p:nvPr>
            <p:ph type="ftr" sz="quarter" idx="12"/>
          </p:nvPr>
        </p:nvSpPr>
        <p:spPr/>
        <p:txBody>
          <a:bodyPr/>
          <a:lstStyle/>
          <a:p>
            <a:endParaRPr lang="en-GB" dirty="0"/>
          </a:p>
        </p:txBody>
      </p:sp>
      <p:sp>
        <p:nvSpPr>
          <p:cNvPr id="7" name="Text Placeholder 6">
            <a:extLst>
              <a:ext uri="{FF2B5EF4-FFF2-40B4-BE49-F238E27FC236}">
                <a16:creationId xmlns:a16="http://schemas.microsoft.com/office/drawing/2014/main" id="{7793087A-11DB-4BE7-85D9-D1DFCF39D78B}"/>
              </a:ext>
            </a:extLst>
          </p:cNvPr>
          <p:cNvSpPr>
            <a:spLocks noGrp="1"/>
          </p:cNvSpPr>
          <p:nvPr>
            <p:ph type="body" sz="quarter" idx="13"/>
          </p:nvPr>
        </p:nvSpPr>
        <p:spPr>
          <a:xfrm>
            <a:off x="399812" y="3210019"/>
            <a:ext cx="7200000" cy="7295962"/>
          </a:xfrm>
          <a:prstGeom prst="roundRect">
            <a:avLst/>
          </a:prstGeom>
          <a:solidFill>
            <a:schemeClr val="bg1"/>
          </a:solidFill>
          <a:ln>
            <a:solidFill>
              <a:schemeClr val="accent2"/>
            </a:solidFill>
          </a:ln>
        </p:spPr>
        <p:txBody>
          <a:bodyPr tIns="432000">
            <a:normAutofit/>
          </a:bodyPr>
          <a:lstStyle>
            <a:lvl1pPr marL="0" indent="0" algn="ctr">
              <a:buClr>
                <a:schemeClr val="accent3"/>
              </a:buClr>
              <a:buNone/>
              <a:defRPr sz="2200"/>
            </a:lvl1pPr>
            <a:lvl2pPr marL="358774" indent="0" algn="ctr">
              <a:buClr>
                <a:schemeClr val="accent3"/>
              </a:buClr>
              <a:buNone/>
              <a:defRPr sz="2200"/>
            </a:lvl2pPr>
            <a:lvl3pPr marL="717550" indent="0" algn="ctr">
              <a:buClr>
                <a:schemeClr val="accent3"/>
              </a:buClr>
              <a:buNone/>
              <a:defRPr sz="2200"/>
            </a:lvl3pPr>
            <a:lvl4pPr marL="1076324" indent="0" algn="ctr">
              <a:buClr>
                <a:schemeClr val="accent3"/>
              </a:buClr>
              <a:buNone/>
              <a:defRPr sz="2200"/>
            </a:lvl4pPr>
            <a:lvl5pPr marL="1435100" indent="0" algn="ctr">
              <a:buClr>
                <a:schemeClr val="accent3"/>
              </a:buClr>
              <a:buNone/>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6">
            <a:extLst>
              <a:ext uri="{FF2B5EF4-FFF2-40B4-BE49-F238E27FC236}">
                <a16:creationId xmlns:a16="http://schemas.microsoft.com/office/drawing/2014/main" id="{93F6136C-F9AC-47ED-AC90-FF8C293F75DD}"/>
              </a:ext>
            </a:extLst>
          </p:cNvPr>
          <p:cNvSpPr>
            <a:spLocks noGrp="1"/>
          </p:cNvSpPr>
          <p:nvPr>
            <p:ph type="body" sz="quarter" idx="14"/>
          </p:nvPr>
        </p:nvSpPr>
        <p:spPr>
          <a:xfrm>
            <a:off x="8563422" y="3210019"/>
            <a:ext cx="7200000" cy="7295962"/>
          </a:xfrm>
          <a:prstGeom prst="roundRect">
            <a:avLst/>
          </a:prstGeom>
          <a:solidFill>
            <a:schemeClr val="bg1"/>
          </a:solidFill>
          <a:ln>
            <a:solidFill>
              <a:schemeClr val="accent2"/>
            </a:solidFill>
          </a:ln>
        </p:spPr>
        <p:txBody>
          <a:bodyPr tIns="432000">
            <a:normAutofit/>
          </a:bodyPr>
          <a:lstStyle>
            <a:lvl1pPr marL="0" indent="0" algn="ctr">
              <a:buClr>
                <a:schemeClr val="accent3"/>
              </a:buClr>
              <a:buNone/>
              <a:defRPr sz="2200"/>
            </a:lvl1pPr>
            <a:lvl2pPr marL="358774" indent="0" algn="ctr">
              <a:buClr>
                <a:schemeClr val="accent3"/>
              </a:buClr>
              <a:buNone/>
              <a:defRPr sz="2200"/>
            </a:lvl2pPr>
            <a:lvl3pPr marL="717550" indent="0" algn="ctr">
              <a:buClr>
                <a:schemeClr val="accent3"/>
              </a:buClr>
              <a:buNone/>
              <a:defRPr sz="2200"/>
            </a:lvl3pPr>
            <a:lvl4pPr marL="1076324" indent="0" algn="ctr">
              <a:buClr>
                <a:schemeClr val="accent3"/>
              </a:buClr>
              <a:buNone/>
              <a:defRPr sz="2200"/>
            </a:lvl4pPr>
            <a:lvl5pPr marL="1435100" indent="0" algn="ctr">
              <a:buClr>
                <a:schemeClr val="accent3"/>
              </a:buClr>
              <a:buNone/>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6">
            <a:extLst>
              <a:ext uri="{FF2B5EF4-FFF2-40B4-BE49-F238E27FC236}">
                <a16:creationId xmlns:a16="http://schemas.microsoft.com/office/drawing/2014/main" id="{D6EE84F8-E65A-4528-ACB9-21765E0DB886}"/>
              </a:ext>
            </a:extLst>
          </p:cNvPr>
          <p:cNvSpPr>
            <a:spLocks noGrp="1"/>
          </p:cNvSpPr>
          <p:nvPr>
            <p:ph type="body" sz="quarter" idx="15"/>
          </p:nvPr>
        </p:nvSpPr>
        <p:spPr>
          <a:xfrm>
            <a:off x="16726796" y="3210019"/>
            <a:ext cx="7200000" cy="7295962"/>
          </a:xfrm>
          <a:prstGeom prst="roundRect">
            <a:avLst/>
          </a:prstGeom>
          <a:solidFill>
            <a:schemeClr val="bg1"/>
          </a:solidFill>
          <a:ln>
            <a:solidFill>
              <a:schemeClr val="accent2"/>
            </a:solidFill>
          </a:ln>
        </p:spPr>
        <p:txBody>
          <a:bodyPr tIns="432000">
            <a:normAutofit/>
          </a:bodyPr>
          <a:lstStyle>
            <a:lvl1pPr marL="0" indent="0" algn="ctr">
              <a:buClr>
                <a:schemeClr val="accent3"/>
              </a:buClr>
              <a:buNone/>
              <a:defRPr sz="2200"/>
            </a:lvl1pPr>
            <a:lvl2pPr marL="358774" indent="0" algn="ctr">
              <a:buClr>
                <a:schemeClr val="accent3"/>
              </a:buClr>
              <a:buNone/>
              <a:defRPr sz="2200"/>
            </a:lvl2pPr>
            <a:lvl3pPr marL="717550" indent="0" algn="ctr">
              <a:buClr>
                <a:schemeClr val="accent3"/>
              </a:buClr>
              <a:buNone/>
              <a:defRPr sz="2200"/>
            </a:lvl3pPr>
            <a:lvl4pPr marL="1076324" indent="0" algn="ctr">
              <a:buClr>
                <a:schemeClr val="accent3"/>
              </a:buClr>
              <a:buNone/>
              <a:defRPr sz="2200"/>
            </a:lvl4pPr>
            <a:lvl5pPr marL="1435100" indent="0" algn="ctr">
              <a:buClr>
                <a:schemeClr val="accent3"/>
              </a:buClr>
              <a:buNone/>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Picture Placeholder 13">
            <a:extLst>
              <a:ext uri="{FF2B5EF4-FFF2-40B4-BE49-F238E27FC236}">
                <a16:creationId xmlns:a16="http://schemas.microsoft.com/office/drawing/2014/main" id="{57D832A8-D4BD-4ABA-8A1C-4DA13581615F}"/>
              </a:ext>
            </a:extLst>
          </p:cNvPr>
          <p:cNvSpPr>
            <a:spLocks noGrp="1"/>
          </p:cNvSpPr>
          <p:nvPr>
            <p:ph type="pic" sz="quarter" idx="16"/>
          </p:nvPr>
        </p:nvSpPr>
        <p:spPr>
          <a:xfrm>
            <a:off x="2156545" y="2422830"/>
            <a:ext cx="3379938" cy="1574380"/>
          </a:xfrm>
          <a:prstGeom prst="roundRect">
            <a:avLst/>
          </a:prstGeom>
          <a:solidFill>
            <a:schemeClr val="accent2"/>
          </a:solidFill>
          <a:ln>
            <a:solidFill>
              <a:schemeClr val="accent2"/>
            </a:solidFill>
          </a:ln>
        </p:spPr>
        <p:txBody>
          <a:bodyPr anchor="ctr">
            <a:normAutofit/>
          </a:bodyPr>
          <a:lstStyle>
            <a:lvl1pPr marL="0" indent="0" algn="ctr">
              <a:buNone/>
              <a:defRPr sz="2400">
                <a:solidFill>
                  <a:schemeClr val="bg1"/>
                </a:solidFill>
              </a:defRPr>
            </a:lvl1pPr>
          </a:lstStyle>
          <a:p>
            <a:endParaRPr lang="en-GB"/>
          </a:p>
        </p:txBody>
      </p:sp>
      <p:sp>
        <p:nvSpPr>
          <p:cNvPr id="15" name="Picture Placeholder 13">
            <a:extLst>
              <a:ext uri="{FF2B5EF4-FFF2-40B4-BE49-F238E27FC236}">
                <a16:creationId xmlns:a16="http://schemas.microsoft.com/office/drawing/2014/main" id="{2E34E844-E856-4EB4-B5D1-A4173829B8F9}"/>
              </a:ext>
            </a:extLst>
          </p:cNvPr>
          <p:cNvSpPr>
            <a:spLocks noGrp="1"/>
          </p:cNvSpPr>
          <p:nvPr>
            <p:ph type="pic" sz="quarter" idx="17"/>
          </p:nvPr>
        </p:nvSpPr>
        <p:spPr>
          <a:xfrm>
            <a:off x="10502031" y="2422830"/>
            <a:ext cx="3379938" cy="1574380"/>
          </a:xfrm>
          <a:prstGeom prst="roundRect">
            <a:avLst/>
          </a:prstGeom>
          <a:solidFill>
            <a:schemeClr val="accent2"/>
          </a:solidFill>
          <a:ln>
            <a:solidFill>
              <a:schemeClr val="accent2"/>
            </a:solidFill>
          </a:ln>
        </p:spPr>
        <p:txBody>
          <a:bodyPr anchor="ctr">
            <a:normAutofit/>
          </a:bodyPr>
          <a:lstStyle>
            <a:lvl1pPr marL="0" indent="0" algn="ctr">
              <a:buNone/>
              <a:defRPr sz="2400">
                <a:solidFill>
                  <a:schemeClr val="bg1"/>
                </a:solidFill>
              </a:defRPr>
            </a:lvl1pPr>
          </a:lstStyle>
          <a:p>
            <a:endParaRPr lang="en-GB"/>
          </a:p>
        </p:txBody>
      </p:sp>
      <p:sp>
        <p:nvSpPr>
          <p:cNvPr id="16" name="Picture Placeholder 13">
            <a:extLst>
              <a:ext uri="{FF2B5EF4-FFF2-40B4-BE49-F238E27FC236}">
                <a16:creationId xmlns:a16="http://schemas.microsoft.com/office/drawing/2014/main" id="{8DC6406B-075C-42C9-B239-F6CD23979FC1}"/>
              </a:ext>
            </a:extLst>
          </p:cNvPr>
          <p:cNvSpPr>
            <a:spLocks noGrp="1"/>
          </p:cNvSpPr>
          <p:nvPr>
            <p:ph type="pic" sz="quarter" idx="18"/>
          </p:nvPr>
        </p:nvSpPr>
        <p:spPr>
          <a:xfrm>
            <a:off x="18636827" y="2422830"/>
            <a:ext cx="3379938" cy="1574380"/>
          </a:xfrm>
          <a:prstGeom prst="roundRect">
            <a:avLst/>
          </a:prstGeom>
          <a:solidFill>
            <a:schemeClr val="accent2"/>
          </a:solidFill>
          <a:ln>
            <a:solidFill>
              <a:schemeClr val="accent2"/>
            </a:solidFill>
          </a:ln>
        </p:spPr>
        <p:txBody>
          <a:bodyPr anchor="ctr">
            <a:normAutofit/>
          </a:bodyPr>
          <a:lstStyle>
            <a:lvl1pPr marL="0" indent="0" algn="ctr">
              <a:buNone/>
              <a:defRPr sz="2400">
                <a:solidFill>
                  <a:schemeClr val="bg1"/>
                </a:solidFill>
              </a:defRPr>
            </a:lvl1pPr>
          </a:lstStyle>
          <a:p>
            <a:endParaRPr lang="en-GB"/>
          </a:p>
        </p:txBody>
      </p:sp>
    </p:spTree>
    <p:extLst>
      <p:ext uri="{BB962C8B-B14F-4D97-AF65-F5344CB8AC3E}">
        <p14:creationId xmlns:p14="http://schemas.microsoft.com/office/powerpoint/2010/main" val="3687618143"/>
      </p:ext>
    </p:extLst>
  </p:cSld>
  <p:clrMapOvr>
    <a:masterClrMapping/>
  </p:clrMapOvr>
  <p:transition spd="slow">
    <p:push/>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entr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4DA66-733E-4948-8D3A-DE304E631B3B}"/>
              </a:ext>
            </a:extLst>
          </p:cNvPr>
          <p:cNvSpPr>
            <a:spLocks noGrp="1"/>
          </p:cNvSpPr>
          <p:nvPr>
            <p:ph type="title"/>
          </p:nvPr>
        </p:nvSpPr>
        <p:spPr>
          <a:xfrm>
            <a:off x="6583682" y="418206"/>
            <a:ext cx="11243192" cy="720000"/>
          </a:xfrm>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FE0486FA-DA7E-40EE-A1A8-50E5CF00F06D}"/>
              </a:ext>
            </a:extLst>
          </p:cNvPr>
          <p:cNvSpPr>
            <a:spLocks noGrp="1"/>
          </p:cNvSpPr>
          <p:nvPr>
            <p:ph sz="quarter" idx="13"/>
          </p:nvPr>
        </p:nvSpPr>
        <p:spPr>
          <a:xfrm>
            <a:off x="6583681" y="1800000"/>
            <a:ext cx="11243190" cy="1008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a:extLst>
              <a:ext uri="{FF2B5EF4-FFF2-40B4-BE49-F238E27FC236}">
                <a16:creationId xmlns:a16="http://schemas.microsoft.com/office/drawing/2014/main" id="{23E5CA3F-BD43-40E6-BE2C-560DBE676C2D}"/>
              </a:ext>
            </a:extLst>
          </p:cNvPr>
          <p:cNvSpPr>
            <a:spLocks noGrp="1"/>
          </p:cNvSpPr>
          <p:nvPr>
            <p:ph type="pic" sz="quarter" idx="14"/>
          </p:nvPr>
        </p:nvSpPr>
        <p:spPr>
          <a:xfrm>
            <a:off x="7664" y="0"/>
            <a:ext cx="6120000" cy="13716000"/>
          </a:xfrm>
        </p:spPr>
        <p:txBody>
          <a:bodyPr anchor="ctr"/>
          <a:lstStyle>
            <a:lvl1pPr marL="0" indent="0" algn="ctr">
              <a:buNone/>
              <a:defRPr/>
            </a:lvl1pPr>
          </a:lstStyle>
          <a:p>
            <a:endParaRPr lang="en-GB"/>
          </a:p>
        </p:txBody>
      </p:sp>
      <p:sp>
        <p:nvSpPr>
          <p:cNvPr id="6" name="Espace réservé du texte 8">
            <a:extLst>
              <a:ext uri="{FF2B5EF4-FFF2-40B4-BE49-F238E27FC236}">
                <a16:creationId xmlns:a16="http://schemas.microsoft.com/office/drawing/2014/main" id="{ED621E8B-741C-49F2-9D36-207828C06E35}"/>
              </a:ext>
            </a:extLst>
          </p:cNvPr>
          <p:cNvSpPr>
            <a:spLocks noGrp="1"/>
          </p:cNvSpPr>
          <p:nvPr>
            <p:ph type="body" sz="quarter" idx="12"/>
          </p:nvPr>
        </p:nvSpPr>
        <p:spPr>
          <a:xfrm>
            <a:off x="18264000" y="1"/>
            <a:ext cx="6120000" cy="13715998"/>
          </a:xfrm>
          <a:prstGeom prst="rect">
            <a:avLst/>
          </a:prstGeom>
          <a:solidFill>
            <a:srgbClr val="003366"/>
          </a:solidFill>
        </p:spPr>
        <p:txBody>
          <a:bodyPr lIns="324000" rIns="324000" anchor="ctr" anchorCtr="0">
            <a:normAutofit/>
          </a:bodyPr>
          <a:lstStyle>
            <a:lvl1pPr marL="0" indent="0" algn="ctr">
              <a:buNone/>
              <a:defRPr lang="en-US" sz="4000" b="1" kern="1200" noProof="0" dirty="0">
                <a:solidFill>
                  <a:schemeClr val="bg1"/>
                </a:solidFill>
                <a:latin typeface="+mn-lt"/>
                <a:ea typeface="+mn-ea"/>
                <a:cs typeface="+mn-cs"/>
              </a:defRPr>
            </a:lvl1pPr>
            <a:lvl2pPr>
              <a:defRPr sz="2140" b="1" i="0" cap="all" baseline="0">
                <a:solidFill>
                  <a:schemeClr val="bg1"/>
                </a:solidFill>
              </a:defRPr>
            </a:lvl2pPr>
            <a:lvl3pPr>
              <a:defRPr sz="2140" b="1" i="0" cap="all" baseline="0">
                <a:solidFill>
                  <a:schemeClr val="bg1"/>
                </a:solidFill>
              </a:defRPr>
            </a:lvl3pPr>
            <a:lvl4pPr>
              <a:defRPr sz="2140" b="1" i="0" cap="all" baseline="0">
                <a:solidFill>
                  <a:schemeClr val="bg1"/>
                </a:solidFill>
              </a:defRPr>
            </a:lvl4pPr>
            <a:lvl5pPr>
              <a:defRPr sz="2140" b="1" i="0" cap="all" baseline="0">
                <a:solidFill>
                  <a:schemeClr val="bg1"/>
                </a:solidFill>
              </a:defRPr>
            </a:lvl5pPr>
          </a:lstStyle>
          <a:p>
            <a:pPr lvl="0"/>
            <a:endParaRPr lang="en-US" noProof="0" dirty="0"/>
          </a:p>
        </p:txBody>
      </p:sp>
    </p:spTree>
    <p:extLst>
      <p:ext uri="{BB962C8B-B14F-4D97-AF65-F5344CB8AC3E}">
        <p14:creationId xmlns:p14="http://schemas.microsoft.com/office/powerpoint/2010/main" val="2242115712"/>
      </p:ext>
    </p:extLst>
  </p:cSld>
  <p:clrMapOvr>
    <a:masterClrMapping/>
  </p:clrMapOvr>
  <p:transition spd="slow">
    <p:push/>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191" name="Espace réservé du texte 8">
            <a:extLst>
              <a:ext uri="{FF2B5EF4-FFF2-40B4-BE49-F238E27FC236}">
                <a16:creationId xmlns:a16="http://schemas.microsoft.com/office/drawing/2014/main" id="{010E1714-E0AE-4C40-8702-1A0D53C0CD52}"/>
              </a:ext>
            </a:extLst>
          </p:cNvPr>
          <p:cNvSpPr>
            <a:spLocks noGrp="1"/>
          </p:cNvSpPr>
          <p:nvPr>
            <p:ph type="body" sz="quarter" idx="12"/>
          </p:nvPr>
        </p:nvSpPr>
        <p:spPr>
          <a:xfrm>
            <a:off x="18264000" y="1"/>
            <a:ext cx="6120000" cy="13715998"/>
          </a:xfrm>
          <a:prstGeom prst="rect">
            <a:avLst/>
          </a:prstGeom>
          <a:solidFill>
            <a:srgbClr val="003366"/>
          </a:solidFill>
        </p:spPr>
        <p:txBody>
          <a:bodyPr lIns="324000" rIns="324000" anchor="ctr" anchorCtr="0">
            <a:normAutofit/>
          </a:bodyPr>
          <a:lstStyle>
            <a:lvl1pPr marL="0" indent="0" algn="ctr">
              <a:buNone/>
              <a:defRPr lang="en-US" sz="4000" b="1" kern="1200" noProof="0" dirty="0">
                <a:solidFill>
                  <a:schemeClr val="bg1"/>
                </a:solidFill>
                <a:latin typeface="+mn-lt"/>
                <a:ea typeface="+mn-ea"/>
                <a:cs typeface="+mn-cs"/>
              </a:defRPr>
            </a:lvl1pPr>
            <a:lvl2pPr>
              <a:defRPr sz="2140" b="1" i="0" cap="all" baseline="0">
                <a:solidFill>
                  <a:schemeClr val="bg1"/>
                </a:solidFill>
              </a:defRPr>
            </a:lvl2pPr>
            <a:lvl3pPr>
              <a:defRPr sz="2140" b="1" i="0" cap="all" baseline="0">
                <a:solidFill>
                  <a:schemeClr val="bg1"/>
                </a:solidFill>
              </a:defRPr>
            </a:lvl3pPr>
            <a:lvl4pPr>
              <a:defRPr sz="2140" b="1" i="0" cap="all" baseline="0">
                <a:solidFill>
                  <a:schemeClr val="bg1"/>
                </a:solidFill>
              </a:defRPr>
            </a:lvl4pPr>
            <a:lvl5pPr>
              <a:defRPr sz="2140" b="1" i="0" cap="all" baseline="0">
                <a:solidFill>
                  <a:schemeClr val="bg1"/>
                </a:solidFill>
              </a:defRPr>
            </a:lvl5pPr>
          </a:lstStyle>
          <a:p>
            <a:pPr lvl="0"/>
            <a:endParaRPr lang="en-US" noProof="0" dirty="0"/>
          </a:p>
        </p:txBody>
      </p:sp>
      <p:sp>
        <p:nvSpPr>
          <p:cNvPr id="2" name="Title 1">
            <a:extLst>
              <a:ext uri="{FF2B5EF4-FFF2-40B4-BE49-F238E27FC236}">
                <a16:creationId xmlns:a16="http://schemas.microsoft.com/office/drawing/2014/main" id="{0564DA66-733E-4948-8D3A-DE304E631B3B}"/>
              </a:ext>
            </a:extLst>
          </p:cNvPr>
          <p:cNvSpPr>
            <a:spLocks noGrp="1"/>
          </p:cNvSpPr>
          <p:nvPr>
            <p:ph type="title"/>
          </p:nvPr>
        </p:nvSpPr>
        <p:spPr>
          <a:xfrm>
            <a:off x="453599" y="418206"/>
            <a:ext cx="17413058" cy="720000"/>
          </a:xfrm>
        </p:spPr>
        <p:txBody>
          <a:bodyPr/>
          <a:lstStyle/>
          <a:p>
            <a:r>
              <a:rPr lang="en-US"/>
              <a:t>Click to edit Master title style</a:t>
            </a:r>
            <a:endParaRPr lang="en-GB"/>
          </a:p>
        </p:txBody>
      </p:sp>
      <p:grpSp>
        <p:nvGrpSpPr>
          <p:cNvPr id="8" name="Group 274">
            <a:extLst>
              <a:ext uri="{FF2B5EF4-FFF2-40B4-BE49-F238E27FC236}">
                <a16:creationId xmlns:a16="http://schemas.microsoft.com/office/drawing/2014/main" id="{3CAACCD6-0536-4B9E-84CF-00192A696559}"/>
              </a:ext>
            </a:extLst>
          </p:cNvPr>
          <p:cNvGrpSpPr/>
          <p:nvPr userDrawn="1"/>
        </p:nvGrpSpPr>
        <p:grpSpPr>
          <a:xfrm>
            <a:off x="863600" y="2815118"/>
            <a:ext cx="16814800" cy="8599672"/>
            <a:chOff x="538820" y="1131562"/>
            <a:chExt cx="5818998" cy="2895565"/>
          </a:xfrm>
          <a:solidFill>
            <a:sysClr val="window" lastClr="FFFFFF">
              <a:lumMod val="85000"/>
            </a:sysClr>
          </a:solidFill>
        </p:grpSpPr>
        <p:grpSp>
          <p:nvGrpSpPr>
            <p:cNvPr id="10" name="Group 341">
              <a:extLst>
                <a:ext uri="{FF2B5EF4-FFF2-40B4-BE49-F238E27FC236}">
                  <a16:creationId xmlns:a16="http://schemas.microsoft.com/office/drawing/2014/main" id="{10488E12-4490-4A28-8016-E3FB03450DBA}"/>
                </a:ext>
              </a:extLst>
            </p:cNvPr>
            <p:cNvGrpSpPr/>
            <p:nvPr/>
          </p:nvGrpSpPr>
          <p:grpSpPr>
            <a:xfrm>
              <a:off x="2984523" y="2355982"/>
              <a:ext cx="1110009" cy="1241414"/>
              <a:chOff x="4097338" y="2217738"/>
              <a:chExt cx="1139825" cy="1274763"/>
            </a:xfrm>
            <a:grpFill/>
          </p:grpSpPr>
          <p:sp>
            <p:nvSpPr>
              <p:cNvPr id="181" name="Freeform 5">
                <a:extLst>
                  <a:ext uri="{FF2B5EF4-FFF2-40B4-BE49-F238E27FC236}">
                    <a16:creationId xmlns:a16="http://schemas.microsoft.com/office/drawing/2014/main" id="{B552A18D-320B-4AB7-8EB7-3ABBBEE78E12}"/>
                  </a:ext>
                </a:extLst>
              </p:cNvPr>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82" name="Freeform 6">
                <a:extLst>
                  <a:ext uri="{FF2B5EF4-FFF2-40B4-BE49-F238E27FC236}">
                    <a16:creationId xmlns:a16="http://schemas.microsoft.com/office/drawing/2014/main" id="{7DB0F11C-788B-41FC-9A05-22507AD76FEE}"/>
                  </a:ext>
                </a:extLst>
              </p:cNvPr>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grpSp>
        <p:grpSp>
          <p:nvGrpSpPr>
            <p:cNvPr id="11" name="Group 274">
              <a:extLst>
                <a:ext uri="{FF2B5EF4-FFF2-40B4-BE49-F238E27FC236}">
                  <a16:creationId xmlns:a16="http://schemas.microsoft.com/office/drawing/2014/main" id="{E345D942-525D-4664-AD37-D6C3E555BAA9}"/>
                </a:ext>
              </a:extLst>
            </p:cNvPr>
            <p:cNvGrpSpPr/>
            <p:nvPr/>
          </p:nvGrpSpPr>
          <p:grpSpPr>
            <a:xfrm>
              <a:off x="1945648" y="2801188"/>
              <a:ext cx="759077" cy="1225939"/>
              <a:chOff x="3030537" y="2674938"/>
              <a:chExt cx="779463" cy="1258888"/>
            </a:xfrm>
            <a:grpFill/>
          </p:grpSpPr>
          <p:sp>
            <p:nvSpPr>
              <p:cNvPr id="179" name="Freeform 22">
                <a:extLst>
                  <a:ext uri="{FF2B5EF4-FFF2-40B4-BE49-F238E27FC236}">
                    <a16:creationId xmlns:a16="http://schemas.microsoft.com/office/drawing/2014/main" id="{B9B2F980-872D-4D8D-85D4-D5D9AF5A8C8F}"/>
                  </a:ext>
                </a:extLst>
              </p:cNvPr>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80" name="Freeform 23">
                <a:extLst>
                  <a:ext uri="{FF2B5EF4-FFF2-40B4-BE49-F238E27FC236}">
                    <a16:creationId xmlns:a16="http://schemas.microsoft.com/office/drawing/2014/main" id="{25215286-CC76-4E7B-A0D8-3838E8590418}"/>
                  </a:ext>
                </a:extLst>
              </p:cNvPr>
              <p:cNvSpPr>
                <a:spLocks/>
              </p:cNvSpPr>
              <p:nvPr/>
            </p:nvSpPr>
            <p:spPr bwMode="auto">
              <a:xfrm>
                <a:off x="3030537"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grpSp>
        <p:grpSp>
          <p:nvGrpSpPr>
            <p:cNvPr id="12" name="Group 277">
              <a:extLst>
                <a:ext uri="{FF2B5EF4-FFF2-40B4-BE49-F238E27FC236}">
                  <a16:creationId xmlns:a16="http://schemas.microsoft.com/office/drawing/2014/main" id="{5ED28224-61A9-4997-B4F8-89BC8FCE1066}"/>
                </a:ext>
              </a:extLst>
            </p:cNvPr>
            <p:cNvGrpSpPr/>
            <p:nvPr/>
          </p:nvGrpSpPr>
          <p:grpSpPr>
            <a:xfrm>
              <a:off x="538820" y="1131562"/>
              <a:ext cx="2523073" cy="1757738"/>
              <a:chOff x="1585913" y="960439"/>
              <a:chExt cx="2590800" cy="1804986"/>
            </a:xfrm>
            <a:grpFill/>
          </p:grpSpPr>
          <p:sp>
            <p:nvSpPr>
              <p:cNvPr id="116" name="Freeform 21">
                <a:extLst>
                  <a:ext uri="{FF2B5EF4-FFF2-40B4-BE49-F238E27FC236}">
                    <a16:creationId xmlns:a16="http://schemas.microsoft.com/office/drawing/2014/main" id="{D73832F2-E194-41B2-A6E2-55E2513D2018}"/>
                  </a:ext>
                </a:extLst>
              </p:cNvPr>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17" name="Freeform 39">
                <a:extLst>
                  <a:ext uri="{FF2B5EF4-FFF2-40B4-BE49-F238E27FC236}">
                    <a16:creationId xmlns:a16="http://schemas.microsoft.com/office/drawing/2014/main" id="{E6945E59-38AC-41B3-B647-917E916612BE}"/>
                  </a:ext>
                </a:extLst>
              </p:cNvPr>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18" name="Freeform 40">
                <a:extLst>
                  <a:ext uri="{FF2B5EF4-FFF2-40B4-BE49-F238E27FC236}">
                    <a16:creationId xmlns:a16="http://schemas.microsoft.com/office/drawing/2014/main" id="{E302B9C0-5AD0-45EA-A2BB-B413E4A1D7DD}"/>
                  </a:ext>
                </a:extLst>
              </p:cNvPr>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19" name="Freeform 41">
                <a:extLst>
                  <a:ext uri="{FF2B5EF4-FFF2-40B4-BE49-F238E27FC236}">
                    <a16:creationId xmlns:a16="http://schemas.microsoft.com/office/drawing/2014/main" id="{BF80E0A1-40DA-455D-97B7-EC1524FC912D}"/>
                  </a:ext>
                </a:extLst>
              </p:cNvPr>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20" name="Freeform 42">
                <a:extLst>
                  <a:ext uri="{FF2B5EF4-FFF2-40B4-BE49-F238E27FC236}">
                    <a16:creationId xmlns:a16="http://schemas.microsoft.com/office/drawing/2014/main" id="{8E0AE118-382E-400B-8024-478639276E23}"/>
                  </a:ext>
                </a:extLst>
              </p:cNvPr>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21" name="Freeform 43">
                <a:extLst>
                  <a:ext uri="{FF2B5EF4-FFF2-40B4-BE49-F238E27FC236}">
                    <a16:creationId xmlns:a16="http://schemas.microsoft.com/office/drawing/2014/main" id="{C685C303-A009-4DD2-98D8-718A48B092EC}"/>
                  </a:ext>
                </a:extLst>
              </p:cNvPr>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22" name="Freeform 44">
                <a:extLst>
                  <a:ext uri="{FF2B5EF4-FFF2-40B4-BE49-F238E27FC236}">
                    <a16:creationId xmlns:a16="http://schemas.microsoft.com/office/drawing/2014/main" id="{78A8CCD1-E89C-4350-9ACB-358EDA15FCCB}"/>
                  </a:ext>
                </a:extLst>
              </p:cNvPr>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23" name="Freeform 45">
                <a:extLst>
                  <a:ext uri="{FF2B5EF4-FFF2-40B4-BE49-F238E27FC236}">
                    <a16:creationId xmlns:a16="http://schemas.microsoft.com/office/drawing/2014/main" id="{F8837A8A-5D0D-43C5-921D-4C32D50818D8}"/>
                  </a:ext>
                </a:extLst>
              </p:cNvPr>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24" name="Freeform 46">
                <a:extLst>
                  <a:ext uri="{FF2B5EF4-FFF2-40B4-BE49-F238E27FC236}">
                    <a16:creationId xmlns:a16="http://schemas.microsoft.com/office/drawing/2014/main" id="{1FBB3D74-24F3-4B97-ACD9-11D0064E16ED}"/>
                  </a:ext>
                </a:extLst>
              </p:cNvPr>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25" name="Freeform 47">
                <a:extLst>
                  <a:ext uri="{FF2B5EF4-FFF2-40B4-BE49-F238E27FC236}">
                    <a16:creationId xmlns:a16="http://schemas.microsoft.com/office/drawing/2014/main" id="{F6B26673-5991-4139-B82D-E4DD73C19DE2}"/>
                  </a:ext>
                </a:extLst>
              </p:cNvPr>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26" name="Freeform 48">
                <a:extLst>
                  <a:ext uri="{FF2B5EF4-FFF2-40B4-BE49-F238E27FC236}">
                    <a16:creationId xmlns:a16="http://schemas.microsoft.com/office/drawing/2014/main" id="{DB472528-006E-4C14-B714-82CF2B9333DA}"/>
                  </a:ext>
                </a:extLst>
              </p:cNvPr>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27" name="Freeform 49">
                <a:extLst>
                  <a:ext uri="{FF2B5EF4-FFF2-40B4-BE49-F238E27FC236}">
                    <a16:creationId xmlns:a16="http://schemas.microsoft.com/office/drawing/2014/main" id="{88AE1537-CB44-4C43-9A6D-DB48E781D94A}"/>
                  </a:ext>
                </a:extLst>
              </p:cNvPr>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28" name="Freeform 50">
                <a:extLst>
                  <a:ext uri="{FF2B5EF4-FFF2-40B4-BE49-F238E27FC236}">
                    <a16:creationId xmlns:a16="http://schemas.microsoft.com/office/drawing/2014/main" id="{702D7848-2C74-48DD-98D2-03E434241DDB}"/>
                  </a:ext>
                </a:extLst>
              </p:cNvPr>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29" name="Freeform 51">
                <a:extLst>
                  <a:ext uri="{FF2B5EF4-FFF2-40B4-BE49-F238E27FC236}">
                    <a16:creationId xmlns:a16="http://schemas.microsoft.com/office/drawing/2014/main" id="{4D231953-EB32-4432-9E0F-78A87FEAD673}"/>
                  </a:ext>
                </a:extLst>
              </p:cNvPr>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30" name="Freeform 52">
                <a:extLst>
                  <a:ext uri="{FF2B5EF4-FFF2-40B4-BE49-F238E27FC236}">
                    <a16:creationId xmlns:a16="http://schemas.microsoft.com/office/drawing/2014/main" id="{70E551E9-B026-4399-8AAD-7C83902B14D3}"/>
                  </a:ext>
                </a:extLst>
              </p:cNvPr>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31" name="Freeform 53">
                <a:extLst>
                  <a:ext uri="{FF2B5EF4-FFF2-40B4-BE49-F238E27FC236}">
                    <a16:creationId xmlns:a16="http://schemas.microsoft.com/office/drawing/2014/main" id="{EB9A52D7-703F-48A8-A9DC-F0AB549A4B9D}"/>
                  </a:ext>
                </a:extLst>
              </p:cNvPr>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32" name="Freeform 54">
                <a:extLst>
                  <a:ext uri="{FF2B5EF4-FFF2-40B4-BE49-F238E27FC236}">
                    <a16:creationId xmlns:a16="http://schemas.microsoft.com/office/drawing/2014/main" id="{02934B51-5705-474D-AEDC-2A936D0457F9}"/>
                  </a:ext>
                </a:extLst>
              </p:cNvPr>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33" name="Freeform 55">
                <a:extLst>
                  <a:ext uri="{FF2B5EF4-FFF2-40B4-BE49-F238E27FC236}">
                    <a16:creationId xmlns:a16="http://schemas.microsoft.com/office/drawing/2014/main" id="{C826957A-9C39-447C-95A6-6084AF04F11B}"/>
                  </a:ext>
                </a:extLst>
              </p:cNvPr>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34" name="Freeform 56">
                <a:extLst>
                  <a:ext uri="{FF2B5EF4-FFF2-40B4-BE49-F238E27FC236}">
                    <a16:creationId xmlns:a16="http://schemas.microsoft.com/office/drawing/2014/main" id="{F0F93EF3-EB3C-4DB4-8875-14971DB5DE15}"/>
                  </a:ext>
                </a:extLst>
              </p:cNvPr>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35" name="Freeform 57">
                <a:extLst>
                  <a:ext uri="{FF2B5EF4-FFF2-40B4-BE49-F238E27FC236}">
                    <a16:creationId xmlns:a16="http://schemas.microsoft.com/office/drawing/2014/main" id="{458AE5CA-8936-4726-9C0E-04C63B760649}"/>
                  </a:ext>
                </a:extLst>
              </p:cNvPr>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36" name="Freeform 58">
                <a:extLst>
                  <a:ext uri="{FF2B5EF4-FFF2-40B4-BE49-F238E27FC236}">
                    <a16:creationId xmlns:a16="http://schemas.microsoft.com/office/drawing/2014/main" id="{53787751-2EE8-4F98-8F9C-FD040B912035}"/>
                  </a:ext>
                </a:extLst>
              </p:cNvPr>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37" name="Freeform 59">
                <a:extLst>
                  <a:ext uri="{FF2B5EF4-FFF2-40B4-BE49-F238E27FC236}">
                    <a16:creationId xmlns:a16="http://schemas.microsoft.com/office/drawing/2014/main" id="{5E1AB8A1-C8A0-41B7-9422-4C51F522F2DA}"/>
                  </a:ext>
                </a:extLst>
              </p:cNvPr>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38" name="Freeform 60">
                <a:extLst>
                  <a:ext uri="{FF2B5EF4-FFF2-40B4-BE49-F238E27FC236}">
                    <a16:creationId xmlns:a16="http://schemas.microsoft.com/office/drawing/2014/main" id="{49E31D69-7A38-48EB-B970-C838E1E93C26}"/>
                  </a:ext>
                </a:extLst>
              </p:cNvPr>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39" name="Freeform 61">
                <a:extLst>
                  <a:ext uri="{FF2B5EF4-FFF2-40B4-BE49-F238E27FC236}">
                    <a16:creationId xmlns:a16="http://schemas.microsoft.com/office/drawing/2014/main" id="{E80C4B9A-A71D-4C17-8E34-230704C30286}"/>
                  </a:ext>
                </a:extLst>
              </p:cNvPr>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40" name="Freeform 62">
                <a:extLst>
                  <a:ext uri="{FF2B5EF4-FFF2-40B4-BE49-F238E27FC236}">
                    <a16:creationId xmlns:a16="http://schemas.microsoft.com/office/drawing/2014/main" id="{44082AD0-C2F1-4423-9AB4-6EA4AEFCB923}"/>
                  </a:ext>
                </a:extLst>
              </p:cNvPr>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41" name="Freeform 63">
                <a:extLst>
                  <a:ext uri="{FF2B5EF4-FFF2-40B4-BE49-F238E27FC236}">
                    <a16:creationId xmlns:a16="http://schemas.microsoft.com/office/drawing/2014/main" id="{11D25B60-15BD-41C9-AE64-BBFFDA609791}"/>
                  </a:ext>
                </a:extLst>
              </p:cNvPr>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42" name="Freeform 64">
                <a:extLst>
                  <a:ext uri="{FF2B5EF4-FFF2-40B4-BE49-F238E27FC236}">
                    <a16:creationId xmlns:a16="http://schemas.microsoft.com/office/drawing/2014/main" id="{15DB6C9F-18D7-4D1F-86C0-8E1BB4DC910A}"/>
                  </a:ext>
                </a:extLst>
              </p:cNvPr>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43" name="Freeform 65">
                <a:extLst>
                  <a:ext uri="{FF2B5EF4-FFF2-40B4-BE49-F238E27FC236}">
                    <a16:creationId xmlns:a16="http://schemas.microsoft.com/office/drawing/2014/main" id="{FE1D3550-87C6-4F04-A2C0-B6C6D8C06A4A}"/>
                  </a:ext>
                </a:extLst>
              </p:cNvPr>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44" name="Freeform 66">
                <a:extLst>
                  <a:ext uri="{FF2B5EF4-FFF2-40B4-BE49-F238E27FC236}">
                    <a16:creationId xmlns:a16="http://schemas.microsoft.com/office/drawing/2014/main" id="{3D302E14-035C-44AF-9B88-C11A25A3D930}"/>
                  </a:ext>
                </a:extLst>
              </p:cNvPr>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45" name="Freeform 67">
                <a:extLst>
                  <a:ext uri="{FF2B5EF4-FFF2-40B4-BE49-F238E27FC236}">
                    <a16:creationId xmlns:a16="http://schemas.microsoft.com/office/drawing/2014/main" id="{DDB2B036-85EE-45C0-9597-7C6186748984}"/>
                  </a:ext>
                </a:extLst>
              </p:cNvPr>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46" name="Freeform 68">
                <a:extLst>
                  <a:ext uri="{FF2B5EF4-FFF2-40B4-BE49-F238E27FC236}">
                    <a16:creationId xmlns:a16="http://schemas.microsoft.com/office/drawing/2014/main" id="{A5135596-2741-4A92-9199-4F4E2CBDB60B}"/>
                  </a:ext>
                </a:extLst>
              </p:cNvPr>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47" name="Freeform 69">
                <a:extLst>
                  <a:ext uri="{FF2B5EF4-FFF2-40B4-BE49-F238E27FC236}">
                    <a16:creationId xmlns:a16="http://schemas.microsoft.com/office/drawing/2014/main" id="{B06DEB7C-8501-456D-8EF3-AB42653774BE}"/>
                  </a:ext>
                </a:extLst>
              </p:cNvPr>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48" name="Freeform 70">
                <a:extLst>
                  <a:ext uri="{FF2B5EF4-FFF2-40B4-BE49-F238E27FC236}">
                    <a16:creationId xmlns:a16="http://schemas.microsoft.com/office/drawing/2014/main" id="{5A95B3F3-04FE-4745-AEF0-F7FCF67F499B}"/>
                  </a:ext>
                </a:extLst>
              </p:cNvPr>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49" name="Freeform 71">
                <a:extLst>
                  <a:ext uri="{FF2B5EF4-FFF2-40B4-BE49-F238E27FC236}">
                    <a16:creationId xmlns:a16="http://schemas.microsoft.com/office/drawing/2014/main" id="{69081ED0-E9D1-41AF-B299-6CA176EE7A95}"/>
                  </a:ext>
                </a:extLst>
              </p:cNvPr>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50" name="Freeform 72">
                <a:extLst>
                  <a:ext uri="{FF2B5EF4-FFF2-40B4-BE49-F238E27FC236}">
                    <a16:creationId xmlns:a16="http://schemas.microsoft.com/office/drawing/2014/main" id="{2FCF657B-ACEC-4476-B354-4A5495E95654}"/>
                  </a:ext>
                </a:extLst>
              </p:cNvPr>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51" name="Freeform 73">
                <a:extLst>
                  <a:ext uri="{FF2B5EF4-FFF2-40B4-BE49-F238E27FC236}">
                    <a16:creationId xmlns:a16="http://schemas.microsoft.com/office/drawing/2014/main" id="{4C9CB618-D260-4AFB-BB6C-D35EEF7E165F}"/>
                  </a:ext>
                </a:extLst>
              </p:cNvPr>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52" name="Freeform 74">
                <a:extLst>
                  <a:ext uri="{FF2B5EF4-FFF2-40B4-BE49-F238E27FC236}">
                    <a16:creationId xmlns:a16="http://schemas.microsoft.com/office/drawing/2014/main" id="{847E579D-9791-4B0B-8368-F0F91FE34A65}"/>
                  </a:ext>
                </a:extLst>
              </p:cNvPr>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53" name="Freeform 75">
                <a:extLst>
                  <a:ext uri="{FF2B5EF4-FFF2-40B4-BE49-F238E27FC236}">
                    <a16:creationId xmlns:a16="http://schemas.microsoft.com/office/drawing/2014/main" id="{8B559CE1-7A29-49AA-995E-EA767DAB6CAE}"/>
                  </a:ext>
                </a:extLst>
              </p:cNvPr>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54" name="Freeform 76">
                <a:extLst>
                  <a:ext uri="{FF2B5EF4-FFF2-40B4-BE49-F238E27FC236}">
                    <a16:creationId xmlns:a16="http://schemas.microsoft.com/office/drawing/2014/main" id="{9B601FBC-94B5-42F2-A31F-586CF1D32627}"/>
                  </a:ext>
                </a:extLst>
              </p:cNvPr>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55" name="Freeform 77">
                <a:extLst>
                  <a:ext uri="{FF2B5EF4-FFF2-40B4-BE49-F238E27FC236}">
                    <a16:creationId xmlns:a16="http://schemas.microsoft.com/office/drawing/2014/main" id="{A55AFA71-BCC5-4015-B881-BCE7312CC905}"/>
                  </a:ext>
                </a:extLst>
              </p:cNvPr>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56" name="Freeform 78">
                <a:extLst>
                  <a:ext uri="{FF2B5EF4-FFF2-40B4-BE49-F238E27FC236}">
                    <a16:creationId xmlns:a16="http://schemas.microsoft.com/office/drawing/2014/main" id="{9F6A38B9-3CC8-4DA3-9261-E0896EA230DC}"/>
                  </a:ext>
                </a:extLst>
              </p:cNvPr>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57" name="Freeform 79">
                <a:extLst>
                  <a:ext uri="{FF2B5EF4-FFF2-40B4-BE49-F238E27FC236}">
                    <a16:creationId xmlns:a16="http://schemas.microsoft.com/office/drawing/2014/main" id="{2706E1B4-B339-4C85-8117-B8803506C9F6}"/>
                  </a:ext>
                </a:extLst>
              </p:cNvPr>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58" name="Freeform 80">
                <a:extLst>
                  <a:ext uri="{FF2B5EF4-FFF2-40B4-BE49-F238E27FC236}">
                    <a16:creationId xmlns:a16="http://schemas.microsoft.com/office/drawing/2014/main" id="{15E3001B-18CB-449B-B25A-EAEF20CA93B5}"/>
                  </a:ext>
                </a:extLst>
              </p:cNvPr>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59" name="Freeform 81">
                <a:extLst>
                  <a:ext uri="{FF2B5EF4-FFF2-40B4-BE49-F238E27FC236}">
                    <a16:creationId xmlns:a16="http://schemas.microsoft.com/office/drawing/2014/main" id="{A4B2EE4F-32F0-4585-AEFC-6935B6283DDC}"/>
                  </a:ext>
                </a:extLst>
              </p:cNvPr>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60" name="Freeform 82">
                <a:extLst>
                  <a:ext uri="{FF2B5EF4-FFF2-40B4-BE49-F238E27FC236}">
                    <a16:creationId xmlns:a16="http://schemas.microsoft.com/office/drawing/2014/main" id="{0BF9BA71-DD82-4CF5-9F9E-817A27E05764}"/>
                  </a:ext>
                </a:extLst>
              </p:cNvPr>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61" name="Freeform 83">
                <a:extLst>
                  <a:ext uri="{FF2B5EF4-FFF2-40B4-BE49-F238E27FC236}">
                    <a16:creationId xmlns:a16="http://schemas.microsoft.com/office/drawing/2014/main" id="{E153EDC8-108D-4173-A73D-EA670EB64630}"/>
                  </a:ext>
                </a:extLst>
              </p:cNvPr>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62" name="Freeform 84">
                <a:extLst>
                  <a:ext uri="{FF2B5EF4-FFF2-40B4-BE49-F238E27FC236}">
                    <a16:creationId xmlns:a16="http://schemas.microsoft.com/office/drawing/2014/main" id="{8CA127BB-8D38-49B2-B02B-B74CBC2E551D}"/>
                  </a:ext>
                </a:extLst>
              </p:cNvPr>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63" name="Freeform 85">
                <a:extLst>
                  <a:ext uri="{FF2B5EF4-FFF2-40B4-BE49-F238E27FC236}">
                    <a16:creationId xmlns:a16="http://schemas.microsoft.com/office/drawing/2014/main" id="{FEDF9006-DDE5-459D-8078-532DC35D3986}"/>
                  </a:ext>
                </a:extLst>
              </p:cNvPr>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64" name="Freeform 86">
                <a:extLst>
                  <a:ext uri="{FF2B5EF4-FFF2-40B4-BE49-F238E27FC236}">
                    <a16:creationId xmlns:a16="http://schemas.microsoft.com/office/drawing/2014/main" id="{523E3A18-922C-4255-8D3C-D343777A5BE3}"/>
                  </a:ext>
                </a:extLst>
              </p:cNvPr>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65" name="Freeform 87">
                <a:extLst>
                  <a:ext uri="{FF2B5EF4-FFF2-40B4-BE49-F238E27FC236}">
                    <a16:creationId xmlns:a16="http://schemas.microsoft.com/office/drawing/2014/main" id="{8493F231-45E4-49D5-A36A-540D9A42AA78}"/>
                  </a:ext>
                </a:extLst>
              </p:cNvPr>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66" name="Freeform 88">
                <a:extLst>
                  <a:ext uri="{FF2B5EF4-FFF2-40B4-BE49-F238E27FC236}">
                    <a16:creationId xmlns:a16="http://schemas.microsoft.com/office/drawing/2014/main" id="{FE020F2B-93E1-431E-B6D1-50B8CCAC3A03}"/>
                  </a:ext>
                </a:extLst>
              </p:cNvPr>
              <p:cNvSpPr>
                <a:spLocks/>
              </p:cNvSpPr>
              <p:nvPr/>
            </p:nvSpPr>
            <p:spPr bwMode="auto">
              <a:xfrm>
                <a:off x="3170238" y="960439"/>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67" name="Freeform 89">
                <a:extLst>
                  <a:ext uri="{FF2B5EF4-FFF2-40B4-BE49-F238E27FC236}">
                    <a16:creationId xmlns:a16="http://schemas.microsoft.com/office/drawing/2014/main" id="{E5434D1D-FBBA-44DB-91A5-130E2A6FD158}"/>
                  </a:ext>
                </a:extLst>
              </p:cNvPr>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68" name="Freeform 90">
                <a:extLst>
                  <a:ext uri="{FF2B5EF4-FFF2-40B4-BE49-F238E27FC236}">
                    <a16:creationId xmlns:a16="http://schemas.microsoft.com/office/drawing/2014/main" id="{FAEBC235-5820-4B73-B852-BBF75CE37DA2}"/>
                  </a:ext>
                </a:extLst>
              </p:cNvPr>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69" name="Freeform 91">
                <a:extLst>
                  <a:ext uri="{FF2B5EF4-FFF2-40B4-BE49-F238E27FC236}">
                    <a16:creationId xmlns:a16="http://schemas.microsoft.com/office/drawing/2014/main" id="{DA6E760A-77CB-47EA-A598-526375119C6C}"/>
                  </a:ext>
                </a:extLst>
              </p:cNvPr>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70" name="Freeform 92">
                <a:extLst>
                  <a:ext uri="{FF2B5EF4-FFF2-40B4-BE49-F238E27FC236}">
                    <a16:creationId xmlns:a16="http://schemas.microsoft.com/office/drawing/2014/main" id="{A28ACB67-038B-4DF8-8DA9-197C194AA14E}"/>
                  </a:ext>
                </a:extLst>
              </p:cNvPr>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71" name="Freeform 93">
                <a:extLst>
                  <a:ext uri="{FF2B5EF4-FFF2-40B4-BE49-F238E27FC236}">
                    <a16:creationId xmlns:a16="http://schemas.microsoft.com/office/drawing/2014/main" id="{7798808A-271C-4F04-AE74-1F5B2347EAF6}"/>
                  </a:ext>
                </a:extLst>
              </p:cNvPr>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72" name="Freeform 94">
                <a:extLst>
                  <a:ext uri="{FF2B5EF4-FFF2-40B4-BE49-F238E27FC236}">
                    <a16:creationId xmlns:a16="http://schemas.microsoft.com/office/drawing/2014/main" id="{033C8519-9A8D-4B37-BF28-52CE9AF7A83C}"/>
                  </a:ext>
                </a:extLst>
              </p:cNvPr>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73" name="Freeform 95">
                <a:extLst>
                  <a:ext uri="{FF2B5EF4-FFF2-40B4-BE49-F238E27FC236}">
                    <a16:creationId xmlns:a16="http://schemas.microsoft.com/office/drawing/2014/main" id="{296E84E8-DC75-4C28-B3BA-1899F4556499}"/>
                  </a:ext>
                </a:extLst>
              </p:cNvPr>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74" name="Freeform 96">
                <a:extLst>
                  <a:ext uri="{FF2B5EF4-FFF2-40B4-BE49-F238E27FC236}">
                    <a16:creationId xmlns:a16="http://schemas.microsoft.com/office/drawing/2014/main" id="{9D8E8DAF-C19A-4A9A-9A59-EE4F14BEAE3F}"/>
                  </a:ext>
                </a:extLst>
              </p:cNvPr>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75" name="Freeform 97">
                <a:extLst>
                  <a:ext uri="{FF2B5EF4-FFF2-40B4-BE49-F238E27FC236}">
                    <a16:creationId xmlns:a16="http://schemas.microsoft.com/office/drawing/2014/main" id="{483AAD82-29BE-40D8-A217-383C93B23B1E}"/>
                  </a:ext>
                </a:extLst>
              </p:cNvPr>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76" name="Freeform 98">
                <a:extLst>
                  <a:ext uri="{FF2B5EF4-FFF2-40B4-BE49-F238E27FC236}">
                    <a16:creationId xmlns:a16="http://schemas.microsoft.com/office/drawing/2014/main" id="{6CBD006E-7B38-4DDE-B0FF-5AD2EC521C91}"/>
                  </a:ext>
                </a:extLst>
              </p:cNvPr>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77" name="Freeform 99">
                <a:extLst>
                  <a:ext uri="{FF2B5EF4-FFF2-40B4-BE49-F238E27FC236}">
                    <a16:creationId xmlns:a16="http://schemas.microsoft.com/office/drawing/2014/main" id="{8D91E606-D3D6-415B-AF85-40FDC7AB708C}"/>
                  </a:ext>
                </a:extLst>
              </p:cNvPr>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78" name="Freeform 100">
                <a:extLst>
                  <a:ext uri="{FF2B5EF4-FFF2-40B4-BE49-F238E27FC236}">
                    <a16:creationId xmlns:a16="http://schemas.microsoft.com/office/drawing/2014/main" id="{8C3DEAB4-1D24-4C54-9EBB-CDA1D95DEB24}"/>
                  </a:ext>
                </a:extLst>
              </p:cNvPr>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grpSp>
        <p:grpSp>
          <p:nvGrpSpPr>
            <p:cNvPr id="13" name="Group 345">
              <a:extLst>
                <a:ext uri="{FF2B5EF4-FFF2-40B4-BE49-F238E27FC236}">
                  <a16:creationId xmlns:a16="http://schemas.microsoft.com/office/drawing/2014/main" id="{D18E91B3-1B1B-402A-A07B-23F64D29E9BA}"/>
                </a:ext>
              </a:extLst>
            </p:cNvPr>
            <p:cNvGrpSpPr/>
            <p:nvPr/>
          </p:nvGrpSpPr>
          <p:grpSpPr>
            <a:xfrm>
              <a:off x="3103557" y="1256804"/>
              <a:ext cx="669406" cy="1125475"/>
              <a:chOff x="4219575" y="1089025"/>
              <a:chExt cx="687388" cy="1155701"/>
            </a:xfrm>
            <a:grpFill/>
          </p:grpSpPr>
          <p:sp>
            <p:nvSpPr>
              <p:cNvPr id="101" name="Freeform 36">
                <a:extLst>
                  <a:ext uri="{FF2B5EF4-FFF2-40B4-BE49-F238E27FC236}">
                    <a16:creationId xmlns:a16="http://schemas.microsoft.com/office/drawing/2014/main" id="{5073E5CD-4F8C-4164-B4A5-2BCF4FC1D3B5}"/>
                  </a:ext>
                </a:extLst>
              </p:cNvPr>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grpSp>
            <p:nvGrpSpPr>
              <p:cNvPr id="102" name="Group 343">
                <a:extLst>
                  <a:ext uri="{FF2B5EF4-FFF2-40B4-BE49-F238E27FC236}">
                    <a16:creationId xmlns:a16="http://schemas.microsoft.com/office/drawing/2014/main" id="{DD104DBD-3A60-4A49-914F-26599772094C}"/>
                  </a:ext>
                </a:extLst>
              </p:cNvPr>
              <p:cNvGrpSpPr/>
              <p:nvPr/>
            </p:nvGrpSpPr>
            <p:grpSpPr>
              <a:xfrm>
                <a:off x="4219575" y="1089025"/>
                <a:ext cx="687388" cy="1155701"/>
                <a:chOff x="4219575" y="1089025"/>
                <a:chExt cx="687388" cy="1155701"/>
              </a:xfrm>
              <a:grpFill/>
            </p:grpSpPr>
            <p:sp>
              <p:nvSpPr>
                <p:cNvPr id="103" name="Freeform 24">
                  <a:extLst>
                    <a:ext uri="{FF2B5EF4-FFF2-40B4-BE49-F238E27FC236}">
                      <a16:creationId xmlns:a16="http://schemas.microsoft.com/office/drawing/2014/main" id="{D6B2CF14-0DBB-400E-B07C-CE78F1733A1F}"/>
                    </a:ext>
                  </a:extLst>
                </p:cNvPr>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04" name="Freeform 25">
                  <a:extLst>
                    <a:ext uri="{FF2B5EF4-FFF2-40B4-BE49-F238E27FC236}">
                      <a16:creationId xmlns:a16="http://schemas.microsoft.com/office/drawing/2014/main" id="{54D52D89-12D3-4C19-9C12-F3E45EC5A80F}"/>
                    </a:ext>
                  </a:extLst>
                </p:cNvPr>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05" name="Freeform 26">
                  <a:extLst>
                    <a:ext uri="{FF2B5EF4-FFF2-40B4-BE49-F238E27FC236}">
                      <a16:creationId xmlns:a16="http://schemas.microsoft.com/office/drawing/2014/main" id="{BDD617BA-9A55-408A-BFD5-F438FB3C237C}"/>
                    </a:ext>
                  </a:extLst>
                </p:cNvPr>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06" name="Freeform 27">
                  <a:extLst>
                    <a:ext uri="{FF2B5EF4-FFF2-40B4-BE49-F238E27FC236}">
                      <a16:creationId xmlns:a16="http://schemas.microsoft.com/office/drawing/2014/main" id="{31E9886A-28AA-4F39-A5DA-52379B3D46E9}"/>
                    </a:ext>
                  </a:extLst>
                </p:cNvPr>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07" name="Freeform 28">
                  <a:extLst>
                    <a:ext uri="{FF2B5EF4-FFF2-40B4-BE49-F238E27FC236}">
                      <a16:creationId xmlns:a16="http://schemas.microsoft.com/office/drawing/2014/main" id="{D72B1E76-3228-4DFE-AF1C-E9C30B3C4602}"/>
                    </a:ext>
                  </a:extLst>
                </p:cNvPr>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08" name="Freeform 29">
                  <a:extLst>
                    <a:ext uri="{FF2B5EF4-FFF2-40B4-BE49-F238E27FC236}">
                      <a16:creationId xmlns:a16="http://schemas.microsoft.com/office/drawing/2014/main" id="{B67B0A1E-CFE9-406F-A8BA-7D80B7151D8B}"/>
                    </a:ext>
                  </a:extLst>
                </p:cNvPr>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09" name="Freeform 31">
                  <a:extLst>
                    <a:ext uri="{FF2B5EF4-FFF2-40B4-BE49-F238E27FC236}">
                      <a16:creationId xmlns:a16="http://schemas.microsoft.com/office/drawing/2014/main" id="{78D12577-6936-446C-9EF9-34E19E1850F2}"/>
                    </a:ext>
                  </a:extLst>
                </p:cNvPr>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10" name="Freeform 32">
                  <a:extLst>
                    <a:ext uri="{FF2B5EF4-FFF2-40B4-BE49-F238E27FC236}">
                      <a16:creationId xmlns:a16="http://schemas.microsoft.com/office/drawing/2014/main" id="{946B3A1D-26CF-43C5-9017-9817A6FD4416}"/>
                    </a:ext>
                  </a:extLst>
                </p:cNvPr>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11" name="Freeform 33">
                  <a:extLst>
                    <a:ext uri="{FF2B5EF4-FFF2-40B4-BE49-F238E27FC236}">
                      <a16:creationId xmlns:a16="http://schemas.microsoft.com/office/drawing/2014/main" id="{ED1F681C-C8F9-44F5-8221-836F9A6F0323}"/>
                    </a:ext>
                  </a:extLst>
                </p:cNvPr>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12" name="Freeform 34">
                  <a:extLst>
                    <a:ext uri="{FF2B5EF4-FFF2-40B4-BE49-F238E27FC236}">
                      <a16:creationId xmlns:a16="http://schemas.microsoft.com/office/drawing/2014/main" id="{950B581B-7083-429D-9911-2153639BE16A}"/>
                    </a:ext>
                  </a:extLst>
                </p:cNvPr>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13" name="Freeform 35">
                  <a:extLst>
                    <a:ext uri="{FF2B5EF4-FFF2-40B4-BE49-F238E27FC236}">
                      <a16:creationId xmlns:a16="http://schemas.microsoft.com/office/drawing/2014/main" id="{10D1A04B-BDF2-412B-8BC5-B5555663BDD4}"/>
                    </a:ext>
                  </a:extLst>
                </p:cNvPr>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14" name="Freeform 37">
                  <a:extLst>
                    <a:ext uri="{FF2B5EF4-FFF2-40B4-BE49-F238E27FC236}">
                      <a16:creationId xmlns:a16="http://schemas.microsoft.com/office/drawing/2014/main" id="{55204F4A-773B-4C03-BCC8-70028715D747}"/>
                    </a:ext>
                  </a:extLst>
                </p:cNvPr>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15" name="Freeform 38">
                  <a:extLst>
                    <a:ext uri="{FF2B5EF4-FFF2-40B4-BE49-F238E27FC236}">
                      <a16:creationId xmlns:a16="http://schemas.microsoft.com/office/drawing/2014/main" id="{FDF93463-34D1-4B29-85D6-8A03F3A7E2D3}"/>
                    </a:ext>
                  </a:extLst>
                </p:cNvPr>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grpSp>
        </p:grpSp>
        <p:grpSp>
          <p:nvGrpSpPr>
            <p:cNvPr id="14" name="Group 363">
              <a:extLst>
                <a:ext uri="{FF2B5EF4-FFF2-40B4-BE49-F238E27FC236}">
                  <a16:creationId xmlns:a16="http://schemas.microsoft.com/office/drawing/2014/main" id="{18A84481-6265-4069-BFE9-AC461140ACDF}"/>
                </a:ext>
              </a:extLst>
            </p:cNvPr>
            <p:cNvGrpSpPr/>
            <p:nvPr/>
          </p:nvGrpSpPr>
          <p:grpSpPr>
            <a:xfrm>
              <a:off x="5105593" y="3000641"/>
              <a:ext cx="941498" cy="822454"/>
              <a:chOff x="6275388" y="2879725"/>
              <a:chExt cx="966788" cy="844551"/>
            </a:xfrm>
            <a:grpFill/>
          </p:grpSpPr>
          <p:sp>
            <p:nvSpPr>
              <p:cNvPr id="83" name="Freeform 9">
                <a:extLst>
                  <a:ext uri="{FF2B5EF4-FFF2-40B4-BE49-F238E27FC236}">
                    <a16:creationId xmlns:a16="http://schemas.microsoft.com/office/drawing/2014/main" id="{3BBF7EA4-81DF-424E-BC03-7E8F303D7909}"/>
                  </a:ext>
                </a:extLst>
              </p:cNvPr>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grpSp>
            <p:nvGrpSpPr>
              <p:cNvPr id="84" name="Group 361">
                <a:extLst>
                  <a:ext uri="{FF2B5EF4-FFF2-40B4-BE49-F238E27FC236}">
                    <a16:creationId xmlns:a16="http://schemas.microsoft.com/office/drawing/2014/main" id="{1BAF66F5-48E6-4213-A0B8-4863CDC2FE0B}"/>
                  </a:ext>
                </a:extLst>
              </p:cNvPr>
              <p:cNvGrpSpPr/>
              <p:nvPr/>
            </p:nvGrpSpPr>
            <p:grpSpPr>
              <a:xfrm>
                <a:off x="6275388" y="2917825"/>
                <a:ext cx="966788" cy="806451"/>
                <a:chOff x="6275388" y="2917825"/>
                <a:chExt cx="966788" cy="806451"/>
              </a:xfrm>
              <a:grpFill/>
            </p:grpSpPr>
            <p:sp>
              <p:nvSpPr>
                <p:cNvPr id="85" name="Freeform 7">
                  <a:extLst>
                    <a:ext uri="{FF2B5EF4-FFF2-40B4-BE49-F238E27FC236}">
                      <a16:creationId xmlns:a16="http://schemas.microsoft.com/office/drawing/2014/main" id="{E3DCC56D-741F-4F41-863B-13365B6E83F5}"/>
                    </a:ext>
                  </a:extLst>
                </p:cNvPr>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86" name="Freeform 8">
                  <a:extLst>
                    <a:ext uri="{FF2B5EF4-FFF2-40B4-BE49-F238E27FC236}">
                      <a16:creationId xmlns:a16="http://schemas.microsoft.com/office/drawing/2014/main" id="{35C4DFFE-F2BC-4CC7-B4E9-F71E402C8E53}"/>
                    </a:ext>
                  </a:extLst>
                </p:cNvPr>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87" name="Freeform 10">
                  <a:extLst>
                    <a:ext uri="{FF2B5EF4-FFF2-40B4-BE49-F238E27FC236}">
                      <a16:creationId xmlns:a16="http://schemas.microsoft.com/office/drawing/2014/main" id="{E609E35C-7C07-4E34-A1CC-C827298D654B}"/>
                    </a:ext>
                  </a:extLst>
                </p:cNvPr>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88" name="Freeform 11">
                  <a:extLst>
                    <a:ext uri="{FF2B5EF4-FFF2-40B4-BE49-F238E27FC236}">
                      <a16:creationId xmlns:a16="http://schemas.microsoft.com/office/drawing/2014/main" id="{DF35F5C0-B3DC-4F74-88E7-A1303234265C}"/>
                    </a:ext>
                  </a:extLst>
                </p:cNvPr>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89" name="Freeform 12">
                  <a:extLst>
                    <a:ext uri="{FF2B5EF4-FFF2-40B4-BE49-F238E27FC236}">
                      <a16:creationId xmlns:a16="http://schemas.microsoft.com/office/drawing/2014/main" id="{EC0D07B1-BB19-4D3A-A6A2-D3BD03009A83}"/>
                    </a:ext>
                  </a:extLst>
                </p:cNvPr>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90" name="Freeform 13">
                  <a:extLst>
                    <a:ext uri="{FF2B5EF4-FFF2-40B4-BE49-F238E27FC236}">
                      <a16:creationId xmlns:a16="http://schemas.microsoft.com/office/drawing/2014/main" id="{81A7C09F-E420-4863-90D8-F91131EC85F0}"/>
                    </a:ext>
                  </a:extLst>
                </p:cNvPr>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91" name="Freeform 14">
                  <a:extLst>
                    <a:ext uri="{FF2B5EF4-FFF2-40B4-BE49-F238E27FC236}">
                      <a16:creationId xmlns:a16="http://schemas.microsoft.com/office/drawing/2014/main" id="{D090F962-05BF-4022-BC95-3E923C940679}"/>
                    </a:ext>
                  </a:extLst>
                </p:cNvPr>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92" name="Freeform 15">
                  <a:extLst>
                    <a:ext uri="{FF2B5EF4-FFF2-40B4-BE49-F238E27FC236}">
                      <a16:creationId xmlns:a16="http://schemas.microsoft.com/office/drawing/2014/main" id="{2824EBBC-787F-4733-8C75-D5ADF615FAE2}"/>
                    </a:ext>
                  </a:extLst>
                </p:cNvPr>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93" name="Freeform 16">
                  <a:extLst>
                    <a:ext uri="{FF2B5EF4-FFF2-40B4-BE49-F238E27FC236}">
                      <a16:creationId xmlns:a16="http://schemas.microsoft.com/office/drawing/2014/main" id="{D1F342F1-413C-4643-A2FA-0E1CE4D154AE}"/>
                    </a:ext>
                  </a:extLst>
                </p:cNvPr>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94" name="Freeform 17">
                  <a:extLst>
                    <a:ext uri="{FF2B5EF4-FFF2-40B4-BE49-F238E27FC236}">
                      <a16:creationId xmlns:a16="http://schemas.microsoft.com/office/drawing/2014/main" id="{A670503D-0C20-4356-B172-3D59624E6614}"/>
                    </a:ext>
                  </a:extLst>
                </p:cNvPr>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95" name="Freeform 18">
                  <a:extLst>
                    <a:ext uri="{FF2B5EF4-FFF2-40B4-BE49-F238E27FC236}">
                      <a16:creationId xmlns:a16="http://schemas.microsoft.com/office/drawing/2014/main" id="{FD6A5D86-B676-48FB-9EFB-3FD65308E62F}"/>
                    </a:ext>
                  </a:extLst>
                </p:cNvPr>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96" name="Freeform 19">
                  <a:extLst>
                    <a:ext uri="{FF2B5EF4-FFF2-40B4-BE49-F238E27FC236}">
                      <a16:creationId xmlns:a16="http://schemas.microsoft.com/office/drawing/2014/main" id="{528BAF04-F16D-431E-BE36-B6FC7FBAB7B7}"/>
                    </a:ext>
                  </a:extLst>
                </p:cNvPr>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97" name="Freeform 20">
                  <a:extLst>
                    <a:ext uri="{FF2B5EF4-FFF2-40B4-BE49-F238E27FC236}">
                      <a16:creationId xmlns:a16="http://schemas.microsoft.com/office/drawing/2014/main" id="{77BCEEBA-1FE6-42AC-8DC4-CAD557644BE0}"/>
                    </a:ext>
                  </a:extLst>
                </p:cNvPr>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98" name="Freeform 116">
                  <a:extLst>
                    <a:ext uri="{FF2B5EF4-FFF2-40B4-BE49-F238E27FC236}">
                      <a16:creationId xmlns:a16="http://schemas.microsoft.com/office/drawing/2014/main" id="{1A01A2A8-03BE-499F-9727-948CCA6F9F6A}"/>
                    </a:ext>
                  </a:extLst>
                </p:cNvPr>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99" name="Freeform 117">
                  <a:extLst>
                    <a:ext uri="{FF2B5EF4-FFF2-40B4-BE49-F238E27FC236}">
                      <a16:creationId xmlns:a16="http://schemas.microsoft.com/office/drawing/2014/main" id="{CCFE7CEA-3AF7-409E-AAE2-48586CDE2A15}"/>
                    </a:ext>
                  </a:extLst>
                </p:cNvPr>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00" name="Freeform 118">
                  <a:extLst>
                    <a:ext uri="{FF2B5EF4-FFF2-40B4-BE49-F238E27FC236}">
                      <a16:creationId xmlns:a16="http://schemas.microsoft.com/office/drawing/2014/main" id="{37A85C24-A342-4234-8140-8DA90EBB0DBD}"/>
                    </a:ext>
                  </a:extLst>
                </p:cNvPr>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grpSp>
        </p:grpSp>
        <p:grpSp>
          <p:nvGrpSpPr>
            <p:cNvPr id="15" name="Group 383">
              <a:extLst>
                <a:ext uri="{FF2B5EF4-FFF2-40B4-BE49-F238E27FC236}">
                  <a16:creationId xmlns:a16="http://schemas.microsoft.com/office/drawing/2014/main" id="{2BCD22C6-0CBC-450F-AE0C-DB0403CEF309}"/>
                </a:ext>
              </a:extLst>
            </p:cNvPr>
            <p:cNvGrpSpPr/>
            <p:nvPr/>
          </p:nvGrpSpPr>
          <p:grpSpPr>
            <a:xfrm>
              <a:off x="3584347" y="1207329"/>
              <a:ext cx="2773471" cy="1960288"/>
              <a:chOff x="4713288" y="1038225"/>
              <a:chExt cx="2847975" cy="2012950"/>
            </a:xfrm>
            <a:grpFill/>
          </p:grpSpPr>
          <p:sp>
            <p:nvSpPr>
              <p:cNvPr id="16" name="Freeform 101">
                <a:extLst>
                  <a:ext uri="{FF2B5EF4-FFF2-40B4-BE49-F238E27FC236}">
                    <a16:creationId xmlns:a16="http://schemas.microsoft.com/office/drawing/2014/main" id="{D8C492AA-CF38-4185-9239-6CC419C2FAB2}"/>
                  </a:ext>
                </a:extLst>
              </p:cNvPr>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7" name="Freeform 102">
                <a:extLst>
                  <a:ext uri="{FF2B5EF4-FFF2-40B4-BE49-F238E27FC236}">
                    <a16:creationId xmlns:a16="http://schemas.microsoft.com/office/drawing/2014/main" id="{4BD3EE17-3F53-4014-AFF9-28F5D13A9D22}"/>
                  </a:ext>
                </a:extLst>
              </p:cNvPr>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8" name="Freeform 103">
                <a:extLst>
                  <a:ext uri="{FF2B5EF4-FFF2-40B4-BE49-F238E27FC236}">
                    <a16:creationId xmlns:a16="http://schemas.microsoft.com/office/drawing/2014/main" id="{B3997498-F7E6-4192-AB20-07D965431047}"/>
                  </a:ext>
                </a:extLst>
              </p:cNvPr>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19" name="Freeform 104">
                <a:extLst>
                  <a:ext uri="{FF2B5EF4-FFF2-40B4-BE49-F238E27FC236}">
                    <a16:creationId xmlns:a16="http://schemas.microsoft.com/office/drawing/2014/main" id="{320BC9FA-A3F2-4101-B6DE-1DDBDCCE0D34}"/>
                  </a:ext>
                </a:extLst>
              </p:cNvPr>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20" name="Freeform 105">
                <a:extLst>
                  <a:ext uri="{FF2B5EF4-FFF2-40B4-BE49-F238E27FC236}">
                    <a16:creationId xmlns:a16="http://schemas.microsoft.com/office/drawing/2014/main" id="{BA806A36-C5D5-47FA-85E2-A9367F70883B}"/>
                  </a:ext>
                </a:extLst>
              </p:cNvPr>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21" name="Freeform 106">
                <a:extLst>
                  <a:ext uri="{FF2B5EF4-FFF2-40B4-BE49-F238E27FC236}">
                    <a16:creationId xmlns:a16="http://schemas.microsoft.com/office/drawing/2014/main" id="{C5EAE20F-7FE4-4BFB-B2E3-4F3CE5075730}"/>
                  </a:ext>
                </a:extLst>
              </p:cNvPr>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22" name="Freeform 107">
                <a:extLst>
                  <a:ext uri="{FF2B5EF4-FFF2-40B4-BE49-F238E27FC236}">
                    <a16:creationId xmlns:a16="http://schemas.microsoft.com/office/drawing/2014/main" id="{AE5977C9-6EE7-454B-A41C-992086AEAEC8}"/>
                  </a:ext>
                </a:extLst>
              </p:cNvPr>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23" name="Freeform 108">
                <a:extLst>
                  <a:ext uri="{FF2B5EF4-FFF2-40B4-BE49-F238E27FC236}">
                    <a16:creationId xmlns:a16="http://schemas.microsoft.com/office/drawing/2014/main" id="{28D805E1-AA34-4661-B9C8-B60D9508787F}"/>
                  </a:ext>
                </a:extLst>
              </p:cNvPr>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24" name="Freeform 109">
                <a:extLst>
                  <a:ext uri="{FF2B5EF4-FFF2-40B4-BE49-F238E27FC236}">
                    <a16:creationId xmlns:a16="http://schemas.microsoft.com/office/drawing/2014/main" id="{DCE0B00F-A9C9-4CEE-8B45-DD196D1FB870}"/>
                  </a:ext>
                </a:extLst>
              </p:cNvPr>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25" name="Freeform 110">
                <a:extLst>
                  <a:ext uri="{FF2B5EF4-FFF2-40B4-BE49-F238E27FC236}">
                    <a16:creationId xmlns:a16="http://schemas.microsoft.com/office/drawing/2014/main" id="{CB16EF14-DF6C-44F4-B2D6-2633B83B558E}"/>
                  </a:ext>
                </a:extLst>
              </p:cNvPr>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26" name="Freeform 111">
                <a:extLst>
                  <a:ext uri="{FF2B5EF4-FFF2-40B4-BE49-F238E27FC236}">
                    <a16:creationId xmlns:a16="http://schemas.microsoft.com/office/drawing/2014/main" id="{9CC583FD-F3E9-42BF-8486-AD827BF76299}"/>
                  </a:ext>
                </a:extLst>
              </p:cNvPr>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27" name="Freeform 112">
                <a:extLst>
                  <a:ext uri="{FF2B5EF4-FFF2-40B4-BE49-F238E27FC236}">
                    <a16:creationId xmlns:a16="http://schemas.microsoft.com/office/drawing/2014/main" id="{6FFAB6DE-8EF9-40C4-BC27-0B3BD5DC62F9}"/>
                  </a:ext>
                </a:extLst>
              </p:cNvPr>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28" name="Freeform 113">
                <a:extLst>
                  <a:ext uri="{FF2B5EF4-FFF2-40B4-BE49-F238E27FC236}">
                    <a16:creationId xmlns:a16="http://schemas.microsoft.com/office/drawing/2014/main" id="{87AAD433-ABCF-498A-9BF5-6DC0C9C821E0}"/>
                  </a:ext>
                </a:extLst>
              </p:cNvPr>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29" name="Freeform 114">
                <a:extLst>
                  <a:ext uri="{FF2B5EF4-FFF2-40B4-BE49-F238E27FC236}">
                    <a16:creationId xmlns:a16="http://schemas.microsoft.com/office/drawing/2014/main" id="{FC0AE632-5965-4596-8F85-7EFF2AF2CCB7}"/>
                  </a:ext>
                </a:extLst>
              </p:cNvPr>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30" name="Freeform 115">
                <a:extLst>
                  <a:ext uri="{FF2B5EF4-FFF2-40B4-BE49-F238E27FC236}">
                    <a16:creationId xmlns:a16="http://schemas.microsoft.com/office/drawing/2014/main" id="{3861087A-CC38-4635-9F86-3509E27E0442}"/>
                  </a:ext>
                </a:extLst>
              </p:cNvPr>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31" name="Freeform 119">
                <a:extLst>
                  <a:ext uri="{FF2B5EF4-FFF2-40B4-BE49-F238E27FC236}">
                    <a16:creationId xmlns:a16="http://schemas.microsoft.com/office/drawing/2014/main" id="{D11C953B-8ED3-48DA-BEBB-5F3D3D98954E}"/>
                  </a:ext>
                </a:extLst>
              </p:cNvPr>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32" name="Freeform 120">
                <a:extLst>
                  <a:ext uri="{FF2B5EF4-FFF2-40B4-BE49-F238E27FC236}">
                    <a16:creationId xmlns:a16="http://schemas.microsoft.com/office/drawing/2014/main" id="{B35DA12C-7BBC-4A63-B66F-242ECF61191E}"/>
                  </a:ext>
                </a:extLst>
              </p:cNvPr>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33" name="Freeform 121">
                <a:extLst>
                  <a:ext uri="{FF2B5EF4-FFF2-40B4-BE49-F238E27FC236}">
                    <a16:creationId xmlns:a16="http://schemas.microsoft.com/office/drawing/2014/main" id="{C3EC1DBF-693D-445E-806E-CD0B2952CA2F}"/>
                  </a:ext>
                </a:extLst>
              </p:cNvPr>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34" name="Freeform 122">
                <a:extLst>
                  <a:ext uri="{FF2B5EF4-FFF2-40B4-BE49-F238E27FC236}">
                    <a16:creationId xmlns:a16="http://schemas.microsoft.com/office/drawing/2014/main" id="{36E57684-6BA2-4B0C-B1AB-53FEC8D97819}"/>
                  </a:ext>
                </a:extLst>
              </p:cNvPr>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35" name="Freeform 123">
                <a:extLst>
                  <a:ext uri="{FF2B5EF4-FFF2-40B4-BE49-F238E27FC236}">
                    <a16:creationId xmlns:a16="http://schemas.microsoft.com/office/drawing/2014/main" id="{4948ABB9-9511-4590-8569-F2B0ECC4DDB3}"/>
                  </a:ext>
                </a:extLst>
              </p:cNvPr>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36" name="Freeform 124">
                <a:extLst>
                  <a:ext uri="{FF2B5EF4-FFF2-40B4-BE49-F238E27FC236}">
                    <a16:creationId xmlns:a16="http://schemas.microsoft.com/office/drawing/2014/main" id="{ACC81AAA-EB8C-4AE0-AB33-BBD22154A1BC}"/>
                  </a:ext>
                </a:extLst>
              </p:cNvPr>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37" name="Freeform 125">
                <a:extLst>
                  <a:ext uri="{FF2B5EF4-FFF2-40B4-BE49-F238E27FC236}">
                    <a16:creationId xmlns:a16="http://schemas.microsoft.com/office/drawing/2014/main" id="{97FE7C47-A99F-4520-A44C-1A403D5A34D7}"/>
                  </a:ext>
                </a:extLst>
              </p:cNvPr>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38" name="Freeform 126">
                <a:extLst>
                  <a:ext uri="{FF2B5EF4-FFF2-40B4-BE49-F238E27FC236}">
                    <a16:creationId xmlns:a16="http://schemas.microsoft.com/office/drawing/2014/main" id="{B4C3B159-0257-406A-B11A-A6DB3ED11D1A}"/>
                  </a:ext>
                </a:extLst>
              </p:cNvPr>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39" name="Freeform 127">
                <a:extLst>
                  <a:ext uri="{FF2B5EF4-FFF2-40B4-BE49-F238E27FC236}">
                    <a16:creationId xmlns:a16="http://schemas.microsoft.com/office/drawing/2014/main" id="{25619095-0F10-4893-B0D7-FBE8DE4391C4}"/>
                  </a:ext>
                </a:extLst>
              </p:cNvPr>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40" name="Freeform 128">
                <a:extLst>
                  <a:ext uri="{FF2B5EF4-FFF2-40B4-BE49-F238E27FC236}">
                    <a16:creationId xmlns:a16="http://schemas.microsoft.com/office/drawing/2014/main" id="{F010AB41-616D-4333-A8F6-5A0873EF50CB}"/>
                  </a:ext>
                </a:extLst>
              </p:cNvPr>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41" name="Freeform 129">
                <a:extLst>
                  <a:ext uri="{FF2B5EF4-FFF2-40B4-BE49-F238E27FC236}">
                    <a16:creationId xmlns:a16="http://schemas.microsoft.com/office/drawing/2014/main" id="{CC29F608-4BC1-4421-A0C6-75E2B4BB2766}"/>
                  </a:ext>
                </a:extLst>
              </p:cNvPr>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42" name="Freeform 130">
                <a:extLst>
                  <a:ext uri="{FF2B5EF4-FFF2-40B4-BE49-F238E27FC236}">
                    <a16:creationId xmlns:a16="http://schemas.microsoft.com/office/drawing/2014/main" id="{FDA277A6-C7E7-4C43-81A8-F6C65AD5A915}"/>
                  </a:ext>
                </a:extLst>
              </p:cNvPr>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43" name="Freeform 131">
                <a:extLst>
                  <a:ext uri="{FF2B5EF4-FFF2-40B4-BE49-F238E27FC236}">
                    <a16:creationId xmlns:a16="http://schemas.microsoft.com/office/drawing/2014/main" id="{4620D1C7-22A1-4E7E-95A8-B0F20EB457E7}"/>
                  </a:ext>
                </a:extLst>
              </p:cNvPr>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44" name="Freeform 132">
                <a:extLst>
                  <a:ext uri="{FF2B5EF4-FFF2-40B4-BE49-F238E27FC236}">
                    <a16:creationId xmlns:a16="http://schemas.microsoft.com/office/drawing/2014/main" id="{A9C51B08-6F81-4067-9AE8-5D4A75F22654}"/>
                  </a:ext>
                </a:extLst>
              </p:cNvPr>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45" name="Freeform 133">
                <a:extLst>
                  <a:ext uri="{FF2B5EF4-FFF2-40B4-BE49-F238E27FC236}">
                    <a16:creationId xmlns:a16="http://schemas.microsoft.com/office/drawing/2014/main" id="{8C7A5FF6-22CB-4B64-88EA-566E053678F2}"/>
                  </a:ext>
                </a:extLst>
              </p:cNvPr>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46" name="Freeform 134">
                <a:extLst>
                  <a:ext uri="{FF2B5EF4-FFF2-40B4-BE49-F238E27FC236}">
                    <a16:creationId xmlns:a16="http://schemas.microsoft.com/office/drawing/2014/main" id="{DF53070C-9B7B-4EEA-9849-85F39179E05A}"/>
                  </a:ext>
                </a:extLst>
              </p:cNvPr>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47" name="Freeform 135">
                <a:extLst>
                  <a:ext uri="{FF2B5EF4-FFF2-40B4-BE49-F238E27FC236}">
                    <a16:creationId xmlns:a16="http://schemas.microsoft.com/office/drawing/2014/main" id="{EED1B243-6D60-4C82-8BFA-8C0CA62D8935}"/>
                  </a:ext>
                </a:extLst>
              </p:cNvPr>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48" name="Freeform 136">
                <a:extLst>
                  <a:ext uri="{FF2B5EF4-FFF2-40B4-BE49-F238E27FC236}">
                    <a16:creationId xmlns:a16="http://schemas.microsoft.com/office/drawing/2014/main" id="{D8930F68-1DD5-40CF-8785-C06697E2095B}"/>
                  </a:ext>
                </a:extLst>
              </p:cNvPr>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49" name="Freeform 137">
                <a:extLst>
                  <a:ext uri="{FF2B5EF4-FFF2-40B4-BE49-F238E27FC236}">
                    <a16:creationId xmlns:a16="http://schemas.microsoft.com/office/drawing/2014/main" id="{8D9F3C97-A430-485A-9BBF-12ABAECE5986}"/>
                  </a:ext>
                </a:extLst>
              </p:cNvPr>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50" name="Freeform 138">
                <a:extLst>
                  <a:ext uri="{FF2B5EF4-FFF2-40B4-BE49-F238E27FC236}">
                    <a16:creationId xmlns:a16="http://schemas.microsoft.com/office/drawing/2014/main" id="{F1864BAE-AFC7-468C-94E6-6205AB0C5B8F}"/>
                  </a:ext>
                </a:extLst>
              </p:cNvPr>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51" name="Freeform 139">
                <a:extLst>
                  <a:ext uri="{FF2B5EF4-FFF2-40B4-BE49-F238E27FC236}">
                    <a16:creationId xmlns:a16="http://schemas.microsoft.com/office/drawing/2014/main" id="{DCCE6517-9C8D-4C36-9195-936EE0BCAB22}"/>
                  </a:ext>
                </a:extLst>
              </p:cNvPr>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52" name="Freeform 140">
                <a:extLst>
                  <a:ext uri="{FF2B5EF4-FFF2-40B4-BE49-F238E27FC236}">
                    <a16:creationId xmlns:a16="http://schemas.microsoft.com/office/drawing/2014/main" id="{4AFC2F42-3B28-4881-9E51-5B42D40B8172}"/>
                  </a:ext>
                </a:extLst>
              </p:cNvPr>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53" name="Freeform 141">
                <a:extLst>
                  <a:ext uri="{FF2B5EF4-FFF2-40B4-BE49-F238E27FC236}">
                    <a16:creationId xmlns:a16="http://schemas.microsoft.com/office/drawing/2014/main" id="{89E4586F-C032-44AC-999A-058DCC0A7702}"/>
                  </a:ext>
                </a:extLst>
              </p:cNvPr>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54" name="Freeform 142">
                <a:extLst>
                  <a:ext uri="{FF2B5EF4-FFF2-40B4-BE49-F238E27FC236}">
                    <a16:creationId xmlns:a16="http://schemas.microsoft.com/office/drawing/2014/main" id="{91C4104B-5E29-49B5-835F-4586246A9435}"/>
                  </a:ext>
                </a:extLst>
              </p:cNvPr>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55" name="Freeform 143">
                <a:extLst>
                  <a:ext uri="{FF2B5EF4-FFF2-40B4-BE49-F238E27FC236}">
                    <a16:creationId xmlns:a16="http://schemas.microsoft.com/office/drawing/2014/main" id="{4050234E-72E6-448E-BB95-637BBDA5C41A}"/>
                  </a:ext>
                </a:extLst>
              </p:cNvPr>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56" name="Freeform 144">
                <a:extLst>
                  <a:ext uri="{FF2B5EF4-FFF2-40B4-BE49-F238E27FC236}">
                    <a16:creationId xmlns:a16="http://schemas.microsoft.com/office/drawing/2014/main" id="{1F5E419B-4EE2-4830-8FDF-76AB623D14C1}"/>
                  </a:ext>
                </a:extLst>
              </p:cNvPr>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57" name="Freeform 145">
                <a:extLst>
                  <a:ext uri="{FF2B5EF4-FFF2-40B4-BE49-F238E27FC236}">
                    <a16:creationId xmlns:a16="http://schemas.microsoft.com/office/drawing/2014/main" id="{81BBBCE0-0F28-452C-BED1-3B8334A0EB9F}"/>
                  </a:ext>
                </a:extLst>
              </p:cNvPr>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58" name="Freeform 146">
                <a:extLst>
                  <a:ext uri="{FF2B5EF4-FFF2-40B4-BE49-F238E27FC236}">
                    <a16:creationId xmlns:a16="http://schemas.microsoft.com/office/drawing/2014/main" id="{1308E4F8-0FCB-4C9A-A4EF-899D36C4BB9D}"/>
                  </a:ext>
                </a:extLst>
              </p:cNvPr>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59" name="Freeform 147">
                <a:extLst>
                  <a:ext uri="{FF2B5EF4-FFF2-40B4-BE49-F238E27FC236}">
                    <a16:creationId xmlns:a16="http://schemas.microsoft.com/office/drawing/2014/main" id="{83273553-89EB-46C9-A247-32E1ECD6DF97}"/>
                  </a:ext>
                </a:extLst>
              </p:cNvPr>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60" name="Freeform 148">
                <a:extLst>
                  <a:ext uri="{FF2B5EF4-FFF2-40B4-BE49-F238E27FC236}">
                    <a16:creationId xmlns:a16="http://schemas.microsoft.com/office/drawing/2014/main" id="{498F41AA-C156-4F1C-84FD-2AFE595E3DA4}"/>
                  </a:ext>
                </a:extLst>
              </p:cNvPr>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61" name="Freeform 149">
                <a:extLst>
                  <a:ext uri="{FF2B5EF4-FFF2-40B4-BE49-F238E27FC236}">
                    <a16:creationId xmlns:a16="http://schemas.microsoft.com/office/drawing/2014/main" id="{82170F07-A3D8-4A26-8B41-0EDF87DCB8B7}"/>
                  </a:ext>
                </a:extLst>
              </p:cNvPr>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62" name="Freeform 150">
                <a:extLst>
                  <a:ext uri="{FF2B5EF4-FFF2-40B4-BE49-F238E27FC236}">
                    <a16:creationId xmlns:a16="http://schemas.microsoft.com/office/drawing/2014/main" id="{9CE4A3C8-427C-4838-A9F7-F5EB61520C40}"/>
                  </a:ext>
                </a:extLst>
              </p:cNvPr>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63" name="Freeform 151">
                <a:extLst>
                  <a:ext uri="{FF2B5EF4-FFF2-40B4-BE49-F238E27FC236}">
                    <a16:creationId xmlns:a16="http://schemas.microsoft.com/office/drawing/2014/main" id="{10562A60-AF39-4D54-9A84-83461039F9D4}"/>
                  </a:ext>
                </a:extLst>
              </p:cNvPr>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64" name="Freeform 152">
                <a:extLst>
                  <a:ext uri="{FF2B5EF4-FFF2-40B4-BE49-F238E27FC236}">
                    <a16:creationId xmlns:a16="http://schemas.microsoft.com/office/drawing/2014/main" id="{9B4EBBA2-0EBE-48B5-9FD7-E568ACE48342}"/>
                  </a:ext>
                </a:extLst>
              </p:cNvPr>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65" name="Freeform 153">
                <a:extLst>
                  <a:ext uri="{FF2B5EF4-FFF2-40B4-BE49-F238E27FC236}">
                    <a16:creationId xmlns:a16="http://schemas.microsoft.com/office/drawing/2014/main" id="{8D404990-92E4-4F52-862A-B492BEF6E3FF}"/>
                  </a:ext>
                </a:extLst>
              </p:cNvPr>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66" name="Freeform 154">
                <a:extLst>
                  <a:ext uri="{FF2B5EF4-FFF2-40B4-BE49-F238E27FC236}">
                    <a16:creationId xmlns:a16="http://schemas.microsoft.com/office/drawing/2014/main" id="{8D8CF1C5-EE35-4E24-B7A5-0762D8C2FE29}"/>
                  </a:ext>
                </a:extLst>
              </p:cNvPr>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67" name="Freeform 155">
                <a:extLst>
                  <a:ext uri="{FF2B5EF4-FFF2-40B4-BE49-F238E27FC236}">
                    <a16:creationId xmlns:a16="http://schemas.microsoft.com/office/drawing/2014/main" id="{E9F439F8-B447-421A-AC74-B58601FE240C}"/>
                  </a:ext>
                </a:extLst>
              </p:cNvPr>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68" name="Freeform 156">
                <a:extLst>
                  <a:ext uri="{FF2B5EF4-FFF2-40B4-BE49-F238E27FC236}">
                    <a16:creationId xmlns:a16="http://schemas.microsoft.com/office/drawing/2014/main" id="{99C8694F-75CC-4C53-8F4F-0E082AD83609}"/>
                  </a:ext>
                </a:extLst>
              </p:cNvPr>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69" name="Freeform 157">
                <a:extLst>
                  <a:ext uri="{FF2B5EF4-FFF2-40B4-BE49-F238E27FC236}">
                    <a16:creationId xmlns:a16="http://schemas.microsoft.com/office/drawing/2014/main" id="{2253E6F8-8703-48C0-BC80-BC38EED6BC47}"/>
                  </a:ext>
                </a:extLst>
              </p:cNvPr>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70" name="Freeform 158">
                <a:extLst>
                  <a:ext uri="{FF2B5EF4-FFF2-40B4-BE49-F238E27FC236}">
                    <a16:creationId xmlns:a16="http://schemas.microsoft.com/office/drawing/2014/main" id="{13287720-013F-4927-9642-5078547443B1}"/>
                  </a:ext>
                </a:extLst>
              </p:cNvPr>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71" name="Freeform 159">
                <a:extLst>
                  <a:ext uri="{FF2B5EF4-FFF2-40B4-BE49-F238E27FC236}">
                    <a16:creationId xmlns:a16="http://schemas.microsoft.com/office/drawing/2014/main" id="{4FA1463D-3D8D-4156-A639-BAC3EA5DC369}"/>
                  </a:ext>
                </a:extLst>
              </p:cNvPr>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72" name="Freeform 160">
                <a:extLst>
                  <a:ext uri="{FF2B5EF4-FFF2-40B4-BE49-F238E27FC236}">
                    <a16:creationId xmlns:a16="http://schemas.microsoft.com/office/drawing/2014/main" id="{838CEE7A-5D58-47BE-82C7-A31E4FF281E3}"/>
                  </a:ext>
                </a:extLst>
              </p:cNvPr>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73" name="Freeform 161">
                <a:extLst>
                  <a:ext uri="{FF2B5EF4-FFF2-40B4-BE49-F238E27FC236}">
                    <a16:creationId xmlns:a16="http://schemas.microsoft.com/office/drawing/2014/main" id="{2380FE9C-B56D-40CE-B4E6-006BF23FD255}"/>
                  </a:ext>
                </a:extLst>
              </p:cNvPr>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74" name="Freeform 162">
                <a:extLst>
                  <a:ext uri="{FF2B5EF4-FFF2-40B4-BE49-F238E27FC236}">
                    <a16:creationId xmlns:a16="http://schemas.microsoft.com/office/drawing/2014/main" id="{627E0CB0-E0DE-4810-9328-E230C335EA40}"/>
                  </a:ext>
                </a:extLst>
              </p:cNvPr>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75" name="Freeform 164">
                <a:extLst>
                  <a:ext uri="{FF2B5EF4-FFF2-40B4-BE49-F238E27FC236}">
                    <a16:creationId xmlns:a16="http://schemas.microsoft.com/office/drawing/2014/main" id="{F1D9E8DF-0FAD-4620-826E-5212E04AD8FB}"/>
                  </a:ext>
                </a:extLst>
              </p:cNvPr>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76" name="Freeform 165">
                <a:extLst>
                  <a:ext uri="{FF2B5EF4-FFF2-40B4-BE49-F238E27FC236}">
                    <a16:creationId xmlns:a16="http://schemas.microsoft.com/office/drawing/2014/main" id="{CC833131-ABA7-4C7C-AD1F-568D6A3BA493}"/>
                  </a:ext>
                </a:extLst>
              </p:cNvPr>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77" name="Freeform 166">
                <a:extLst>
                  <a:ext uri="{FF2B5EF4-FFF2-40B4-BE49-F238E27FC236}">
                    <a16:creationId xmlns:a16="http://schemas.microsoft.com/office/drawing/2014/main" id="{3C6A8871-92CC-4116-A1B0-043232468F19}"/>
                  </a:ext>
                </a:extLst>
              </p:cNvPr>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78" name="Freeform 167">
                <a:extLst>
                  <a:ext uri="{FF2B5EF4-FFF2-40B4-BE49-F238E27FC236}">
                    <a16:creationId xmlns:a16="http://schemas.microsoft.com/office/drawing/2014/main" id="{0EEACE2F-6357-4777-88A4-71DBBD59E76E}"/>
                  </a:ext>
                </a:extLst>
              </p:cNvPr>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79" name="Freeform 168">
                <a:extLst>
                  <a:ext uri="{FF2B5EF4-FFF2-40B4-BE49-F238E27FC236}">
                    <a16:creationId xmlns:a16="http://schemas.microsoft.com/office/drawing/2014/main" id="{2D17E737-B2E5-4503-BEFE-21F2758CA2BF}"/>
                  </a:ext>
                </a:extLst>
              </p:cNvPr>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80" name="Freeform 169">
                <a:extLst>
                  <a:ext uri="{FF2B5EF4-FFF2-40B4-BE49-F238E27FC236}">
                    <a16:creationId xmlns:a16="http://schemas.microsoft.com/office/drawing/2014/main" id="{2873EA16-E4D9-46FF-A5A9-09124FFBB615}"/>
                  </a:ext>
                </a:extLst>
              </p:cNvPr>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81" name="Freeform 170">
                <a:extLst>
                  <a:ext uri="{FF2B5EF4-FFF2-40B4-BE49-F238E27FC236}">
                    <a16:creationId xmlns:a16="http://schemas.microsoft.com/office/drawing/2014/main" id="{F0EC5ED2-699B-4F98-8782-C29A8E92BCDC}"/>
                  </a:ext>
                </a:extLst>
              </p:cNvPr>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sp>
            <p:nvSpPr>
              <p:cNvPr id="82" name="Freeform 171">
                <a:extLst>
                  <a:ext uri="{FF2B5EF4-FFF2-40B4-BE49-F238E27FC236}">
                    <a16:creationId xmlns:a16="http://schemas.microsoft.com/office/drawing/2014/main" id="{6662B52C-4712-4323-ACAA-CCE39800F80B}"/>
                  </a:ext>
                </a:extLst>
              </p:cNvPr>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hangingPunct="1">
                  <a:lnSpc>
                    <a:spcPct val="100000"/>
                  </a:lnSpc>
                  <a:defRPr/>
                </a:pPr>
                <a:endParaRPr lang="en-US" sz="2666" i="0" dirty="0">
                  <a:solidFill>
                    <a:prstClr val="black"/>
                  </a:solidFill>
                  <a:latin typeface="Arial" panose="020B0604020202020204" pitchFamily="34" charset="0"/>
                  <a:ea typeface="Arial" charset="0"/>
                  <a:cs typeface="Arial" panose="020B0604020202020204" pitchFamily="34" charset="0"/>
                </a:endParaRPr>
              </a:p>
            </p:txBody>
          </p:sp>
        </p:grpSp>
      </p:grpSp>
      <p:sp>
        <p:nvSpPr>
          <p:cNvPr id="6" name="Text Placeholder 5">
            <a:extLst>
              <a:ext uri="{FF2B5EF4-FFF2-40B4-BE49-F238E27FC236}">
                <a16:creationId xmlns:a16="http://schemas.microsoft.com/office/drawing/2014/main" id="{770BFC9B-4D65-4457-91A8-3536DFB49A25}"/>
              </a:ext>
            </a:extLst>
          </p:cNvPr>
          <p:cNvSpPr>
            <a:spLocks noGrp="1"/>
          </p:cNvSpPr>
          <p:nvPr>
            <p:ph type="body" sz="quarter" idx="13"/>
          </p:nvPr>
        </p:nvSpPr>
        <p:spPr>
          <a:xfrm>
            <a:off x="454027" y="2454277"/>
            <a:ext cx="5273674" cy="1695450"/>
          </a:xfrm>
        </p:spPr>
        <p:txBody>
          <a:bodyPr/>
          <a:lstStyle>
            <a:lvl1pPr marL="0" indent="0">
              <a:buNone/>
              <a:defRPr sz="2800" b="1" cap="all" baseline="0"/>
            </a:lvl1pPr>
            <a:lvl2pPr marL="0" indent="0">
              <a:buNone/>
              <a:defRPr sz="2200"/>
            </a:lvl2pPr>
            <a:lvl3pPr marL="365126" indent="-365126">
              <a:buFont typeface="Arial" panose="020B0604020202020204" pitchFamily="34" charset="0"/>
              <a:buChar char="•"/>
              <a:defRPr sz="2200"/>
            </a:lvl3pPr>
            <a:lvl4pPr marL="720726" indent="-352426">
              <a:buFont typeface="Arial" panose="020B0604020202020204" pitchFamily="34" charset="0"/>
              <a:buChar char="•"/>
              <a:defRPr sz="2200"/>
            </a:lvl4pPr>
            <a:lvl5pPr marL="1073150" indent="-352426">
              <a:buFont typeface="Arial" panose="020B0604020202020204" pitchFamily="34" charset="0"/>
              <a:buChar cha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4" name="Text Placeholder 5">
            <a:extLst>
              <a:ext uri="{FF2B5EF4-FFF2-40B4-BE49-F238E27FC236}">
                <a16:creationId xmlns:a16="http://schemas.microsoft.com/office/drawing/2014/main" id="{EEDC2475-C565-4C54-97C2-83F807EAA8E8}"/>
              </a:ext>
            </a:extLst>
          </p:cNvPr>
          <p:cNvSpPr>
            <a:spLocks noGrp="1"/>
          </p:cNvSpPr>
          <p:nvPr>
            <p:ph type="body" sz="quarter" idx="14"/>
          </p:nvPr>
        </p:nvSpPr>
        <p:spPr>
          <a:xfrm>
            <a:off x="9975585" y="2454277"/>
            <a:ext cx="5273674" cy="1695450"/>
          </a:xfrm>
        </p:spPr>
        <p:txBody>
          <a:bodyPr/>
          <a:lstStyle>
            <a:lvl1pPr marL="0" indent="0">
              <a:buNone/>
              <a:defRPr sz="2800" b="1" cap="all" baseline="0"/>
            </a:lvl1pPr>
            <a:lvl2pPr marL="0" indent="0">
              <a:buNone/>
              <a:defRPr sz="2200"/>
            </a:lvl2pPr>
            <a:lvl3pPr marL="365126" indent="-365126">
              <a:buFont typeface="Arial" panose="020B0604020202020204" pitchFamily="34" charset="0"/>
              <a:buChar char="•"/>
              <a:defRPr sz="2200"/>
            </a:lvl3pPr>
            <a:lvl4pPr marL="720726" indent="-352426">
              <a:buFont typeface="Arial" panose="020B0604020202020204" pitchFamily="34" charset="0"/>
              <a:buChar char="•"/>
              <a:defRPr sz="2200"/>
            </a:lvl4pPr>
            <a:lvl5pPr marL="1073150" indent="-352426">
              <a:buFont typeface="Arial" panose="020B0604020202020204" pitchFamily="34" charset="0"/>
              <a:buChar cha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5" name="Text Placeholder 5">
            <a:extLst>
              <a:ext uri="{FF2B5EF4-FFF2-40B4-BE49-F238E27FC236}">
                <a16:creationId xmlns:a16="http://schemas.microsoft.com/office/drawing/2014/main" id="{D45C3DFB-6485-4A3A-AD29-4254A80C88A2}"/>
              </a:ext>
            </a:extLst>
          </p:cNvPr>
          <p:cNvSpPr>
            <a:spLocks noGrp="1"/>
          </p:cNvSpPr>
          <p:nvPr>
            <p:ph type="body" sz="quarter" idx="15"/>
          </p:nvPr>
        </p:nvSpPr>
        <p:spPr>
          <a:xfrm>
            <a:off x="454027" y="5557337"/>
            <a:ext cx="5273674" cy="1695450"/>
          </a:xfrm>
        </p:spPr>
        <p:txBody>
          <a:bodyPr/>
          <a:lstStyle>
            <a:lvl1pPr marL="0" indent="0">
              <a:buNone/>
              <a:defRPr sz="2800" b="1" cap="all" baseline="0"/>
            </a:lvl1pPr>
            <a:lvl2pPr marL="0" indent="0">
              <a:buNone/>
              <a:defRPr sz="2200"/>
            </a:lvl2pPr>
            <a:lvl3pPr marL="365126" indent="-365126">
              <a:buFont typeface="Arial" panose="020B0604020202020204" pitchFamily="34" charset="0"/>
              <a:buChar char="•"/>
              <a:defRPr sz="2200"/>
            </a:lvl3pPr>
            <a:lvl4pPr marL="720726" indent="-352426">
              <a:buFont typeface="Arial" panose="020B0604020202020204" pitchFamily="34" charset="0"/>
              <a:buChar char="•"/>
              <a:defRPr sz="2200"/>
            </a:lvl4pPr>
            <a:lvl5pPr marL="1073150" indent="-352426">
              <a:buFont typeface="Arial" panose="020B0604020202020204" pitchFamily="34" charset="0"/>
              <a:buChar cha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6" name="Text Placeholder 5">
            <a:extLst>
              <a:ext uri="{FF2B5EF4-FFF2-40B4-BE49-F238E27FC236}">
                <a16:creationId xmlns:a16="http://schemas.microsoft.com/office/drawing/2014/main" id="{6FD226D4-BE61-49FB-A324-61F32BF1335E}"/>
              </a:ext>
            </a:extLst>
          </p:cNvPr>
          <p:cNvSpPr>
            <a:spLocks noGrp="1"/>
          </p:cNvSpPr>
          <p:nvPr>
            <p:ph type="body" sz="quarter" idx="16"/>
          </p:nvPr>
        </p:nvSpPr>
        <p:spPr>
          <a:xfrm>
            <a:off x="9975585" y="5557337"/>
            <a:ext cx="5273674" cy="1695450"/>
          </a:xfrm>
        </p:spPr>
        <p:txBody>
          <a:bodyPr/>
          <a:lstStyle>
            <a:lvl1pPr marL="0" indent="0">
              <a:buNone/>
              <a:defRPr sz="2800" b="1" cap="all" baseline="0"/>
            </a:lvl1pPr>
            <a:lvl2pPr marL="0" indent="0">
              <a:buNone/>
              <a:defRPr sz="2200"/>
            </a:lvl2pPr>
            <a:lvl3pPr marL="365126" indent="-365126">
              <a:buFont typeface="Arial" panose="020B0604020202020204" pitchFamily="34" charset="0"/>
              <a:buChar char="•"/>
              <a:defRPr sz="2200"/>
            </a:lvl3pPr>
            <a:lvl4pPr marL="720726" indent="-352426">
              <a:buFont typeface="Arial" panose="020B0604020202020204" pitchFamily="34" charset="0"/>
              <a:buChar char="•"/>
              <a:defRPr sz="2200"/>
            </a:lvl4pPr>
            <a:lvl5pPr marL="1073150" indent="-352426">
              <a:buFont typeface="Arial" panose="020B0604020202020204" pitchFamily="34" charset="0"/>
              <a:buChar cha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7" name="Text Placeholder 5">
            <a:extLst>
              <a:ext uri="{FF2B5EF4-FFF2-40B4-BE49-F238E27FC236}">
                <a16:creationId xmlns:a16="http://schemas.microsoft.com/office/drawing/2014/main" id="{B13CFE4C-D0C1-4103-A33F-5750369132A6}"/>
              </a:ext>
            </a:extLst>
          </p:cNvPr>
          <p:cNvSpPr>
            <a:spLocks noGrp="1"/>
          </p:cNvSpPr>
          <p:nvPr>
            <p:ph type="body" sz="quarter" idx="17"/>
          </p:nvPr>
        </p:nvSpPr>
        <p:spPr>
          <a:xfrm>
            <a:off x="454027" y="8660397"/>
            <a:ext cx="5273674" cy="1695450"/>
          </a:xfrm>
        </p:spPr>
        <p:txBody>
          <a:bodyPr/>
          <a:lstStyle>
            <a:lvl1pPr marL="0" indent="0">
              <a:buNone/>
              <a:defRPr sz="2800" b="1" cap="all" baseline="0"/>
            </a:lvl1pPr>
            <a:lvl2pPr marL="0" indent="0">
              <a:buNone/>
              <a:defRPr sz="2200"/>
            </a:lvl2pPr>
            <a:lvl3pPr marL="365126" indent="-365126">
              <a:buFont typeface="Arial" panose="020B0604020202020204" pitchFamily="34" charset="0"/>
              <a:buChar char="•"/>
              <a:defRPr sz="2200"/>
            </a:lvl3pPr>
            <a:lvl4pPr marL="720726" indent="-352426">
              <a:buFont typeface="Arial" panose="020B0604020202020204" pitchFamily="34" charset="0"/>
              <a:buChar char="•"/>
              <a:defRPr sz="2200"/>
            </a:lvl4pPr>
            <a:lvl5pPr marL="1073150" indent="-352426">
              <a:buFont typeface="Arial" panose="020B0604020202020204" pitchFamily="34" charset="0"/>
              <a:buChar cha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8" name="Text Placeholder 5">
            <a:extLst>
              <a:ext uri="{FF2B5EF4-FFF2-40B4-BE49-F238E27FC236}">
                <a16:creationId xmlns:a16="http://schemas.microsoft.com/office/drawing/2014/main" id="{6E489A5E-0B11-43FA-A2CD-4A7D6DC5EDA2}"/>
              </a:ext>
            </a:extLst>
          </p:cNvPr>
          <p:cNvSpPr>
            <a:spLocks noGrp="1"/>
          </p:cNvSpPr>
          <p:nvPr>
            <p:ph type="body" sz="quarter" idx="18"/>
          </p:nvPr>
        </p:nvSpPr>
        <p:spPr>
          <a:xfrm>
            <a:off x="9975585" y="8660397"/>
            <a:ext cx="5273674" cy="1695450"/>
          </a:xfrm>
        </p:spPr>
        <p:txBody>
          <a:bodyPr/>
          <a:lstStyle>
            <a:lvl1pPr marL="0" indent="0">
              <a:buNone/>
              <a:defRPr sz="2800" b="1" cap="all" baseline="0"/>
            </a:lvl1pPr>
            <a:lvl2pPr marL="0" indent="0">
              <a:buNone/>
              <a:defRPr sz="2200"/>
            </a:lvl2pPr>
            <a:lvl3pPr marL="365126" indent="-365126">
              <a:buFont typeface="Arial" panose="020B0604020202020204" pitchFamily="34" charset="0"/>
              <a:buChar char="•"/>
              <a:defRPr sz="2200"/>
            </a:lvl3pPr>
            <a:lvl4pPr marL="720726" indent="-352426">
              <a:buFont typeface="Arial" panose="020B0604020202020204" pitchFamily="34" charset="0"/>
              <a:buChar char="•"/>
              <a:defRPr sz="2200"/>
            </a:lvl4pPr>
            <a:lvl5pPr marL="1073150" indent="-352426">
              <a:buFont typeface="Arial" panose="020B0604020202020204" pitchFamily="34" charset="0"/>
              <a:buChar cha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9" name="Espace réservé du texte 2">
            <a:extLst>
              <a:ext uri="{FF2B5EF4-FFF2-40B4-BE49-F238E27FC236}">
                <a16:creationId xmlns:a16="http://schemas.microsoft.com/office/drawing/2014/main" id="{62B7012F-E062-4638-AAE5-3A4E6E6EAF38}"/>
              </a:ext>
            </a:extLst>
          </p:cNvPr>
          <p:cNvSpPr>
            <a:spLocks noGrp="1"/>
          </p:cNvSpPr>
          <p:nvPr>
            <p:ph idx="19" hasCustomPrompt="1"/>
          </p:nvPr>
        </p:nvSpPr>
        <p:spPr>
          <a:xfrm>
            <a:off x="18987203" y="2617873"/>
            <a:ext cx="4673598" cy="1420726"/>
          </a:xfrm>
          <a:prstGeom prst="rect">
            <a:avLst/>
          </a:prstGeom>
        </p:spPr>
        <p:txBody>
          <a:bodyPr vert="horz" lIns="91440" tIns="360000" rIns="91440" bIns="0" rtlCol="0" anchor="ctr" anchorCtr="0">
            <a:normAutofit/>
          </a:bodyPr>
          <a:lstStyle>
            <a:lvl1pPr marL="0" indent="0" algn="ctr">
              <a:lnSpc>
                <a:spcPts val="2840"/>
              </a:lnSpc>
              <a:buNone/>
              <a:defRPr sz="10800" b="1" baseline="0">
                <a:solidFill>
                  <a:schemeClr val="bg1"/>
                </a:solidFill>
                <a:latin typeface="Arial" panose="020B0604020202020204" pitchFamily="34" charset="0"/>
                <a:cs typeface="Arial" panose="020B0604020202020204" pitchFamily="34" charset="0"/>
              </a:defRPr>
            </a:lvl1pPr>
          </a:lstStyle>
          <a:p>
            <a:r>
              <a:rPr lang="fr-FR" dirty="0"/>
              <a:t>XX %</a:t>
            </a:r>
          </a:p>
        </p:txBody>
      </p:sp>
      <p:sp>
        <p:nvSpPr>
          <p:cNvPr id="190" name="Espace réservé du texte 2">
            <a:extLst>
              <a:ext uri="{FF2B5EF4-FFF2-40B4-BE49-F238E27FC236}">
                <a16:creationId xmlns:a16="http://schemas.microsoft.com/office/drawing/2014/main" id="{43FE7A84-E8E7-4EA5-8F9D-A5195EB20B4E}"/>
              </a:ext>
            </a:extLst>
          </p:cNvPr>
          <p:cNvSpPr>
            <a:spLocks noGrp="1"/>
          </p:cNvSpPr>
          <p:nvPr>
            <p:ph idx="20" hasCustomPrompt="1"/>
          </p:nvPr>
        </p:nvSpPr>
        <p:spPr>
          <a:xfrm>
            <a:off x="18987203" y="8041907"/>
            <a:ext cx="4673598" cy="1420726"/>
          </a:xfrm>
          <a:prstGeom prst="rect">
            <a:avLst/>
          </a:prstGeom>
        </p:spPr>
        <p:txBody>
          <a:bodyPr vert="horz" lIns="91440" tIns="360000" rIns="91440" bIns="0" rtlCol="0" anchor="ctr" anchorCtr="0">
            <a:normAutofit/>
          </a:bodyPr>
          <a:lstStyle>
            <a:lvl1pPr marL="0" indent="0" algn="ctr">
              <a:lnSpc>
                <a:spcPts val="2840"/>
              </a:lnSpc>
              <a:buNone/>
              <a:defRPr sz="10800" b="1" baseline="0">
                <a:solidFill>
                  <a:schemeClr val="bg1"/>
                </a:solidFill>
                <a:latin typeface="Arial" panose="020B0604020202020204" pitchFamily="34" charset="0"/>
                <a:cs typeface="Arial" panose="020B0604020202020204" pitchFamily="34" charset="0"/>
              </a:defRPr>
            </a:lvl1pPr>
          </a:lstStyle>
          <a:p>
            <a:r>
              <a:rPr lang="fr-FR" dirty="0"/>
              <a:t>XX %</a:t>
            </a:r>
          </a:p>
        </p:txBody>
      </p:sp>
      <p:sp>
        <p:nvSpPr>
          <p:cNvPr id="194" name="Text Placeholder 193">
            <a:extLst>
              <a:ext uri="{FF2B5EF4-FFF2-40B4-BE49-F238E27FC236}">
                <a16:creationId xmlns:a16="http://schemas.microsoft.com/office/drawing/2014/main" id="{FB3A01F1-AA85-4013-8B83-11DEDBFCEAEA}"/>
              </a:ext>
            </a:extLst>
          </p:cNvPr>
          <p:cNvSpPr>
            <a:spLocks noGrp="1"/>
          </p:cNvSpPr>
          <p:nvPr>
            <p:ph type="body" sz="quarter" idx="21"/>
          </p:nvPr>
        </p:nvSpPr>
        <p:spPr>
          <a:xfrm>
            <a:off x="18987200" y="4086226"/>
            <a:ext cx="4673600" cy="936624"/>
          </a:xfrm>
        </p:spPr>
        <p:txBody>
          <a:bodyPr>
            <a:noAutofit/>
          </a:bodyPr>
          <a:lstStyle>
            <a:lvl1pPr marL="0" indent="0" algn="ctr">
              <a:buNone/>
              <a:defRPr sz="2200" baseline="0">
                <a:solidFill>
                  <a:schemeClr val="bg1"/>
                </a:solidFill>
              </a:defRPr>
            </a:lvl1pPr>
            <a:lvl2pPr marL="358774" indent="0" algn="ctr">
              <a:buNone/>
              <a:defRPr sz="2200" baseline="0">
                <a:solidFill>
                  <a:schemeClr val="bg1"/>
                </a:solidFill>
              </a:defRPr>
            </a:lvl2pPr>
            <a:lvl3pPr marL="717550" indent="0" algn="ctr">
              <a:buNone/>
              <a:defRPr sz="2100" baseline="0">
                <a:solidFill>
                  <a:schemeClr val="bg1"/>
                </a:solidFill>
              </a:defRPr>
            </a:lvl3pPr>
            <a:lvl4pPr marL="1076324" indent="0" algn="ctr">
              <a:buNone/>
              <a:defRPr sz="2100" baseline="0">
                <a:solidFill>
                  <a:schemeClr val="bg1"/>
                </a:solidFill>
              </a:defRPr>
            </a:lvl4pPr>
            <a:lvl5pPr marL="1435100" indent="0" algn="ctr">
              <a:buNone/>
              <a:defRPr sz="2100" baseline="0">
                <a:solidFill>
                  <a:schemeClr val="bg1"/>
                </a:solidFill>
              </a:defRPr>
            </a:lvl5pPr>
          </a:lstStyle>
          <a:p>
            <a:pPr lvl="0"/>
            <a:r>
              <a:rPr lang="en-US" dirty="0"/>
              <a:t>Edit Master text styles</a:t>
            </a:r>
          </a:p>
        </p:txBody>
      </p:sp>
      <p:sp>
        <p:nvSpPr>
          <p:cNvPr id="195" name="Text Placeholder 193">
            <a:extLst>
              <a:ext uri="{FF2B5EF4-FFF2-40B4-BE49-F238E27FC236}">
                <a16:creationId xmlns:a16="http://schemas.microsoft.com/office/drawing/2014/main" id="{7C98DCAB-0A3B-4407-8EBF-A432649081A7}"/>
              </a:ext>
            </a:extLst>
          </p:cNvPr>
          <p:cNvSpPr>
            <a:spLocks noGrp="1"/>
          </p:cNvSpPr>
          <p:nvPr>
            <p:ph type="body" sz="quarter" idx="22"/>
          </p:nvPr>
        </p:nvSpPr>
        <p:spPr>
          <a:xfrm>
            <a:off x="18987200" y="9525438"/>
            <a:ext cx="4673600" cy="936624"/>
          </a:xfrm>
        </p:spPr>
        <p:txBody>
          <a:bodyPr>
            <a:noAutofit/>
          </a:bodyPr>
          <a:lstStyle>
            <a:lvl1pPr marL="0" indent="0" algn="ctr">
              <a:buNone/>
              <a:defRPr sz="2200" baseline="0">
                <a:solidFill>
                  <a:schemeClr val="bg1"/>
                </a:solidFill>
              </a:defRPr>
            </a:lvl1pPr>
            <a:lvl2pPr marL="358774" indent="0" algn="ctr">
              <a:buNone/>
              <a:defRPr sz="2200" baseline="0">
                <a:solidFill>
                  <a:schemeClr val="bg1"/>
                </a:solidFill>
              </a:defRPr>
            </a:lvl2pPr>
            <a:lvl3pPr marL="717550" indent="0" algn="ctr">
              <a:buNone/>
              <a:defRPr sz="2100" baseline="0">
                <a:solidFill>
                  <a:schemeClr val="bg1"/>
                </a:solidFill>
              </a:defRPr>
            </a:lvl3pPr>
            <a:lvl4pPr marL="1076324" indent="0" algn="ctr">
              <a:buNone/>
              <a:defRPr sz="2100" baseline="0">
                <a:solidFill>
                  <a:schemeClr val="bg1"/>
                </a:solidFill>
              </a:defRPr>
            </a:lvl4pPr>
            <a:lvl5pPr marL="1435100" indent="0" algn="ctr">
              <a:buNone/>
              <a:defRPr sz="2100" baseline="0">
                <a:solidFill>
                  <a:schemeClr val="bg1"/>
                </a:solidFill>
              </a:defRPr>
            </a:lvl5pPr>
          </a:lstStyle>
          <a:p>
            <a:pPr lvl="0"/>
            <a:r>
              <a:rPr lang="en-US" dirty="0"/>
              <a:t>Edit Master text styles</a:t>
            </a:r>
          </a:p>
        </p:txBody>
      </p:sp>
      <p:sp>
        <p:nvSpPr>
          <p:cNvPr id="7" name="Slide Number Placeholder 6">
            <a:extLst>
              <a:ext uri="{FF2B5EF4-FFF2-40B4-BE49-F238E27FC236}">
                <a16:creationId xmlns:a16="http://schemas.microsoft.com/office/drawing/2014/main" id="{C72591CE-F0D4-45DA-A629-FDDE70D721F1}"/>
              </a:ext>
            </a:extLst>
          </p:cNvPr>
          <p:cNvSpPr>
            <a:spLocks noGrp="1"/>
          </p:cNvSpPr>
          <p:nvPr>
            <p:ph type="sldNum" sz="quarter" idx="25"/>
          </p:nvPr>
        </p:nvSpPr>
        <p:spPr/>
        <p:txBody>
          <a:bodyPr/>
          <a:lstStyle>
            <a:lvl1pPr algn="r">
              <a:defRPr/>
            </a:lvl1pPr>
          </a:lstStyle>
          <a:p>
            <a:fld id="{0E153218-3C45-4416-BBD6-D0B8FE588688}" type="slidenum">
              <a:rPr lang="en-GB" smtClean="0"/>
              <a:pPr/>
              <a:t>‹#›</a:t>
            </a:fld>
            <a:endParaRPr lang="en-GB" b="1" spc="600" dirty="0"/>
          </a:p>
        </p:txBody>
      </p:sp>
    </p:spTree>
    <p:extLst>
      <p:ext uri="{BB962C8B-B14F-4D97-AF65-F5344CB8AC3E}">
        <p14:creationId xmlns:p14="http://schemas.microsoft.com/office/powerpoint/2010/main" val="3110353991"/>
      </p:ext>
    </p:extLst>
  </p:cSld>
  <p:clrMapOvr>
    <a:masterClrMapping/>
  </p:clrMapOvr>
  <p:transition spd="slow">
    <p:push/>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CDB43-87E1-44D8-8AB4-16B35C327525}"/>
              </a:ext>
            </a:extLst>
          </p:cNvPr>
          <p:cNvSpPr>
            <a:spLocks noGrp="1"/>
          </p:cNvSpPr>
          <p:nvPr>
            <p:ph type="title"/>
          </p:nvPr>
        </p:nvSpPr>
        <p:spPr/>
        <p:txBody>
          <a:bodyPr/>
          <a:lstStyle/>
          <a:p>
            <a:r>
              <a:rPr lang="en-US"/>
              <a:t>Click to edit Master title style</a:t>
            </a:r>
            <a:endParaRPr lang="en-GB"/>
          </a:p>
        </p:txBody>
      </p:sp>
      <p:sp>
        <p:nvSpPr>
          <p:cNvPr id="7" name="Date Placeholder 6">
            <a:extLst>
              <a:ext uri="{FF2B5EF4-FFF2-40B4-BE49-F238E27FC236}">
                <a16:creationId xmlns:a16="http://schemas.microsoft.com/office/drawing/2014/main" id="{E9D6D8CA-3B6F-456B-801A-73F22B610E05}"/>
              </a:ext>
            </a:extLst>
          </p:cNvPr>
          <p:cNvSpPr>
            <a:spLocks noGrp="1"/>
          </p:cNvSpPr>
          <p:nvPr>
            <p:ph type="dt" sz="half" idx="10"/>
          </p:nvPr>
        </p:nvSpPr>
        <p:spPr/>
        <p:txBody>
          <a:bodyPr/>
          <a:lstStyle/>
          <a:p>
            <a:fld id="{F03404FA-E41F-45AB-A0CB-0253E2F8C5BD}" type="datetime1">
              <a:rPr lang="en-GB" smtClean="0"/>
              <a:t>15/06/2020</a:t>
            </a:fld>
            <a:endParaRPr lang="en-GB"/>
          </a:p>
        </p:txBody>
      </p:sp>
      <p:sp>
        <p:nvSpPr>
          <p:cNvPr id="8" name="Footer Placeholder 7">
            <a:extLst>
              <a:ext uri="{FF2B5EF4-FFF2-40B4-BE49-F238E27FC236}">
                <a16:creationId xmlns:a16="http://schemas.microsoft.com/office/drawing/2014/main" id="{2D04DAA2-0C77-44D6-8BCD-846F503F991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E78C765D-4B39-448A-9DFD-F384D8BAF493}"/>
              </a:ext>
            </a:extLst>
          </p:cNvPr>
          <p:cNvSpPr>
            <a:spLocks noGrp="1"/>
          </p:cNvSpPr>
          <p:nvPr>
            <p:ph type="sldNum" sz="quarter" idx="12"/>
          </p:nvPr>
        </p:nvSpPr>
        <p:spPr/>
        <p:txBody>
          <a:bodyPr/>
          <a:lstStyle>
            <a:lvl1pPr algn="r">
              <a:defRPr/>
            </a:lvl1pPr>
          </a:lstStyle>
          <a:p>
            <a:fld id="{0E153218-3C45-4416-BBD6-D0B8FE588688}" type="slidenum">
              <a:rPr lang="en-GB" smtClean="0"/>
              <a:pPr/>
              <a:t>‹#›</a:t>
            </a:fld>
            <a:endParaRPr lang="en-GB" b="1" spc="600" dirty="0"/>
          </a:p>
        </p:txBody>
      </p:sp>
    </p:spTree>
    <p:extLst>
      <p:ext uri="{BB962C8B-B14F-4D97-AF65-F5344CB8AC3E}">
        <p14:creationId xmlns:p14="http://schemas.microsoft.com/office/powerpoint/2010/main" val="1411272462"/>
      </p:ext>
    </p:extLst>
  </p:cSld>
  <p:clrMapOvr>
    <a:masterClrMapping/>
  </p:clrMapOvr>
  <p:transition spd="slow">
    <p:push/>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4251F-DAC8-4828-A346-531410FFE0DD}"/>
              </a:ext>
            </a:extLst>
          </p:cNvPr>
          <p:cNvSpPr>
            <a:spLocks noGrp="1"/>
          </p:cNvSpPr>
          <p:nvPr>
            <p:ph type="title"/>
          </p:nvPr>
        </p:nvSpPr>
        <p:spPr/>
        <p:txBody>
          <a:bodyPr/>
          <a:lstStyle/>
          <a:p>
            <a:r>
              <a:rPr lang="en-US"/>
              <a:t>Click to edit Master title style</a:t>
            </a:r>
            <a:endParaRPr lang="en-GB"/>
          </a:p>
        </p:txBody>
      </p:sp>
      <p:sp>
        <p:nvSpPr>
          <p:cNvPr id="14" name="Picture Placeholder 8">
            <a:extLst>
              <a:ext uri="{FF2B5EF4-FFF2-40B4-BE49-F238E27FC236}">
                <a16:creationId xmlns:a16="http://schemas.microsoft.com/office/drawing/2014/main" id="{55A722C2-7663-4811-B402-62B4D8646B83}"/>
              </a:ext>
            </a:extLst>
          </p:cNvPr>
          <p:cNvSpPr>
            <a:spLocks noGrp="1"/>
          </p:cNvSpPr>
          <p:nvPr>
            <p:ph type="pic" sz="quarter" idx="25"/>
          </p:nvPr>
        </p:nvSpPr>
        <p:spPr>
          <a:xfrm>
            <a:off x="453599" y="8718637"/>
            <a:ext cx="5602022" cy="2440802"/>
          </a:xfrm>
          <a:noFill/>
        </p:spPr>
        <p:txBody>
          <a:bodyPr anchor="ctr"/>
          <a:lstStyle>
            <a:lvl1pPr marL="0" indent="0" algn="ctr">
              <a:buNone/>
              <a:defRPr lang="en-GB"/>
            </a:lvl1pPr>
          </a:lstStyle>
          <a:p>
            <a:r>
              <a:rPr lang="en-US"/>
              <a:t>Click icon to add picture</a:t>
            </a:r>
            <a:endParaRPr lang="en-GB"/>
          </a:p>
        </p:txBody>
      </p:sp>
      <p:sp>
        <p:nvSpPr>
          <p:cNvPr id="15" name="Picture Placeholder 8">
            <a:extLst>
              <a:ext uri="{FF2B5EF4-FFF2-40B4-BE49-F238E27FC236}">
                <a16:creationId xmlns:a16="http://schemas.microsoft.com/office/drawing/2014/main" id="{A4280127-4002-45ED-B80B-8DD60BBA275D}"/>
              </a:ext>
            </a:extLst>
          </p:cNvPr>
          <p:cNvSpPr>
            <a:spLocks noGrp="1"/>
          </p:cNvSpPr>
          <p:nvPr>
            <p:ph type="pic" sz="quarter" idx="26"/>
          </p:nvPr>
        </p:nvSpPr>
        <p:spPr>
          <a:xfrm>
            <a:off x="6410657" y="8718637"/>
            <a:ext cx="5602022" cy="2440802"/>
          </a:xfrm>
          <a:noFill/>
        </p:spPr>
        <p:txBody>
          <a:bodyPr anchor="ctr"/>
          <a:lstStyle>
            <a:lvl1pPr marL="0" indent="0" algn="ctr">
              <a:buNone/>
              <a:defRPr lang="en-GB"/>
            </a:lvl1pPr>
          </a:lstStyle>
          <a:p>
            <a:r>
              <a:rPr lang="en-US"/>
              <a:t>Click icon to add picture</a:t>
            </a:r>
            <a:endParaRPr lang="en-GB"/>
          </a:p>
        </p:txBody>
      </p:sp>
      <p:sp>
        <p:nvSpPr>
          <p:cNvPr id="16" name="Picture Placeholder 8">
            <a:extLst>
              <a:ext uri="{FF2B5EF4-FFF2-40B4-BE49-F238E27FC236}">
                <a16:creationId xmlns:a16="http://schemas.microsoft.com/office/drawing/2014/main" id="{8C57BA9E-4273-4F88-9F8A-7EE5B9F6B925}"/>
              </a:ext>
            </a:extLst>
          </p:cNvPr>
          <p:cNvSpPr>
            <a:spLocks noGrp="1"/>
          </p:cNvSpPr>
          <p:nvPr>
            <p:ph type="pic" sz="quarter" idx="27"/>
          </p:nvPr>
        </p:nvSpPr>
        <p:spPr>
          <a:xfrm>
            <a:off x="12367715" y="8718637"/>
            <a:ext cx="5602022" cy="2440802"/>
          </a:xfrm>
          <a:noFill/>
        </p:spPr>
        <p:txBody>
          <a:bodyPr anchor="ctr"/>
          <a:lstStyle>
            <a:lvl1pPr marL="0" indent="0" algn="ctr">
              <a:buNone/>
              <a:defRPr lang="en-GB"/>
            </a:lvl1pPr>
          </a:lstStyle>
          <a:p>
            <a:r>
              <a:rPr lang="en-US"/>
              <a:t>Click icon to add picture</a:t>
            </a:r>
            <a:endParaRPr lang="en-GB"/>
          </a:p>
        </p:txBody>
      </p:sp>
      <p:sp>
        <p:nvSpPr>
          <p:cNvPr id="17" name="Picture Placeholder 8">
            <a:extLst>
              <a:ext uri="{FF2B5EF4-FFF2-40B4-BE49-F238E27FC236}">
                <a16:creationId xmlns:a16="http://schemas.microsoft.com/office/drawing/2014/main" id="{C73A59D4-E431-4508-9660-5E6B5A7639A3}"/>
              </a:ext>
            </a:extLst>
          </p:cNvPr>
          <p:cNvSpPr>
            <a:spLocks noGrp="1"/>
          </p:cNvSpPr>
          <p:nvPr>
            <p:ph type="pic" sz="quarter" idx="28"/>
          </p:nvPr>
        </p:nvSpPr>
        <p:spPr>
          <a:xfrm>
            <a:off x="18324775" y="8718637"/>
            <a:ext cx="5602022" cy="2440802"/>
          </a:xfrm>
          <a:noFill/>
        </p:spPr>
        <p:txBody>
          <a:bodyPr anchor="ctr"/>
          <a:lstStyle>
            <a:lvl1pPr marL="0" indent="0" algn="ctr">
              <a:buNone/>
              <a:defRPr lang="en-GB"/>
            </a:lvl1pPr>
          </a:lstStyle>
          <a:p>
            <a:r>
              <a:rPr lang="en-US"/>
              <a:t>Click icon to add picture</a:t>
            </a:r>
            <a:endParaRPr lang="en-GB"/>
          </a:p>
        </p:txBody>
      </p:sp>
      <p:sp>
        <p:nvSpPr>
          <p:cNvPr id="18" name="Picture Placeholder 8">
            <a:extLst>
              <a:ext uri="{FF2B5EF4-FFF2-40B4-BE49-F238E27FC236}">
                <a16:creationId xmlns:a16="http://schemas.microsoft.com/office/drawing/2014/main" id="{05177532-D8C0-42C2-A23B-4E832298ADC6}"/>
              </a:ext>
            </a:extLst>
          </p:cNvPr>
          <p:cNvSpPr>
            <a:spLocks noGrp="1"/>
          </p:cNvSpPr>
          <p:nvPr>
            <p:ph type="pic" sz="quarter" idx="29"/>
          </p:nvPr>
        </p:nvSpPr>
        <p:spPr>
          <a:xfrm>
            <a:off x="453599" y="6062901"/>
            <a:ext cx="5602022" cy="2440802"/>
          </a:xfrm>
          <a:noFill/>
        </p:spPr>
        <p:txBody>
          <a:bodyPr anchor="ctr"/>
          <a:lstStyle>
            <a:lvl1pPr marL="0" indent="0" algn="ctr">
              <a:buNone/>
              <a:defRPr lang="en-GB"/>
            </a:lvl1pPr>
          </a:lstStyle>
          <a:p>
            <a:r>
              <a:rPr lang="en-US"/>
              <a:t>Click icon to add picture</a:t>
            </a:r>
            <a:endParaRPr lang="en-GB"/>
          </a:p>
        </p:txBody>
      </p:sp>
      <p:sp>
        <p:nvSpPr>
          <p:cNvPr id="19" name="Picture Placeholder 8">
            <a:extLst>
              <a:ext uri="{FF2B5EF4-FFF2-40B4-BE49-F238E27FC236}">
                <a16:creationId xmlns:a16="http://schemas.microsoft.com/office/drawing/2014/main" id="{F9F9B791-7277-4240-964E-16155DBBEF2B}"/>
              </a:ext>
            </a:extLst>
          </p:cNvPr>
          <p:cNvSpPr>
            <a:spLocks noGrp="1"/>
          </p:cNvSpPr>
          <p:nvPr>
            <p:ph type="pic" sz="quarter" idx="30"/>
          </p:nvPr>
        </p:nvSpPr>
        <p:spPr>
          <a:xfrm>
            <a:off x="6410657" y="6062901"/>
            <a:ext cx="5602022" cy="2440802"/>
          </a:xfrm>
          <a:noFill/>
        </p:spPr>
        <p:txBody>
          <a:bodyPr anchor="ctr"/>
          <a:lstStyle>
            <a:lvl1pPr marL="0" indent="0" algn="ctr">
              <a:buNone/>
              <a:defRPr lang="en-GB"/>
            </a:lvl1pPr>
          </a:lstStyle>
          <a:p>
            <a:r>
              <a:rPr lang="en-US"/>
              <a:t>Click icon to add picture</a:t>
            </a:r>
            <a:endParaRPr lang="en-GB"/>
          </a:p>
        </p:txBody>
      </p:sp>
      <p:sp>
        <p:nvSpPr>
          <p:cNvPr id="20" name="Picture Placeholder 8">
            <a:extLst>
              <a:ext uri="{FF2B5EF4-FFF2-40B4-BE49-F238E27FC236}">
                <a16:creationId xmlns:a16="http://schemas.microsoft.com/office/drawing/2014/main" id="{7DD27816-98BC-4F49-B7BD-08A0CA14EB70}"/>
              </a:ext>
            </a:extLst>
          </p:cNvPr>
          <p:cNvSpPr>
            <a:spLocks noGrp="1"/>
          </p:cNvSpPr>
          <p:nvPr>
            <p:ph type="pic" sz="quarter" idx="31"/>
          </p:nvPr>
        </p:nvSpPr>
        <p:spPr>
          <a:xfrm>
            <a:off x="12367715" y="6062901"/>
            <a:ext cx="5602022" cy="2440802"/>
          </a:xfrm>
          <a:noFill/>
        </p:spPr>
        <p:txBody>
          <a:bodyPr anchor="ctr"/>
          <a:lstStyle>
            <a:lvl1pPr marL="0" indent="0" algn="ctr">
              <a:buNone/>
              <a:defRPr lang="en-GB"/>
            </a:lvl1pPr>
          </a:lstStyle>
          <a:p>
            <a:r>
              <a:rPr lang="en-US"/>
              <a:t>Click icon to add picture</a:t>
            </a:r>
            <a:endParaRPr lang="en-GB"/>
          </a:p>
        </p:txBody>
      </p:sp>
      <p:sp>
        <p:nvSpPr>
          <p:cNvPr id="21" name="Picture Placeholder 8">
            <a:extLst>
              <a:ext uri="{FF2B5EF4-FFF2-40B4-BE49-F238E27FC236}">
                <a16:creationId xmlns:a16="http://schemas.microsoft.com/office/drawing/2014/main" id="{0937FB05-7E74-4DBD-B428-238B5A488E89}"/>
              </a:ext>
            </a:extLst>
          </p:cNvPr>
          <p:cNvSpPr>
            <a:spLocks noGrp="1"/>
          </p:cNvSpPr>
          <p:nvPr>
            <p:ph type="pic" sz="quarter" idx="32"/>
          </p:nvPr>
        </p:nvSpPr>
        <p:spPr>
          <a:xfrm>
            <a:off x="18324775" y="6062901"/>
            <a:ext cx="5602022" cy="2440802"/>
          </a:xfrm>
          <a:noFill/>
        </p:spPr>
        <p:txBody>
          <a:bodyPr anchor="ctr"/>
          <a:lstStyle>
            <a:lvl1pPr marL="0" indent="0" algn="ctr">
              <a:buNone/>
              <a:defRPr lang="en-GB"/>
            </a:lvl1pPr>
          </a:lstStyle>
          <a:p>
            <a:r>
              <a:rPr lang="en-US" dirty="0"/>
              <a:t>Click icon to add picture</a:t>
            </a:r>
            <a:endParaRPr lang="en-GB" dirty="0"/>
          </a:p>
        </p:txBody>
      </p:sp>
      <p:sp>
        <p:nvSpPr>
          <p:cNvPr id="22" name="Picture Placeholder 8">
            <a:extLst>
              <a:ext uri="{FF2B5EF4-FFF2-40B4-BE49-F238E27FC236}">
                <a16:creationId xmlns:a16="http://schemas.microsoft.com/office/drawing/2014/main" id="{9D8C1C0D-DD10-40D3-903D-3ECBF94D302E}"/>
              </a:ext>
            </a:extLst>
          </p:cNvPr>
          <p:cNvSpPr>
            <a:spLocks noGrp="1"/>
          </p:cNvSpPr>
          <p:nvPr>
            <p:ph type="pic" sz="quarter" idx="33"/>
          </p:nvPr>
        </p:nvSpPr>
        <p:spPr>
          <a:xfrm>
            <a:off x="453599" y="3407165"/>
            <a:ext cx="5602022" cy="2440802"/>
          </a:xfrm>
          <a:noFill/>
        </p:spPr>
        <p:txBody>
          <a:bodyPr anchor="ctr"/>
          <a:lstStyle>
            <a:lvl1pPr marL="0" indent="0" algn="ctr">
              <a:buNone/>
              <a:defRPr lang="en-GB"/>
            </a:lvl1pPr>
          </a:lstStyle>
          <a:p>
            <a:r>
              <a:rPr lang="en-US"/>
              <a:t>Click icon to add picture</a:t>
            </a:r>
            <a:endParaRPr lang="en-GB"/>
          </a:p>
        </p:txBody>
      </p:sp>
      <p:sp>
        <p:nvSpPr>
          <p:cNvPr id="23" name="Picture Placeholder 8">
            <a:extLst>
              <a:ext uri="{FF2B5EF4-FFF2-40B4-BE49-F238E27FC236}">
                <a16:creationId xmlns:a16="http://schemas.microsoft.com/office/drawing/2014/main" id="{83DCC1E3-D05E-4244-8EB0-FC866BA95A56}"/>
              </a:ext>
            </a:extLst>
          </p:cNvPr>
          <p:cNvSpPr>
            <a:spLocks noGrp="1"/>
          </p:cNvSpPr>
          <p:nvPr>
            <p:ph type="pic" sz="quarter" idx="34"/>
          </p:nvPr>
        </p:nvSpPr>
        <p:spPr>
          <a:xfrm>
            <a:off x="6410657" y="3407165"/>
            <a:ext cx="5602022" cy="2440802"/>
          </a:xfrm>
          <a:noFill/>
        </p:spPr>
        <p:txBody>
          <a:bodyPr anchor="ctr"/>
          <a:lstStyle>
            <a:lvl1pPr marL="0" indent="0" algn="ctr">
              <a:buNone/>
              <a:defRPr lang="en-GB"/>
            </a:lvl1pPr>
          </a:lstStyle>
          <a:p>
            <a:r>
              <a:rPr lang="en-US"/>
              <a:t>Click icon to add picture</a:t>
            </a:r>
            <a:endParaRPr lang="en-GB"/>
          </a:p>
        </p:txBody>
      </p:sp>
      <p:sp>
        <p:nvSpPr>
          <p:cNvPr id="24" name="Picture Placeholder 8">
            <a:extLst>
              <a:ext uri="{FF2B5EF4-FFF2-40B4-BE49-F238E27FC236}">
                <a16:creationId xmlns:a16="http://schemas.microsoft.com/office/drawing/2014/main" id="{826A422E-B9F9-4E40-9BA8-AE20A4851391}"/>
              </a:ext>
            </a:extLst>
          </p:cNvPr>
          <p:cNvSpPr>
            <a:spLocks noGrp="1"/>
          </p:cNvSpPr>
          <p:nvPr>
            <p:ph type="pic" sz="quarter" idx="35"/>
          </p:nvPr>
        </p:nvSpPr>
        <p:spPr>
          <a:xfrm>
            <a:off x="12367715" y="3407165"/>
            <a:ext cx="5602022" cy="2440802"/>
          </a:xfrm>
          <a:noFill/>
        </p:spPr>
        <p:txBody>
          <a:bodyPr anchor="ctr"/>
          <a:lstStyle>
            <a:lvl1pPr marL="0" indent="0" algn="ctr">
              <a:buNone/>
              <a:defRPr lang="en-GB"/>
            </a:lvl1pPr>
          </a:lstStyle>
          <a:p>
            <a:r>
              <a:rPr lang="en-US"/>
              <a:t>Click icon to add picture</a:t>
            </a:r>
            <a:endParaRPr lang="en-GB"/>
          </a:p>
        </p:txBody>
      </p:sp>
      <p:sp>
        <p:nvSpPr>
          <p:cNvPr id="25" name="Picture Placeholder 8">
            <a:extLst>
              <a:ext uri="{FF2B5EF4-FFF2-40B4-BE49-F238E27FC236}">
                <a16:creationId xmlns:a16="http://schemas.microsoft.com/office/drawing/2014/main" id="{46C9A120-E444-4AEA-B0D8-093DC7BC95C4}"/>
              </a:ext>
            </a:extLst>
          </p:cNvPr>
          <p:cNvSpPr>
            <a:spLocks noGrp="1"/>
          </p:cNvSpPr>
          <p:nvPr>
            <p:ph type="pic" sz="quarter" idx="36"/>
          </p:nvPr>
        </p:nvSpPr>
        <p:spPr>
          <a:xfrm>
            <a:off x="18324775" y="3407165"/>
            <a:ext cx="5602022" cy="2440802"/>
          </a:xfrm>
          <a:noFill/>
        </p:spPr>
        <p:txBody>
          <a:bodyPr anchor="ctr"/>
          <a:lstStyle>
            <a:lvl1pPr marL="0" indent="0" algn="ctr">
              <a:buNone/>
              <a:defRPr lang="en-GB"/>
            </a:lvl1pPr>
          </a:lstStyle>
          <a:p>
            <a:r>
              <a:rPr lang="en-US" dirty="0"/>
              <a:t>Click icon to add picture</a:t>
            </a:r>
            <a:endParaRPr lang="en-GB" dirty="0"/>
          </a:p>
        </p:txBody>
      </p:sp>
      <p:sp>
        <p:nvSpPr>
          <p:cNvPr id="7" name="Date Placeholder 6">
            <a:extLst>
              <a:ext uri="{FF2B5EF4-FFF2-40B4-BE49-F238E27FC236}">
                <a16:creationId xmlns:a16="http://schemas.microsoft.com/office/drawing/2014/main" id="{A82CA2AF-4140-4A1A-8699-133C73EC76E0}"/>
              </a:ext>
            </a:extLst>
          </p:cNvPr>
          <p:cNvSpPr>
            <a:spLocks noGrp="1"/>
          </p:cNvSpPr>
          <p:nvPr>
            <p:ph type="dt" sz="half" idx="37"/>
          </p:nvPr>
        </p:nvSpPr>
        <p:spPr/>
        <p:txBody>
          <a:bodyPr/>
          <a:lstStyle/>
          <a:p>
            <a:fld id="{594FC969-6F28-4D73-BD82-3E17FB0A2121}" type="datetime1">
              <a:rPr lang="en-GB" smtClean="0"/>
              <a:t>15/06/2020</a:t>
            </a:fld>
            <a:endParaRPr lang="en-GB"/>
          </a:p>
        </p:txBody>
      </p:sp>
      <p:sp>
        <p:nvSpPr>
          <p:cNvPr id="8" name="Footer Placeholder 7">
            <a:extLst>
              <a:ext uri="{FF2B5EF4-FFF2-40B4-BE49-F238E27FC236}">
                <a16:creationId xmlns:a16="http://schemas.microsoft.com/office/drawing/2014/main" id="{5961A5D1-50BE-40E6-9360-ACE754CFB9CE}"/>
              </a:ext>
            </a:extLst>
          </p:cNvPr>
          <p:cNvSpPr>
            <a:spLocks noGrp="1"/>
          </p:cNvSpPr>
          <p:nvPr>
            <p:ph type="ftr" sz="quarter" idx="38"/>
          </p:nvPr>
        </p:nvSpPr>
        <p:spPr/>
        <p:txBody>
          <a:bodyPr/>
          <a:lstStyle/>
          <a:p>
            <a:endParaRPr lang="en-GB" dirty="0"/>
          </a:p>
        </p:txBody>
      </p:sp>
      <p:sp>
        <p:nvSpPr>
          <p:cNvPr id="9" name="Slide Number Placeholder 8">
            <a:extLst>
              <a:ext uri="{FF2B5EF4-FFF2-40B4-BE49-F238E27FC236}">
                <a16:creationId xmlns:a16="http://schemas.microsoft.com/office/drawing/2014/main" id="{ECC82C49-3582-4EE4-B0CD-04E2FDCC887D}"/>
              </a:ext>
            </a:extLst>
          </p:cNvPr>
          <p:cNvSpPr>
            <a:spLocks noGrp="1"/>
          </p:cNvSpPr>
          <p:nvPr>
            <p:ph type="sldNum" sz="quarter" idx="39"/>
          </p:nvPr>
        </p:nvSpPr>
        <p:spPr/>
        <p:txBody>
          <a:bodyPr/>
          <a:lstStyle>
            <a:lvl1pPr algn="r">
              <a:defRPr/>
            </a:lvl1pPr>
          </a:lstStyle>
          <a:p>
            <a:fld id="{0E153218-3C45-4416-BBD6-D0B8FE588688}" type="slidenum">
              <a:rPr lang="en-GB" smtClean="0"/>
              <a:pPr/>
              <a:t>‹#›</a:t>
            </a:fld>
            <a:endParaRPr lang="en-GB" b="1" spc="600" dirty="0"/>
          </a:p>
        </p:txBody>
      </p:sp>
    </p:spTree>
    <p:extLst>
      <p:ext uri="{BB962C8B-B14F-4D97-AF65-F5344CB8AC3E}">
        <p14:creationId xmlns:p14="http://schemas.microsoft.com/office/powerpoint/2010/main" val="3509045611"/>
      </p:ext>
    </p:extLst>
  </p:cSld>
  <p:clrMapOvr>
    <a:masterClrMapping/>
  </p:clrMapOvr>
  <p:transition spd="slow">
    <p:push/>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am Portrai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200E5-EF5E-4E07-A93C-B0ED4457C1C0}"/>
              </a:ext>
            </a:extLst>
          </p:cNvPr>
          <p:cNvSpPr>
            <a:spLocks noGrp="1"/>
          </p:cNvSpPr>
          <p:nvPr>
            <p:ph type="title"/>
          </p:nvPr>
        </p:nvSpPr>
        <p:spPr>
          <a:xfrm>
            <a:off x="453600" y="418206"/>
            <a:ext cx="23476376" cy="720000"/>
          </a:xfrm>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CEB7541A-D13F-40CE-8D3E-C583AA678677}"/>
              </a:ext>
            </a:extLst>
          </p:cNvPr>
          <p:cNvSpPr>
            <a:spLocks noGrp="1"/>
          </p:cNvSpPr>
          <p:nvPr>
            <p:ph type="dt" sz="half" idx="11"/>
          </p:nvPr>
        </p:nvSpPr>
        <p:spPr/>
        <p:txBody>
          <a:bodyPr/>
          <a:lstStyle/>
          <a:p>
            <a:fld id="{81938A37-FA9E-4568-B66F-C15C5759E22D}" type="datetime1">
              <a:rPr lang="en-GB" smtClean="0"/>
              <a:t>15/06/2020</a:t>
            </a:fld>
            <a:endParaRPr lang="en-GB"/>
          </a:p>
        </p:txBody>
      </p:sp>
      <p:sp>
        <p:nvSpPr>
          <p:cNvPr id="5" name="Footer Placeholder 4">
            <a:extLst>
              <a:ext uri="{FF2B5EF4-FFF2-40B4-BE49-F238E27FC236}">
                <a16:creationId xmlns:a16="http://schemas.microsoft.com/office/drawing/2014/main" id="{91DD6B0D-0312-4444-BBBC-E2D1746941D7}"/>
              </a:ext>
            </a:extLst>
          </p:cNvPr>
          <p:cNvSpPr>
            <a:spLocks noGrp="1"/>
          </p:cNvSpPr>
          <p:nvPr>
            <p:ph type="ftr" sz="quarter" idx="12"/>
          </p:nvPr>
        </p:nvSpPr>
        <p:spPr/>
        <p:txBody>
          <a:bodyPr/>
          <a:lstStyle/>
          <a:p>
            <a:endParaRPr lang="en-GB" dirty="0"/>
          </a:p>
        </p:txBody>
      </p:sp>
      <p:sp>
        <p:nvSpPr>
          <p:cNvPr id="6" name="Picture Placeholder 8">
            <a:extLst>
              <a:ext uri="{FF2B5EF4-FFF2-40B4-BE49-F238E27FC236}">
                <a16:creationId xmlns:a16="http://schemas.microsoft.com/office/drawing/2014/main" id="{9FB0F667-BCE2-4DBB-AF46-1A17DC85E4EC}"/>
              </a:ext>
            </a:extLst>
          </p:cNvPr>
          <p:cNvSpPr>
            <a:spLocks noGrp="1"/>
          </p:cNvSpPr>
          <p:nvPr>
            <p:ph type="pic" sz="quarter" idx="13"/>
          </p:nvPr>
        </p:nvSpPr>
        <p:spPr>
          <a:xfrm>
            <a:off x="453604" y="3559765"/>
            <a:ext cx="3015460" cy="3605766"/>
          </a:xfrm>
          <a:noFill/>
          <a:ln>
            <a:solidFill>
              <a:schemeClr val="bg2"/>
            </a:solidFill>
          </a:ln>
        </p:spPr>
        <p:txBody>
          <a:bodyPr anchor="ctr"/>
          <a:lstStyle>
            <a:lvl1pPr marL="0" indent="0" algn="ctr">
              <a:buNone/>
              <a:defRPr lang="en-GB"/>
            </a:lvl1pPr>
          </a:lstStyle>
          <a:p>
            <a:r>
              <a:rPr lang="en-US" dirty="0"/>
              <a:t>Click icon to add picture</a:t>
            </a:r>
            <a:endParaRPr lang="en-GB" dirty="0"/>
          </a:p>
        </p:txBody>
      </p:sp>
      <p:sp>
        <p:nvSpPr>
          <p:cNvPr id="7" name="Text Placeholder 7">
            <a:extLst>
              <a:ext uri="{FF2B5EF4-FFF2-40B4-BE49-F238E27FC236}">
                <a16:creationId xmlns:a16="http://schemas.microsoft.com/office/drawing/2014/main" id="{FE12330E-E510-4832-AE98-6BC1CEED7245}"/>
              </a:ext>
            </a:extLst>
          </p:cNvPr>
          <p:cNvSpPr>
            <a:spLocks noGrp="1"/>
          </p:cNvSpPr>
          <p:nvPr>
            <p:ph type="body" sz="quarter" idx="19" hasCustomPrompt="1"/>
          </p:nvPr>
        </p:nvSpPr>
        <p:spPr>
          <a:xfrm>
            <a:off x="453601" y="7401666"/>
            <a:ext cx="3015462" cy="574760"/>
          </a:xfrm>
          <a:ln>
            <a:noFill/>
          </a:ln>
        </p:spPr>
        <p:txBody>
          <a:bodyPr lIns="0" tIns="36000" rIns="0" bIns="36000" anchor="b">
            <a:noAutofit/>
          </a:bodyPr>
          <a:lstStyle>
            <a:lvl1pPr marL="0" indent="0" algn="l">
              <a:spcBef>
                <a:spcPts val="0"/>
              </a:spcBef>
              <a:buNone/>
              <a:defRPr sz="2200" b="1">
                <a:solidFill>
                  <a:schemeClr val="accent3"/>
                </a:solidFill>
              </a:defRPr>
            </a:lvl1pPr>
            <a:lvl2pPr marL="6350" indent="0">
              <a:buNone/>
              <a:defRPr sz="2000" b="0">
                <a:solidFill>
                  <a:schemeClr val="tx2"/>
                </a:solidFill>
              </a:defRPr>
            </a:lvl2pPr>
            <a:lvl3pPr marL="6350" indent="0">
              <a:buNone/>
              <a:defRPr sz="1800" b="0">
                <a:solidFill>
                  <a:schemeClr val="tx2"/>
                </a:solidFill>
              </a:defRPr>
            </a:lvl3pPr>
            <a:lvl4pPr marL="6350" indent="0">
              <a:buNone/>
              <a:defRPr sz="1600" b="0">
                <a:solidFill>
                  <a:schemeClr val="tx2"/>
                </a:solidFill>
              </a:defRPr>
            </a:lvl4pPr>
            <a:lvl5pPr marL="6350" indent="0">
              <a:buNone/>
              <a:defRPr sz="1600" b="0">
                <a:solidFill>
                  <a:schemeClr val="tx2"/>
                </a:solidFill>
              </a:defRPr>
            </a:lvl5pPr>
          </a:lstStyle>
          <a:p>
            <a:pPr lvl="0"/>
            <a:r>
              <a:rPr lang="en-US" dirty="0"/>
              <a:t>Name</a:t>
            </a:r>
          </a:p>
        </p:txBody>
      </p:sp>
      <p:sp>
        <p:nvSpPr>
          <p:cNvPr id="8" name="Picture Placeholder 8">
            <a:extLst>
              <a:ext uri="{FF2B5EF4-FFF2-40B4-BE49-F238E27FC236}">
                <a16:creationId xmlns:a16="http://schemas.microsoft.com/office/drawing/2014/main" id="{88D242C1-930D-4CFF-A0D3-92F3BE58AE3D}"/>
              </a:ext>
            </a:extLst>
          </p:cNvPr>
          <p:cNvSpPr>
            <a:spLocks noGrp="1"/>
          </p:cNvSpPr>
          <p:nvPr>
            <p:ph type="pic" sz="quarter" idx="22"/>
          </p:nvPr>
        </p:nvSpPr>
        <p:spPr>
          <a:xfrm>
            <a:off x="4545786" y="3559765"/>
            <a:ext cx="3015460" cy="3605766"/>
          </a:xfrm>
          <a:noFill/>
          <a:ln>
            <a:solidFill>
              <a:schemeClr val="bg2"/>
            </a:solidFill>
          </a:ln>
        </p:spPr>
        <p:txBody>
          <a:bodyPr anchor="ctr"/>
          <a:lstStyle>
            <a:lvl1pPr marL="0" indent="0" algn="ctr">
              <a:buNone/>
              <a:defRPr lang="en-GB"/>
            </a:lvl1pPr>
          </a:lstStyle>
          <a:p>
            <a:r>
              <a:rPr lang="en-US"/>
              <a:t>Click icon to add picture</a:t>
            </a:r>
            <a:endParaRPr lang="en-GB"/>
          </a:p>
        </p:txBody>
      </p:sp>
      <p:sp>
        <p:nvSpPr>
          <p:cNvPr id="9" name="Picture Placeholder 8">
            <a:extLst>
              <a:ext uri="{FF2B5EF4-FFF2-40B4-BE49-F238E27FC236}">
                <a16:creationId xmlns:a16="http://schemas.microsoft.com/office/drawing/2014/main" id="{A5C62E30-33A8-4D06-89A9-D70B8AEAE2CE}"/>
              </a:ext>
            </a:extLst>
          </p:cNvPr>
          <p:cNvSpPr>
            <a:spLocks noGrp="1"/>
          </p:cNvSpPr>
          <p:nvPr>
            <p:ph type="pic" sz="quarter" idx="26"/>
          </p:nvPr>
        </p:nvSpPr>
        <p:spPr>
          <a:xfrm>
            <a:off x="8637968" y="3559765"/>
            <a:ext cx="3015460" cy="3605766"/>
          </a:xfrm>
          <a:noFill/>
          <a:ln>
            <a:solidFill>
              <a:schemeClr val="bg2"/>
            </a:solidFill>
          </a:ln>
        </p:spPr>
        <p:txBody>
          <a:bodyPr anchor="ctr"/>
          <a:lstStyle>
            <a:lvl1pPr marL="0" indent="0" algn="ctr">
              <a:buNone/>
              <a:defRPr lang="en-GB"/>
            </a:lvl1pPr>
          </a:lstStyle>
          <a:p>
            <a:r>
              <a:rPr lang="en-US"/>
              <a:t>Click icon to add picture</a:t>
            </a:r>
            <a:endParaRPr lang="en-GB"/>
          </a:p>
        </p:txBody>
      </p:sp>
      <p:sp>
        <p:nvSpPr>
          <p:cNvPr id="10" name="Picture Placeholder 8">
            <a:extLst>
              <a:ext uri="{FF2B5EF4-FFF2-40B4-BE49-F238E27FC236}">
                <a16:creationId xmlns:a16="http://schemas.microsoft.com/office/drawing/2014/main" id="{92FFEF10-7B55-4FE4-9FCF-4DDF58C2BD87}"/>
              </a:ext>
            </a:extLst>
          </p:cNvPr>
          <p:cNvSpPr>
            <a:spLocks noGrp="1"/>
          </p:cNvSpPr>
          <p:nvPr>
            <p:ph type="pic" sz="quarter" idx="30"/>
          </p:nvPr>
        </p:nvSpPr>
        <p:spPr>
          <a:xfrm>
            <a:off x="12730150" y="3559765"/>
            <a:ext cx="3015460" cy="3605766"/>
          </a:xfrm>
          <a:noFill/>
          <a:ln>
            <a:solidFill>
              <a:schemeClr val="bg2"/>
            </a:solidFill>
          </a:ln>
        </p:spPr>
        <p:txBody>
          <a:bodyPr anchor="ctr"/>
          <a:lstStyle>
            <a:lvl1pPr marL="0" indent="0" algn="ctr">
              <a:buNone/>
              <a:defRPr lang="en-GB"/>
            </a:lvl1pPr>
          </a:lstStyle>
          <a:p>
            <a:r>
              <a:rPr lang="en-US"/>
              <a:t>Click icon to add picture</a:t>
            </a:r>
            <a:endParaRPr lang="en-GB"/>
          </a:p>
        </p:txBody>
      </p:sp>
      <p:sp>
        <p:nvSpPr>
          <p:cNvPr id="11" name="Picture Placeholder 8">
            <a:extLst>
              <a:ext uri="{FF2B5EF4-FFF2-40B4-BE49-F238E27FC236}">
                <a16:creationId xmlns:a16="http://schemas.microsoft.com/office/drawing/2014/main" id="{099D3F9F-8D11-418B-8E5D-E47686B81C6C}"/>
              </a:ext>
            </a:extLst>
          </p:cNvPr>
          <p:cNvSpPr>
            <a:spLocks noGrp="1"/>
          </p:cNvSpPr>
          <p:nvPr>
            <p:ph type="pic" sz="quarter" idx="34"/>
          </p:nvPr>
        </p:nvSpPr>
        <p:spPr>
          <a:xfrm>
            <a:off x="16822332" y="3559765"/>
            <a:ext cx="3015460" cy="3605766"/>
          </a:xfrm>
          <a:noFill/>
          <a:ln>
            <a:solidFill>
              <a:schemeClr val="bg2"/>
            </a:solidFill>
          </a:ln>
        </p:spPr>
        <p:txBody>
          <a:bodyPr anchor="ctr"/>
          <a:lstStyle>
            <a:lvl1pPr marL="0" indent="0" algn="ctr">
              <a:buNone/>
              <a:defRPr lang="en-GB"/>
            </a:lvl1pPr>
          </a:lstStyle>
          <a:p>
            <a:r>
              <a:rPr lang="en-US"/>
              <a:t>Click icon to add picture</a:t>
            </a:r>
            <a:endParaRPr lang="en-GB"/>
          </a:p>
        </p:txBody>
      </p:sp>
      <p:sp>
        <p:nvSpPr>
          <p:cNvPr id="12" name="Picture Placeholder 8">
            <a:extLst>
              <a:ext uri="{FF2B5EF4-FFF2-40B4-BE49-F238E27FC236}">
                <a16:creationId xmlns:a16="http://schemas.microsoft.com/office/drawing/2014/main" id="{4B708A4D-007A-4A79-8C84-91C68FA943D7}"/>
              </a:ext>
            </a:extLst>
          </p:cNvPr>
          <p:cNvSpPr>
            <a:spLocks noGrp="1"/>
          </p:cNvSpPr>
          <p:nvPr>
            <p:ph type="pic" sz="quarter" idx="38"/>
          </p:nvPr>
        </p:nvSpPr>
        <p:spPr>
          <a:xfrm>
            <a:off x="20914516" y="3559765"/>
            <a:ext cx="3015460" cy="3605766"/>
          </a:xfrm>
          <a:noFill/>
          <a:ln>
            <a:solidFill>
              <a:schemeClr val="bg2"/>
            </a:solidFill>
          </a:ln>
        </p:spPr>
        <p:txBody>
          <a:bodyPr anchor="ctr"/>
          <a:lstStyle>
            <a:lvl1pPr marL="0" indent="0" algn="ctr">
              <a:buNone/>
              <a:defRPr lang="en-GB"/>
            </a:lvl1pPr>
          </a:lstStyle>
          <a:p>
            <a:r>
              <a:rPr lang="en-US" dirty="0"/>
              <a:t>Click icon to add picture</a:t>
            </a:r>
            <a:endParaRPr lang="en-GB" dirty="0"/>
          </a:p>
        </p:txBody>
      </p:sp>
      <p:sp>
        <p:nvSpPr>
          <p:cNvPr id="13" name="Text Placeholder 7">
            <a:extLst>
              <a:ext uri="{FF2B5EF4-FFF2-40B4-BE49-F238E27FC236}">
                <a16:creationId xmlns:a16="http://schemas.microsoft.com/office/drawing/2014/main" id="{94CCC72F-F104-40B7-ABC4-9A682BF07D01}"/>
              </a:ext>
            </a:extLst>
          </p:cNvPr>
          <p:cNvSpPr>
            <a:spLocks noGrp="1"/>
          </p:cNvSpPr>
          <p:nvPr>
            <p:ph type="body" sz="quarter" idx="50" hasCustomPrompt="1"/>
          </p:nvPr>
        </p:nvSpPr>
        <p:spPr>
          <a:xfrm>
            <a:off x="4542529" y="7401666"/>
            <a:ext cx="3015462" cy="574760"/>
          </a:xfrm>
          <a:ln>
            <a:noFill/>
          </a:ln>
        </p:spPr>
        <p:txBody>
          <a:bodyPr lIns="0" tIns="36000" rIns="0" bIns="36000" anchor="b">
            <a:noAutofit/>
          </a:bodyPr>
          <a:lstStyle>
            <a:lvl1pPr marL="0" indent="0" algn="l">
              <a:spcBef>
                <a:spcPts val="0"/>
              </a:spcBef>
              <a:buNone/>
              <a:defRPr sz="2200" b="1">
                <a:solidFill>
                  <a:schemeClr val="accent3"/>
                </a:solidFill>
              </a:defRPr>
            </a:lvl1pPr>
            <a:lvl2pPr marL="6350" indent="0">
              <a:buNone/>
              <a:defRPr sz="2000" b="0">
                <a:solidFill>
                  <a:schemeClr val="tx2"/>
                </a:solidFill>
              </a:defRPr>
            </a:lvl2pPr>
            <a:lvl3pPr marL="6350" indent="0">
              <a:buNone/>
              <a:defRPr sz="1800" b="0">
                <a:solidFill>
                  <a:schemeClr val="tx2"/>
                </a:solidFill>
              </a:defRPr>
            </a:lvl3pPr>
            <a:lvl4pPr marL="6350" indent="0">
              <a:buNone/>
              <a:defRPr sz="1600" b="0">
                <a:solidFill>
                  <a:schemeClr val="tx2"/>
                </a:solidFill>
              </a:defRPr>
            </a:lvl4pPr>
            <a:lvl5pPr marL="6350" indent="0">
              <a:buNone/>
              <a:defRPr sz="1600" b="0">
                <a:solidFill>
                  <a:schemeClr val="tx2"/>
                </a:solidFill>
              </a:defRPr>
            </a:lvl5pPr>
          </a:lstStyle>
          <a:p>
            <a:pPr lvl="0"/>
            <a:r>
              <a:rPr lang="en-US" dirty="0"/>
              <a:t>Name</a:t>
            </a:r>
          </a:p>
        </p:txBody>
      </p:sp>
      <p:sp>
        <p:nvSpPr>
          <p:cNvPr id="14" name="Text Placeholder 7">
            <a:extLst>
              <a:ext uri="{FF2B5EF4-FFF2-40B4-BE49-F238E27FC236}">
                <a16:creationId xmlns:a16="http://schemas.microsoft.com/office/drawing/2014/main" id="{B817C2EF-7D3C-4EDD-9A95-2FABEDB44F50}"/>
              </a:ext>
            </a:extLst>
          </p:cNvPr>
          <p:cNvSpPr>
            <a:spLocks noGrp="1"/>
          </p:cNvSpPr>
          <p:nvPr>
            <p:ph type="body" sz="quarter" idx="52" hasCustomPrompt="1"/>
          </p:nvPr>
        </p:nvSpPr>
        <p:spPr>
          <a:xfrm>
            <a:off x="8631457" y="7401666"/>
            <a:ext cx="3015462" cy="574760"/>
          </a:xfrm>
          <a:ln>
            <a:noFill/>
          </a:ln>
        </p:spPr>
        <p:txBody>
          <a:bodyPr lIns="0" tIns="36000" rIns="0" bIns="36000" anchor="b">
            <a:noAutofit/>
          </a:bodyPr>
          <a:lstStyle>
            <a:lvl1pPr marL="0" indent="0" algn="l">
              <a:spcBef>
                <a:spcPts val="0"/>
              </a:spcBef>
              <a:buNone/>
              <a:defRPr sz="2200" b="1">
                <a:solidFill>
                  <a:schemeClr val="accent3"/>
                </a:solidFill>
              </a:defRPr>
            </a:lvl1pPr>
            <a:lvl2pPr marL="6350" indent="0">
              <a:buNone/>
              <a:defRPr sz="2000" b="0">
                <a:solidFill>
                  <a:schemeClr val="tx2"/>
                </a:solidFill>
              </a:defRPr>
            </a:lvl2pPr>
            <a:lvl3pPr marL="6350" indent="0">
              <a:buNone/>
              <a:defRPr sz="1800" b="0">
                <a:solidFill>
                  <a:schemeClr val="tx2"/>
                </a:solidFill>
              </a:defRPr>
            </a:lvl3pPr>
            <a:lvl4pPr marL="6350" indent="0">
              <a:buNone/>
              <a:defRPr sz="1600" b="0">
                <a:solidFill>
                  <a:schemeClr val="tx2"/>
                </a:solidFill>
              </a:defRPr>
            </a:lvl4pPr>
            <a:lvl5pPr marL="6350" indent="0">
              <a:buNone/>
              <a:defRPr sz="1600" b="0">
                <a:solidFill>
                  <a:schemeClr val="tx2"/>
                </a:solidFill>
              </a:defRPr>
            </a:lvl5pPr>
          </a:lstStyle>
          <a:p>
            <a:pPr lvl="0"/>
            <a:r>
              <a:rPr lang="en-US"/>
              <a:t>Name</a:t>
            </a:r>
          </a:p>
        </p:txBody>
      </p:sp>
      <p:sp>
        <p:nvSpPr>
          <p:cNvPr id="15" name="Text Placeholder 7">
            <a:extLst>
              <a:ext uri="{FF2B5EF4-FFF2-40B4-BE49-F238E27FC236}">
                <a16:creationId xmlns:a16="http://schemas.microsoft.com/office/drawing/2014/main" id="{F38744B4-0523-444D-9991-958AB076C9C9}"/>
              </a:ext>
            </a:extLst>
          </p:cNvPr>
          <p:cNvSpPr>
            <a:spLocks noGrp="1"/>
          </p:cNvSpPr>
          <p:nvPr>
            <p:ph type="body" sz="quarter" idx="54" hasCustomPrompt="1"/>
          </p:nvPr>
        </p:nvSpPr>
        <p:spPr>
          <a:xfrm>
            <a:off x="12720385" y="7401666"/>
            <a:ext cx="3015462" cy="574760"/>
          </a:xfrm>
          <a:ln>
            <a:noFill/>
          </a:ln>
        </p:spPr>
        <p:txBody>
          <a:bodyPr lIns="0" tIns="36000" rIns="0" bIns="36000" anchor="b">
            <a:noAutofit/>
          </a:bodyPr>
          <a:lstStyle>
            <a:lvl1pPr marL="0" indent="0" algn="l">
              <a:spcBef>
                <a:spcPts val="0"/>
              </a:spcBef>
              <a:buNone/>
              <a:defRPr sz="2200" b="1">
                <a:solidFill>
                  <a:schemeClr val="accent3"/>
                </a:solidFill>
              </a:defRPr>
            </a:lvl1pPr>
            <a:lvl2pPr marL="6350" indent="0">
              <a:buNone/>
              <a:defRPr sz="2000" b="0">
                <a:solidFill>
                  <a:schemeClr val="tx2"/>
                </a:solidFill>
              </a:defRPr>
            </a:lvl2pPr>
            <a:lvl3pPr marL="6350" indent="0">
              <a:buNone/>
              <a:defRPr sz="1800" b="0">
                <a:solidFill>
                  <a:schemeClr val="tx2"/>
                </a:solidFill>
              </a:defRPr>
            </a:lvl3pPr>
            <a:lvl4pPr marL="6350" indent="0">
              <a:buNone/>
              <a:defRPr sz="1600" b="0">
                <a:solidFill>
                  <a:schemeClr val="tx2"/>
                </a:solidFill>
              </a:defRPr>
            </a:lvl4pPr>
            <a:lvl5pPr marL="6350" indent="0">
              <a:buNone/>
              <a:defRPr sz="1600" b="0">
                <a:solidFill>
                  <a:schemeClr val="tx2"/>
                </a:solidFill>
              </a:defRPr>
            </a:lvl5pPr>
          </a:lstStyle>
          <a:p>
            <a:pPr lvl="0"/>
            <a:r>
              <a:rPr lang="en-US"/>
              <a:t>Name</a:t>
            </a:r>
          </a:p>
        </p:txBody>
      </p:sp>
      <p:sp>
        <p:nvSpPr>
          <p:cNvPr id="16" name="Text Placeholder 7">
            <a:extLst>
              <a:ext uri="{FF2B5EF4-FFF2-40B4-BE49-F238E27FC236}">
                <a16:creationId xmlns:a16="http://schemas.microsoft.com/office/drawing/2014/main" id="{D082AD2A-8C21-425D-87CB-1CA1685D2E6D}"/>
              </a:ext>
            </a:extLst>
          </p:cNvPr>
          <p:cNvSpPr>
            <a:spLocks noGrp="1"/>
          </p:cNvSpPr>
          <p:nvPr>
            <p:ph type="body" sz="quarter" idx="56" hasCustomPrompt="1"/>
          </p:nvPr>
        </p:nvSpPr>
        <p:spPr>
          <a:xfrm>
            <a:off x="16809313" y="7401666"/>
            <a:ext cx="3015462" cy="574760"/>
          </a:xfrm>
          <a:ln>
            <a:noFill/>
          </a:ln>
        </p:spPr>
        <p:txBody>
          <a:bodyPr lIns="0" tIns="36000" rIns="0" bIns="36000" anchor="b">
            <a:noAutofit/>
          </a:bodyPr>
          <a:lstStyle>
            <a:lvl1pPr marL="0" indent="0" algn="l">
              <a:spcBef>
                <a:spcPts val="0"/>
              </a:spcBef>
              <a:buNone/>
              <a:defRPr sz="2200" b="1">
                <a:solidFill>
                  <a:schemeClr val="accent3"/>
                </a:solidFill>
              </a:defRPr>
            </a:lvl1pPr>
            <a:lvl2pPr marL="6350" indent="0">
              <a:buNone/>
              <a:defRPr sz="2000" b="0">
                <a:solidFill>
                  <a:schemeClr val="tx2"/>
                </a:solidFill>
              </a:defRPr>
            </a:lvl2pPr>
            <a:lvl3pPr marL="6350" indent="0">
              <a:buNone/>
              <a:defRPr sz="1800" b="0">
                <a:solidFill>
                  <a:schemeClr val="tx2"/>
                </a:solidFill>
              </a:defRPr>
            </a:lvl3pPr>
            <a:lvl4pPr marL="6350" indent="0">
              <a:buNone/>
              <a:defRPr sz="1600" b="0">
                <a:solidFill>
                  <a:schemeClr val="tx2"/>
                </a:solidFill>
              </a:defRPr>
            </a:lvl4pPr>
            <a:lvl5pPr marL="6350" indent="0">
              <a:buNone/>
              <a:defRPr sz="1600" b="0">
                <a:solidFill>
                  <a:schemeClr val="tx2"/>
                </a:solidFill>
              </a:defRPr>
            </a:lvl5pPr>
          </a:lstStyle>
          <a:p>
            <a:pPr lvl="0"/>
            <a:r>
              <a:rPr lang="en-US"/>
              <a:t>Name</a:t>
            </a:r>
          </a:p>
        </p:txBody>
      </p:sp>
      <p:sp>
        <p:nvSpPr>
          <p:cNvPr id="17" name="Text Placeholder 7">
            <a:extLst>
              <a:ext uri="{FF2B5EF4-FFF2-40B4-BE49-F238E27FC236}">
                <a16:creationId xmlns:a16="http://schemas.microsoft.com/office/drawing/2014/main" id="{D56E1480-0949-46CC-A04A-628A3BA4AE52}"/>
              </a:ext>
            </a:extLst>
          </p:cNvPr>
          <p:cNvSpPr>
            <a:spLocks noGrp="1"/>
          </p:cNvSpPr>
          <p:nvPr>
            <p:ph type="body" sz="quarter" idx="58" hasCustomPrompt="1"/>
          </p:nvPr>
        </p:nvSpPr>
        <p:spPr>
          <a:xfrm>
            <a:off x="20898237" y="7401666"/>
            <a:ext cx="3015462" cy="574760"/>
          </a:xfrm>
          <a:ln>
            <a:noFill/>
          </a:ln>
        </p:spPr>
        <p:txBody>
          <a:bodyPr lIns="0" tIns="36000" rIns="0" bIns="36000" anchor="b">
            <a:noAutofit/>
          </a:bodyPr>
          <a:lstStyle>
            <a:lvl1pPr marL="0" indent="0" algn="l">
              <a:spcBef>
                <a:spcPts val="0"/>
              </a:spcBef>
              <a:buNone/>
              <a:defRPr sz="2200" b="1">
                <a:solidFill>
                  <a:schemeClr val="accent3"/>
                </a:solidFill>
              </a:defRPr>
            </a:lvl1pPr>
            <a:lvl2pPr marL="6350" indent="0">
              <a:buNone/>
              <a:defRPr sz="2000" b="0">
                <a:solidFill>
                  <a:schemeClr val="tx2"/>
                </a:solidFill>
              </a:defRPr>
            </a:lvl2pPr>
            <a:lvl3pPr marL="6350" indent="0">
              <a:buNone/>
              <a:defRPr sz="1800" b="0">
                <a:solidFill>
                  <a:schemeClr val="tx2"/>
                </a:solidFill>
              </a:defRPr>
            </a:lvl3pPr>
            <a:lvl4pPr marL="6350" indent="0">
              <a:buNone/>
              <a:defRPr sz="1600" b="0">
                <a:solidFill>
                  <a:schemeClr val="tx2"/>
                </a:solidFill>
              </a:defRPr>
            </a:lvl4pPr>
            <a:lvl5pPr marL="6350" indent="0">
              <a:buNone/>
              <a:defRPr sz="1600" b="0">
                <a:solidFill>
                  <a:schemeClr val="tx2"/>
                </a:solidFill>
              </a:defRPr>
            </a:lvl5pPr>
          </a:lstStyle>
          <a:p>
            <a:pPr lvl="0"/>
            <a:r>
              <a:rPr lang="en-US" dirty="0"/>
              <a:t>Name</a:t>
            </a:r>
          </a:p>
        </p:txBody>
      </p:sp>
      <p:sp>
        <p:nvSpPr>
          <p:cNvPr id="18" name="Text Placeholder 7">
            <a:extLst>
              <a:ext uri="{FF2B5EF4-FFF2-40B4-BE49-F238E27FC236}">
                <a16:creationId xmlns:a16="http://schemas.microsoft.com/office/drawing/2014/main" id="{76287E59-097D-4700-AE05-1E2E1833DC7A}"/>
              </a:ext>
            </a:extLst>
          </p:cNvPr>
          <p:cNvSpPr>
            <a:spLocks noGrp="1"/>
          </p:cNvSpPr>
          <p:nvPr>
            <p:ph type="body" sz="quarter" idx="59" hasCustomPrompt="1"/>
          </p:nvPr>
        </p:nvSpPr>
        <p:spPr>
          <a:xfrm>
            <a:off x="453601" y="8045720"/>
            <a:ext cx="3015462" cy="574760"/>
          </a:xfrm>
          <a:ln>
            <a:noFill/>
          </a:ln>
        </p:spPr>
        <p:txBody>
          <a:bodyPr lIns="0" tIns="36000" rIns="0" bIns="36000">
            <a:noAutofit/>
          </a:bodyPr>
          <a:lstStyle>
            <a:lvl1pPr marL="0" indent="0" algn="l">
              <a:spcBef>
                <a:spcPts val="0"/>
              </a:spcBef>
              <a:buNone/>
              <a:defRPr sz="2200" b="0">
                <a:solidFill>
                  <a:schemeClr val="tx1"/>
                </a:solidFill>
              </a:defRPr>
            </a:lvl1pPr>
            <a:lvl2pPr marL="6350" indent="0">
              <a:buNone/>
              <a:defRPr sz="2000" b="0">
                <a:solidFill>
                  <a:schemeClr val="tx2"/>
                </a:solidFill>
              </a:defRPr>
            </a:lvl2pPr>
            <a:lvl3pPr marL="6350" indent="0">
              <a:buNone/>
              <a:defRPr sz="1800" b="0">
                <a:solidFill>
                  <a:schemeClr val="tx2"/>
                </a:solidFill>
              </a:defRPr>
            </a:lvl3pPr>
            <a:lvl4pPr marL="6350" indent="0">
              <a:buNone/>
              <a:defRPr sz="1600" b="0">
                <a:solidFill>
                  <a:schemeClr val="tx2"/>
                </a:solidFill>
              </a:defRPr>
            </a:lvl4pPr>
            <a:lvl5pPr marL="6350" indent="0">
              <a:buNone/>
              <a:defRPr sz="1600" b="0">
                <a:solidFill>
                  <a:schemeClr val="tx2"/>
                </a:solidFill>
              </a:defRPr>
            </a:lvl5pPr>
          </a:lstStyle>
          <a:p>
            <a:pPr lvl="0"/>
            <a:r>
              <a:rPr lang="en-US" dirty="0"/>
              <a:t>Name</a:t>
            </a:r>
          </a:p>
        </p:txBody>
      </p:sp>
      <p:sp>
        <p:nvSpPr>
          <p:cNvPr id="19" name="Text Placeholder 7">
            <a:extLst>
              <a:ext uri="{FF2B5EF4-FFF2-40B4-BE49-F238E27FC236}">
                <a16:creationId xmlns:a16="http://schemas.microsoft.com/office/drawing/2014/main" id="{22CDB560-0A07-40DA-89D9-A366BF70899B}"/>
              </a:ext>
            </a:extLst>
          </p:cNvPr>
          <p:cNvSpPr>
            <a:spLocks noGrp="1"/>
          </p:cNvSpPr>
          <p:nvPr>
            <p:ph type="body" sz="quarter" idx="60" hasCustomPrompt="1"/>
          </p:nvPr>
        </p:nvSpPr>
        <p:spPr>
          <a:xfrm>
            <a:off x="4542529" y="8045720"/>
            <a:ext cx="3015462" cy="574760"/>
          </a:xfrm>
          <a:ln>
            <a:noFill/>
          </a:ln>
        </p:spPr>
        <p:txBody>
          <a:bodyPr lIns="0" tIns="36000" rIns="0" bIns="36000">
            <a:noAutofit/>
          </a:bodyPr>
          <a:lstStyle>
            <a:lvl1pPr marL="0" indent="0" algn="l">
              <a:spcBef>
                <a:spcPts val="0"/>
              </a:spcBef>
              <a:buNone/>
              <a:defRPr sz="2200" b="0">
                <a:solidFill>
                  <a:schemeClr val="tx1"/>
                </a:solidFill>
              </a:defRPr>
            </a:lvl1pPr>
            <a:lvl2pPr marL="6350" indent="0">
              <a:buNone/>
              <a:defRPr sz="2000" b="0">
                <a:solidFill>
                  <a:schemeClr val="tx2"/>
                </a:solidFill>
              </a:defRPr>
            </a:lvl2pPr>
            <a:lvl3pPr marL="6350" indent="0">
              <a:buNone/>
              <a:defRPr sz="1800" b="0">
                <a:solidFill>
                  <a:schemeClr val="tx2"/>
                </a:solidFill>
              </a:defRPr>
            </a:lvl3pPr>
            <a:lvl4pPr marL="6350" indent="0">
              <a:buNone/>
              <a:defRPr sz="1600" b="0">
                <a:solidFill>
                  <a:schemeClr val="tx2"/>
                </a:solidFill>
              </a:defRPr>
            </a:lvl4pPr>
            <a:lvl5pPr marL="6350" indent="0">
              <a:buNone/>
              <a:defRPr sz="1600" b="0">
                <a:solidFill>
                  <a:schemeClr val="tx2"/>
                </a:solidFill>
              </a:defRPr>
            </a:lvl5pPr>
          </a:lstStyle>
          <a:p>
            <a:pPr lvl="0"/>
            <a:r>
              <a:rPr lang="en-US"/>
              <a:t>Name</a:t>
            </a:r>
          </a:p>
        </p:txBody>
      </p:sp>
      <p:sp>
        <p:nvSpPr>
          <p:cNvPr id="20" name="Text Placeholder 7">
            <a:extLst>
              <a:ext uri="{FF2B5EF4-FFF2-40B4-BE49-F238E27FC236}">
                <a16:creationId xmlns:a16="http://schemas.microsoft.com/office/drawing/2014/main" id="{ECA1B9A5-FDB3-4198-A150-805C54AAC1AD}"/>
              </a:ext>
            </a:extLst>
          </p:cNvPr>
          <p:cNvSpPr>
            <a:spLocks noGrp="1"/>
          </p:cNvSpPr>
          <p:nvPr>
            <p:ph type="body" sz="quarter" idx="61" hasCustomPrompt="1"/>
          </p:nvPr>
        </p:nvSpPr>
        <p:spPr>
          <a:xfrm>
            <a:off x="8631457" y="8045720"/>
            <a:ext cx="3015462" cy="574760"/>
          </a:xfrm>
          <a:ln>
            <a:noFill/>
          </a:ln>
        </p:spPr>
        <p:txBody>
          <a:bodyPr lIns="0" tIns="36000" rIns="0" bIns="36000">
            <a:noAutofit/>
          </a:bodyPr>
          <a:lstStyle>
            <a:lvl1pPr marL="0" indent="0" algn="l">
              <a:spcBef>
                <a:spcPts val="0"/>
              </a:spcBef>
              <a:buNone/>
              <a:defRPr sz="2200" b="0">
                <a:solidFill>
                  <a:schemeClr val="tx1"/>
                </a:solidFill>
              </a:defRPr>
            </a:lvl1pPr>
            <a:lvl2pPr marL="6350" indent="0">
              <a:buNone/>
              <a:defRPr sz="2000" b="0">
                <a:solidFill>
                  <a:schemeClr val="tx2"/>
                </a:solidFill>
              </a:defRPr>
            </a:lvl2pPr>
            <a:lvl3pPr marL="6350" indent="0">
              <a:buNone/>
              <a:defRPr sz="1800" b="0">
                <a:solidFill>
                  <a:schemeClr val="tx2"/>
                </a:solidFill>
              </a:defRPr>
            </a:lvl3pPr>
            <a:lvl4pPr marL="6350" indent="0">
              <a:buNone/>
              <a:defRPr sz="1600" b="0">
                <a:solidFill>
                  <a:schemeClr val="tx2"/>
                </a:solidFill>
              </a:defRPr>
            </a:lvl4pPr>
            <a:lvl5pPr marL="6350" indent="0">
              <a:buNone/>
              <a:defRPr sz="1600" b="0">
                <a:solidFill>
                  <a:schemeClr val="tx2"/>
                </a:solidFill>
              </a:defRPr>
            </a:lvl5pPr>
          </a:lstStyle>
          <a:p>
            <a:pPr lvl="0"/>
            <a:r>
              <a:rPr lang="en-US"/>
              <a:t>Name</a:t>
            </a:r>
          </a:p>
        </p:txBody>
      </p:sp>
      <p:sp>
        <p:nvSpPr>
          <p:cNvPr id="21" name="Text Placeholder 7">
            <a:extLst>
              <a:ext uri="{FF2B5EF4-FFF2-40B4-BE49-F238E27FC236}">
                <a16:creationId xmlns:a16="http://schemas.microsoft.com/office/drawing/2014/main" id="{A5EBA5CB-9CF2-4A71-A541-094421CBBF65}"/>
              </a:ext>
            </a:extLst>
          </p:cNvPr>
          <p:cNvSpPr>
            <a:spLocks noGrp="1"/>
          </p:cNvSpPr>
          <p:nvPr>
            <p:ph type="body" sz="quarter" idx="62" hasCustomPrompt="1"/>
          </p:nvPr>
        </p:nvSpPr>
        <p:spPr>
          <a:xfrm>
            <a:off x="12720385" y="8045720"/>
            <a:ext cx="3015462" cy="574760"/>
          </a:xfrm>
          <a:ln>
            <a:noFill/>
          </a:ln>
        </p:spPr>
        <p:txBody>
          <a:bodyPr lIns="0" tIns="36000" rIns="0" bIns="36000">
            <a:noAutofit/>
          </a:bodyPr>
          <a:lstStyle>
            <a:lvl1pPr marL="0" indent="0" algn="l">
              <a:spcBef>
                <a:spcPts val="0"/>
              </a:spcBef>
              <a:buNone/>
              <a:defRPr sz="2200" b="0">
                <a:solidFill>
                  <a:schemeClr val="tx1"/>
                </a:solidFill>
              </a:defRPr>
            </a:lvl1pPr>
            <a:lvl2pPr marL="6350" indent="0">
              <a:buNone/>
              <a:defRPr sz="2000" b="0">
                <a:solidFill>
                  <a:schemeClr val="tx2"/>
                </a:solidFill>
              </a:defRPr>
            </a:lvl2pPr>
            <a:lvl3pPr marL="6350" indent="0">
              <a:buNone/>
              <a:defRPr sz="1800" b="0">
                <a:solidFill>
                  <a:schemeClr val="tx2"/>
                </a:solidFill>
              </a:defRPr>
            </a:lvl3pPr>
            <a:lvl4pPr marL="6350" indent="0">
              <a:buNone/>
              <a:defRPr sz="1600" b="0">
                <a:solidFill>
                  <a:schemeClr val="tx2"/>
                </a:solidFill>
              </a:defRPr>
            </a:lvl4pPr>
            <a:lvl5pPr marL="6350" indent="0">
              <a:buNone/>
              <a:defRPr sz="1600" b="0">
                <a:solidFill>
                  <a:schemeClr val="tx2"/>
                </a:solidFill>
              </a:defRPr>
            </a:lvl5pPr>
          </a:lstStyle>
          <a:p>
            <a:pPr lvl="0"/>
            <a:r>
              <a:rPr lang="en-US"/>
              <a:t>Name</a:t>
            </a:r>
          </a:p>
        </p:txBody>
      </p:sp>
      <p:sp>
        <p:nvSpPr>
          <p:cNvPr id="22" name="Text Placeholder 7">
            <a:extLst>
              <a:ext uri="{FF2B5EF4-FFF2-40B4-BE49-F238E27FC236}">
                <a16:creationId xmlns:a16="http://schemas.microsoft.com/office/drawing/2014/main" id="{49541B2F-58C9-4713-ACC0-36F4326596B4}"/>
              </a:ext>
            </a:extLst>
          </p:cNvPr>
          <p:cNvSpPr>
            <a:spLocks noGrp="1"/>
          </p:cNvSpPr>
          <p:nvPr>
            <p:ph type="body" sz="quarter" idx="63" hasCustomPrompt="1"/>
          </p:nvPr>
        </p:nvSpPr>
        <p:spPr>
          <a:xfrm>
            <a:off x="16809313" y="8045720"/>
            <a:ext cx="3015462" cy="574760"/>
          </a:xfrm>
          <a:ln>
            <a:noFill/>
          </a:ln>
        </p:spPr>
        <p:txBody>
          <a:bodyPr lIns="0" tIns="36000" rIns="0" bIns="36000">
            <a:noAutofit/>
          </a:bodyPr>
          <a:lstStyle>
            <a:lvl1pPr marL="0" indent="0" algn="l">
              <a:spcBef>
                <a:spcPts val="0"/>
              </a:spcBef>
              <a:buNone/>
              <a:defRPr sz="2200" b="0">
                <a:solidFill>
                  <a:schemeClr val="tx1"/>
                </a:solidFill>
              </a:defRPr>
            </a:lvl1pPr>
            <a:lvl2pPr marL="6350" indent="0">
              <a:buNone/>
              <a:defRPr sz="2000" b="0">
                <a:solidFill>
                  <a:schemeClr val="tx2"/>
                </a:solidFill>
              </a:defRPr>
            </a:lvl2pPr>
            <a:lvl3pPr marL="6350" indent="0">
              <a:buNone/>
              <a:defRPr sz="1800" b="0">
                <a:solidFill>
                  <a:schemeClr val="tx2"/>
                </a:solidFill>
              </a:defRPr>
            </a:lvl3pPr>
            <a:lvl4pPr marL="6350" indent="0">
              <a:buNone/>
              <a:defRPr sz="1600" b="0">
                <a:solidFill>
                  <a:schemeClr val="tx2"/>
                </a:solidFill>
              </a:defRPr>
            </a:lvl4pPr>
            <a:lvl5pPr marL="6350" indent="0">
              <a:buNone/>
              <a:defRPr sz="1600" b="0">
                <a:solidFill>
                  <a:schemeClr val="tx2"/>
                </a:solidFill>
              </a:defRPr>
            </a:lvl5pPr>
          </a:lstStyle>
          <a:p>
            <a:pPr lvl="0"/>
            <a:r>
              <a:rPr lang="en-US"/>
              <a:t>Name</a:t>
            </a:r>
          </a:p>
        </p:txBody>
      </p:sp>
      <p:sp>
        <p:nvSpPr>
          <p:cNvPr id="23" name="Text Placeholder 7">
            <a:extLst>
              <a:ext uri="{FF2B5EF4-FFF2-40B4-BE49-F238E27FC236}">
                <a16:creationId xmlns:a16="http://schemas.microsoft.com/office/drawing/2014/main" id="{3CF0A1BE-31C5-412E-ADCD-42BB4C6D8D8A}"/>
              </a:ext>
            </a:extLst>
          </p:cNvPr>
          <p:cNvSpPr>
            <a:spLocks noGrp="1"/>
          </p:cNvSpPr>
          <p:nvPr>
            <p:ph type="body" sz="quarter" idx="64" hasCustomPrompt="1"/>
          </p:nvPr>
        </p:nvSpPr>
        <p:spPr>
          <a:xfrm>
            <a:off x="20898237" y="8045720"/>
            <a:ext cx="3015462" cy="574760"/>
          </a:xfrm>
          <a:ln>
            <a:noFill/>
          </a:ln>
        </p:spPr>
        <p:txBody>
          <a:bodyPr lIns="0" tIns="36000" rIns="0" bIns="36000">
            <a:noAutofit/>
          </a:bodyPr>
          <a:lstStyle>
            <a:lvl1pPr marL="0" indent="0" algn="l">
              <a:spcBef>
                <a:spcPts val="0"/>
              </a:spcBef>
              <a:buNone/>
              <a:defRPr sz="2200" b="0">
                <a:solidFill>
                  <a:schemeClr val="tx1"/>
                </a:solidFill>
              </a:defRPr>
            </a:lvl1pPr>
            <a:lvl2pPr marL="6350" indent="0">
              <a:buNone/>
              <a:defRPr sz="2000" b="0">
                <a:solidFill>
                  <a:schemeClr val="tx2"/>
                </a:solidFill>
              </a:defRPr>
            </a:lvl2pPr>
            <a:lvl3pPr marL="6350" indent="0">
              <a:buNone/>
              <a:defRPr sz="1800" b="0">
                <a:solidFill>
                  <a:schemeClr val="tx2"/>
                </a:solidFill>
              </a:defRPr>
            </a:lvl3pPr>
            <a:lvl4pPr marL="6350" indent="0">
              <a:buNone/>
              <a:defRPr sz="1600" b="0">
                <a:solidFill>
                  <a:schemeClr val="tx2"/>
                </a:solidFill>
              </a:defRPr>
            </a:lvl4pPr>
            <a:lvl5pPr marL="6350" indent="0">
              <a:buNone/>
              <a:defRPr sz="1600" b="0">
                <a:solidFill>
                  <a:schemeClr val="tx2"/>
                </a:solidFill>
              </a:defRPr>
            </a:lvl5pPr>
          </a:lstStyle>
          <a:p>
            <a:pPr lvl="0"/>
            <a:r>
              <a:rPr lang="en-US"/>
              <a:t>Name</a:t>
            </a:r>
          </a:p>
        </p:txBody>
      </p:sp>
      <p:sp>
        <p:nvSpPr>
          <p:cNvPr id="24" name="Slide Number Placeholder 23">
            <a:extLst>
              <a:ext uri="{FF2B5EF4-FFF2-40B4-BE49-F238E27FC236}">
                <a16:creationId xmlns:a16="http://schemas.microsoft.com/office/drawing/2014/main" id="{AC0DE45D-1555-4FDE-9303-A64020CCC344}"/>
              </a:ext>
            </a:extLst>
          </p:cNvPr>
          <p:cNvSpPr>
            <a:spLocks noGrp="1"/>
          </p:cNvSpPr>
          <p:nvPr>
            <p:ph type="sldNum" sz="quarter" idx="65"/>
          </p:nvPr>
        </p:nvSpPr>
        <p:spPr/>
        <p:txBody>
          <a:bodyPr/>
          <a:lstStyle>
            <a:lvl1pPr algn="r">
              <a:defRPr/>
            </a:lvl1pPr>
          </a:lstStyle>
          <a:p>
            <a:fld id="{0E153218-3C45-4416-BBD6-D0B8FE588688}" type="slidenum">
              <a:rPr lang="en-GB" smtClean="0"/>
              <a:pPr/>
              <a:t>‹#›</a:t>
            </a:fld>
            <a:endParaRPr lang="en-GB" b="1" spc="600" dirty="0"/>
          </a:p>
        </p:txBody>
      </p:sp>
    </p:spTree>
    <p:extLst>
      <p:ext uri="{BB962C8B-B14F-4D97-AF65-F5344CB8AC3E}">
        <p14:creationId xmlns:p14="http://schemas.microsoft.com/office/powerpoint/2010/main" val="3556278904"/>
      </p:ext>
    </p:extLst>
  </p:cSld>
  <p:clrMapOvr>
    <a:masterClrMapping/>
  </p:clrMapOvr>
  <p:transition spd="slow">
    <p:push/>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Vs - tw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0953A-503B-4470-BF42-47AD91821CCA}"/>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B26408CA-2257-435A-A992-F59145FEB462}"/>
              </a:ext>
            </a:extLst>
          </p:cNvPr>
          <p:cNvSpPr>
            <a:spLocks noGrp="1"/>
          </p:cNvSpPr>
          <p:nvPr>
            <p:ph type="dt" sz="half" idx="11"/>
          </p:nvPr>
        </p:nvSpPr>
        <p:spPr/>
        <p:txBody>
          <a:bodyPr/>
          <a:lstStyle/>
          <a:p>
            <a:fld id="{AAD929F0-6730-43DE-AA60-D56A49038E94}" type="datetime1">
              <a:rPr lang="en-GB" smtClean="0"/>
              <a:t>15/06/2020</a:t>
            </a:fld>
            <a:endParaRPr lang="en-GB"/>
          </a:p>
        </p:txBody>
      </p:sp>
      <p:sp>
        <p:nvSpPr>
          <p:cNvPr id="5" name="Footer Placeholder 4">
            <a:extLst>
              <a:ext uri="{FF2B5EF4-FFF2-40B4-BE49-F238E27FC236}">
                <a16:creationId xmlns:a16="http://schemas.microsoft.com/office/drawing/2014/main" id="{605AF4FC-4072-4E34-9905-421198BB22EF}"/>
              </a:ext>
            </a:extLst>
          </p:cNvPr>
          <p:cNvSpPr>
            <a:spLocks noGrp="1"/>
          </p:cNvSpPr>
          <p:nvPr>
            <p:ph type="ftr" sz="quarter" idx="12"/>
          </p:nvPr>
        </p:nvSpPr>
        <p:spPr/>
        <p:txBody>
          <a:bodyPr/>
          <a:lstStyle/>
          <a:p>
            <a:endParaRPr lang="en-GB" dirty="0"/>
          </a:p>
        </p:txBody>
      </p:sp>
      <p:sp>
        <p:nvSpPr>
          <p:cNvPr id="7" name="Text Placeholder 12">
            <a:extLst>
              <a:ext uri="{FF2B5EF4-FFF2-40B4-BE49-F238E27FC236}">
                <a16:creationId xmlns:a16="http://schemas.microsoft.com/office/drawing/2014/main" id="{BD547BB3-2F88-44C5-AF8F-90DB94F5D9C5}"/>
              </a:ext>
            </a:extLst>
          </p:cNvPr>
          <p:cNvSpPr>
            <a:spLocks noGrp="1"/>
          </p:cNvSpPr>
          <p:nvPr>
            <p:ph type="body" sz="quarter" idx="17"/>
          </p:nvPr>
        </p:nvSpPr>
        <p:spPr>
          <a:xfrm>
            <a:off x="453594" y="7393796"/>
            <a:ext cx="11114952" cy="4263088"/>
          </a:xfrm>
          <a:blipFill>
            <a:blip r:embed="rId2"/>
            <a:stretch>
              <a:fillRect/>
            </a:stretch>
          </a:blipFill>
          <a:ln>
            <a:noFill/>
          </a:ln>
          <a:effectLst/>
        </p:spPr>
        <p:txBody>
          <a:bodyPr lIns="0" tIns="72000" rIns="0" bIns="72000">
            <a:noAutofit/>
          </a:bodyPr>
          <a:lstStyle>
            <a:lvl1pPr marL="0" indent="0">
              <a:spcBef>
                <a:spcPts val="600"/>
              </a:spcBef>
              <a:spcAft>
                <a:spcPts val="600"/>
              </a:spcAft>
              <a:buFont typeface="Arial" panose="020B0604020202020204" pitchFamily="34" charset="0"/>
              <a:buNone/>
              <a:defRPr sz="2200" b="0">
                <a:solidFill>
                  <a:schemeClr val="tx1"/>
                </a:solidFill>
              </a:defRPr>
            </a:lvl1pPr>
            <a:lvl2pPr marL="342900" indent="-342900">
              <a:spcBef>
                <a:spcPts val="600"/>
              </a:spcBef>
              <a:spcAft>
                <a:spcPts val="600"/>
              </a:spcAft>
              <a:buClr>
                <a:schemeClr val="accent1"/>
              </a:buClr>
              <a:buFont typeface="Wingdings" panose="05000000000000000000" pitchFamily="2" charset="2"/>
              <a:buChar char="§"/>
              <a:tabLst>
                <a:tab pos="723900" algn="l"/>
              </a:tabLst>
              <a:defRPr sz="2200" b="0">
                <a:solidFill>
                  <a:schemeClr val="tx1"/>
                </a:solidFill>
              </a:defRPr>
            </a:lvl2pPr>
            <a:lvl3pPr marL="704850" indent="-342900">
              <a:spcBef>
                <a:spcPts val="600"/>
              </a:spcBef>
              <a:spcAft>
                <a:spcPts val="600"/>
              </a:spcAft>
              <a:buClr>
                <a:schemeClr val="accent1"/>
              </a:buClr>
              <a:buFont typeface="Wingdings" panose="05000000000000000000" pitchFamily="2" charset="2"/>
              <a:buChar char="§"/>
              <a:defRPr sz="2200" b="0">
                <a:solidFill>
                  <a:schemeClr val="tx1"/>
                </a:solidFill>
              </a:defRPr>
            </a:lvl3pPr>
            <a:lvl4pPr marL="1066800" indent="-342900">
              <a:spcBef>
                <a:spcPts val="600"/>
              </a:spcBef>
              <a:spcAft>
                <a:spcPts val="600"/>
              </a:spcAft>
              <a:buClr>
                <a:schemeClr val="accent1"/>
              </a:buClr>
              <a:buFont typeface="Wingdings" panose="05000000000000000000" pitchFamily="2" charset="2"/>
              <a:buChar char="§"/>
              <a:defRPr sz="2200" b="0">
                <a:solidFill>
                  <a:schemeClr val="tx1"/>
                </a:solidFill>
              </a:defRPr>
            </a:lvl4pPr>
            <a:lvl5pPr marL="1428750" indent="-342900">
              <a:spcBef>
                <a:spcPts val="600"/>
              </a:spcBef>
              <a:spcAft>
                <a:spcPts val="600"/>
              </a:spcAft>
              <a:buClr>
                <a:schemeClr val="accent1"/>
              </a:buClr>
              <a:buFont typeface="Wingdings" panose="05000000000000000000" pitchFamily="2" charset="2"/>
              <a:buChar char="§"/>
              <a:defRPr sz="2200" b="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icture Placeholder 8">
            <a:extLst>
              <a:ext uri="{FF2B5EF4-FFF2-40B4-BE49-F238E27FC236}">
                <a16:creationId xmlns:a16="http://schemas.microsoft.com/office/drawing/2014/main" id="{FA631629-3E9F-4590-887F-29D508965D5A}"/>
              </a:ext>
            </a:extLst>
          </p:cNvPr>
          <p:cNvSpPr>
            <a:spLocks noGrp="1"/>
          </p:cNvSpPr>
          <p:nvPr>
            <p:ph type="pic" sz="quarter" idx="13"/>
          </p:nvPr>
        </p:nvSpPr>
        <p:spPr>
          <a:xfrm>
            <a:off x="453604" y="1955347"/>
            <a:ext cx="3015460" cy="3605766"/>
          </a:xfrm>
          <a:noFill/>
          <a:ln>
            <a:solidFill>
              <a:schemeClr val="bg2"/>
            </a:solidFill>
          </a:ln>
        </p:spPr>
        <p:txBody>
          <a:bodyPr anchor="ctr"/>
          <a:lstStyle>
            <a:lvl1pPr marL="0" indent="0" algn="ctr">
              <a:buNone/>
              <a:defRPr lang="en-GB"/>
            </a:lvl1pPr>
          </a:lstStyle>
          <a:p>
            <a:r>
              <a:rPr lang="en-US"/>
              <a:t>Click icon to add picture</a:t>
            </a:r>
            <a:endParaRPr lang="en-GB"/>
          </a:p>
        </p:txBody>
      </p:sp>
      <p:sp>
        <p:nvSpPr>
          <p:cNvPr id="11" name="Picture Placeholder 8">
            <a:extLst>
              <a:ext uri="{FF2B5EF4-FFF2-40B4-BE49-F238E27FC236}">
                <a16:creationId xmlns:a16="http://schemas.microsoft.com/office/drawing/2014/main" id="{B3C4C678-0D85-4B85-878B-F950C0B764D4}"/>
              </a:ext>
            </a:extLst>
          </p:cNvPr>
          <p:cNvSpPr>
            <a:spLocks noGrp="1"/>
          </p:cNvSpPr>
          <p:nvPr>
            <p:ph type="pic" sz="quarter" idx="26"/>
          </p:nvPr>
        </p:nvSpPr>
        <p:spPr>
          <a:xfrm>
            <a:off x="12192000" y="1955347"/>
            <a:ext cx="3015460" cy="3605766"/>
          </a:xfrm>
          <a:noFill/>
          <a:ln>
            <a:solidFill>
              <a:schemeClr val="bg2"/>
            </a:solidFill>
          </a:ln>
        </p:spPr>
        <p:txBody>
          <a:bodyPr anchor="ctr"/>
          <a:lstStyle>
            <a:lvl1pPr marL="0" indent="0" algn="ctr">
              <a:buNone/>
              <a:defRPr lang="en-GB"/>
            </a:lvl1pPr>
          </a:lstStyle>
          <a:p>
            <a:r>
              <a:rPr lang="en-US"/>
              <a:t>Click icon to add picture</a:t>
            </a:r>
            <a:endParaRPr lang="en-GB"/>
          </a:p>
        </p:txBody>
      </p:sp>
      <p:sp>
        <p:nvSpPr>
          <p:cNvPr id="12" name="Text Placeholder 12">
            <a:extLst>
              <a:ext uri="{FF2B5EF4-FFF2-40B4-BE49-F238E27FC236}">
                <a16:creationId xmlns:a16="http://schemas.microsoft.com/office/drawing/2014/main" id="{FEC64E79-B14D-444A-8653-C83054C45EC9}"/>
              </a:ext>
            </a:extLst>
          </p:cNvPr>
          <p:cNvSpPr>
            <a:spLocks noGrp="1"/>
          </p:cNvSpPr>
          <p:nvPr>
            <p:ph type="body" sz="quarter" idx="27"/>
          </p:nvPr>
        </p:nvSpPr>
        <p:spPr>
          <a:xfrm>
            <a:off x="12192000" y="7393796"/>
            <a:ext cx="11114952" cy="4263088"/>
          </a:xfrm>
          <a:blipFill>
            <a:blip r:embed="rId2"/>
            <a:stretch>
              <a:fillRect/>
            </a:stretch>
          </a:blipFill>
          <a:ln>
            <a:noFill/>
          </a:ln>
          <a:effectLst/>
        </p:spPr>
        <p:txBody>
          <a:bodyPr lIns="0" tIns="72000" rIns="0" bIns="72000">
            <a:noAutofit/>
          </a:bodyPr>
          <a:lstStyle>
            <a:lvl1pPr marL="0" indent="0">
              <a:spcBef>
                <a:spcPts val="600"/>
              </a:spcBef>
              <a:spcAft>
                <a:spcPts val="600"/>
              </a:spcAft>
              <a:buFont typeface="Arial" panose="020B0604020202020204" pitchFamily="34" charset="0"/>
              <a:buNone/>
              <a:defRPr sz="2200" b="0">
                <a:solidFill>
                  <a:schemeClr val="tx1"/>
                </a:solidFill>
              </a:defRPr>
            </a:lvl1pPr>
            <a:lvl2pPr marL="342900" indent="-342900">
              <a:spcBef>
                <a:spcPts val="600"/>
              </a:spcBef>
              <a:spcAft>
                <a:spcPts val="600"/>
              </a:spcAft>
              <a:buClr>
                <a:schemeClr val="accent1"/>
              </a:buClr>
              <a:buFont typeface="Wingdings" panose="05000000000000000000" pitchFamily="2" charset="2"/>
              <a:buChar char="§"/>
              <a:tabLst>
                <a:tab pos="723900" algn="l"/>
              </a:tabLst>
              <a:defRPr sz="2200" b="0">
                <a:solidFill>
                  <a:schemeClr val="tx1"/>
                </a:solidFill>
              </a:defRPr>
            </a:lvl2pPr>
            <a:lvl3pPr marL="704850" indent="-342900">
              <a:spcBef>
                <a:spcPts val="600"/>
              </a:spcBef>
              <a:spcAft>
                <a:spcPts val="600"/>
              </a:spcAft>
              <a:buClr>
                <a:schemeClr val="accent1"/>
              </a:buClr>
              <a:buFont typeface="Wingdings" panose="05000000000000000000" pitchFamily="2" charset="2"/>
              <a:buChar char="§"/>
              <a:defRPr sz="2200" b="0">
                <a:solidFill>
                  <a:schemeClr val="tx1"/>
                </a:solidFill>
              </a:defRPr>
            </a:lvl3pPr>
            <a:lvl4pPr marL="1066800" indent="-342900">
              <a:spcBef>
                <a:spcPts val="600"/>
              </a:spcBef>
              <a:spcAft>
                <a:spcPts val="600"/>
              </a:spcAft>
              <a:buClr>
                <a:schemeClr val="accent1"/>
              </a:buClr>
              <a:buFont typeface="Wingdings" panose="05000000000000000000" pitchFamily="2" charset="2"/>
              <a:buChar char="§"/>
              <a:defRPr sz="2200" b="0">
                <a:solidFill>
                  <a:schemeClr val="tx1"/>
                </a:solidFill>
              </a:defRPr>
            </a:lvl4pPr>
            <a:lvl5pPr marL="1428750" indent="-342900">
              <a:spcBef>
                <a:spcPts val="600"/>
              </a:spcBef>
              <a:spcAft>
                <a:spcPts val="600"/>
              </a:spcAft>
              <a:buClr>
                <a:schemeClr val="accent1"/>
              </a:buClr>
              <a:buFont typeface="Wingdings" panose="05000000000000000000" pitchFamily="2" charset="2"/>
              <a:buChar char="§"/>
              <a:defRPr sz="2200" b="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AB9869D2-9518-4EEF-AF8E-E5CF1C527E2C}"/>
              </a:ext>
            </a:extLst>
          </p:cNvPr>
          <p:cNvSpPr>
            <a:spLocks noGrp="1"/>
          </p:cNvSpPr>
          <p:nvPr>
            <p:ph type="body" sz="quarter" idx="28"/>
          </p:nvPr>
        </p:nvSpPr>
        <p:spPr>
          <a:xfrm>
            <a:off x="454026" y="5724459"/>
            <a:ext cx="11115116" cy="722126"/>
          </a:xfrm>
        </p:spPr>
        <p:txBody>
          <a:bodyPr lIns="0" tIns="36000" rIns="0" bIns="36000" anchor="b">
            <a:noAutofit/>
          </a:bodyPr>
          <a:lstStyle>
            <a:lvl1pPr marL="0" indent="0">
              <a:buNone/>
              <a:defRPr sz="2800" b="1">
                <a:solidFill>
                  <a:schemeClr val="accent3"/>
                </a:solidFill>
              </a:defRPr>
            </a:lvl1pPr>
            <a:lvl2pPr marL="358774" indent="0">
              <a:buNone/>
              <a:defRPr sz="2400" b="1"/>
            </a:lvl2pPr>
            <a:lvl3pPr marL="717550" indent="0">
              <a:buNone/>
              <a:defRPr sz="2400" b="1"/>
            </a:lvl3pPr>
            <a:lvl4pPr marL="1076324" indent="0">
              <a:buNone/>
              <a:defRPr sz="2400" b="1"/>
            </a:lvl4pPr>
            <a:lvl5pPr marL="1435100" indent="0">
              <a:buNone/>
              <a:defRPr sz="2400" b="1"/>
            </a:lvl5pPr>
          </a:lstStyle>
          <a:p>
            <a:pPr lvl="0"/>
            <a:r>
              <a:rPr lang="en-US" dirty="0"/>
              <a:t>Edit Master text styles</a:t>
            </a:r>
          </a:p>
        </p:txBody>
      </p:sp>
      <p:sp>
        <p:nvSpPr>
          <p:cNvPr id="15" name="Text Placeholder 13">
            <a:extLst>
              <a:ext uri="{FF2B5EF4-FFF2-40B4-BE49-F238E27FC236}">
                <a16:creationId xmlns:a16="http://schemas.microsoft.com/office/drawing/2014/main" id="{3931BC2A-50AE-481D-A123-B97BC3B9DD22}"/>
              </a:ext>
            </a:extLst>
          </p:cNvPr>
          <p:cNvSpPr>
            <a:spLocks noGrp="1"/>
          </p:cNvSpPr>
          <p:nvPr>
            <p:ph type="body" sz="quarter" idx="29"/>
          </p:nvPr>
        </p:nvSpPr>
        <p:spPr>
          <a:xfrm>
            <a:off x="454026" y="6465471"/>
            <a:ext cx="11115116" cy="722126"/>
          </a:xfrm>
        </p:spPr>
        <p:txBody>
          <a:bodyPr lIns="0" tIns="36000" rIns="0" bIns="36000" anchor="t">
            <a:noAutofit/>
          </a:bodyPr>
          <a:lstStyle>
            <a:lvl1pPr marL="0" indent="0">
              <a:buNone/>
              <a:defRPr sz="2200" b="0"/>
            </a:lvl1pPr>
            <a:lvl2pPr marL="358774" indent="0">
              <a:buNone/>
              <a:defRPr sz="2400" b="1"/>
            </a:lvl2pPr>
            <a:lvl3pPr marL="717550" indent="0">
              <a:buNone/>
              <a:defRPr sz="2400" b="1"/>
            </a:lvl3pPr>
            <a:lvl4pPr marL="1076324" indent="0">
              <a:buNone/>
              <a:defRPr sz="2400" b="1"/>
            </a:lvl4pPr>
            <a:lvl5pPr marL="1435100" indent="0">
              <a:buNone/>
              <a:defRPr sz="2400" b="1"/>
            </a:lvl5pPr>
          </a:lstStyle>
          <a:p>
            <a:pPr lvl="0"/>
            <a:r>
              <a:rPr lang="en-US" dirty="0"/>
              <a:t>Edit Master text styles</a:t>
            </a:r>
          </a:p>
        </p:txBody>
      </p:sp>
      <p:sp>
        <p:nvSpPr>
          <p:cNvPr id="16" name="Text Placeholder 13">
            <a:extLst>
              <a:ext uri="{FF2B5EF4-FFF2-40B4-BE49-F238E27FC236}">
                <a16:creationId xmlns:a16="http://schemas.microsoft.com/office/drawing/2014/main" id="{4880184E-374E-4563-8CEF-DECC081C32F9}"/>
              </a:ext>
            </a:extLst>
          </p:cNvPr>
          <p:cNvSpPr>
            <a:spLocks noGrp="1"/>
          </p:cNvSpPr>
          <p:nvPr>
            <p:ph type="body" sz="quarter" idx="30"/>
          </p:nvPr>
        </p:nvSpPr>
        <p:spPr>
          <a:xfrm>
            <a:off x="12192002" y="5724459"/>
            <a:ext cx="11115116" cy="722126"/>
          </a:xfrm>
        </p:spPr>
        <p:txBody>
          <a:bodyPr lIns="0" tIns="36000" rIns="0" bIns="36000" anchor="b">
            <a:noAutofit/>
          </a:bodyPr>
          <a:lstStyle>
            <a:lvl1pPr marL="0" indent="0">
              <a:buNone/>
              <a:defRPr sz="2800" b="1">
                <a:solidFill>
                  <a:schemeClr val="accent3"/>
                </a:solidFill>
              </a:defRPr>
            </a:lvl1pPr>
            <a:lvl2pPr marL="358774" indent="0">
              <a:buNone/>
              <a:defRPr sz="2400" b="1"/>
            </a:lvl2pPr>
            <a:lvl3pPr marL="717550" indent="0">
              <a:buNone/>
              <a:defRPr sz="2400" b="1"/>
            </a:lvl3pPr>
            <a:lvl4pPr marL="1076324" indent="0">
              <a:buNone/>
              <a:defRPr sz="2400" b="1"/>
            </a:lvl4pPr>
            <a:lvl5pPr marL="1435100" indent="0">
              <a:buNone/>
              <a:defRPr sz="2400" b="1"/>
            </a:lvl5pPr>
          </a:lstStyle>
          <a:p>
            <a:pPr lvl="0"/>
            <a:r>
              <a:rPr lang="en-US" dirty="0"/>
              <a:t>Edit Master text styles</a:t>
            </a:r>
          </a:p>
        </p:txBody>
      </p:sp>
      <p:sp>
        <p:nvSpPr>
          <p:cNvPr id="17" name="Text Placeholder 13">
            <a:extLst>
              <a:ext uri="{FF2B5EF4-FFF2-40B4-BE49-F238E27FC236}">
                <a16:creationId xmlns:a16="http://schemas.microsoft.com/office/drawing/2014/main" id="{2C731A56-D2AA-49CF-9084-2572F150AF38}"/>
              </a:ext>
            </a:extLst>
          </p:cNvPr>
          <p:cNvSpPr>
            <a:spLocks noGrp="1"/>
          </p:cNvSpPr>
          <p:nvPr>
            <p:ph type="body" sz="quarter" idx="31"/>
          </p:nvPr>
        </p:nvSpPr>
        <p:spPr>
          <a:xfrm>
            <a:off x="12192002" y="6465471"/>
            <a:ext cx="11115116" cy="722126"/>
          </a:xfrm>
        </p:spPr>
        <p:txBody>
          <a:bodyPr lIns="0" tIns="36000" rIns="0" bIns="36000" anchor="t">
            <a:noAutofit/>
          </a:bodyPr>
          <a:lstStyle>
            <a:lvl1pPr marL="0" indent="0">
              <a:buNone/>
              <a:defRPr sz="2200" b="0"/>
            </a:lvl1pPr>
            <a:lvl2pPr marL="358774" indent="0">
              <a:buNone/>
              <a:defRPr sz="2400" b="1"/>
            </a:lvl2pPr>
            <a:lvl3pPr marL="717550" indent="0">
              <a:buNone/>
              <a:defRPr sz="2400" b="1"/>
            </a:lvl3pPr>
            <a:lvl4pPr marL="1076324" indent="0">
              <a:buNone/>
              <a:defRPr sz="2400" b="1"/>
            </a:lvl4pPr>
            <a:lvl5pPr marL="1435100" indent="0">
              <a:buNone/>
              <a:defRPr sz="2400" b="1"/>
            </a:lvl5pPr>
          </a:lstStyle>
          <a:p>
            <a:pPr lvl="0"/>
            <a:r>
              <a:rPr lang="en-US" dirty="0"/>
              <a:t>Edit Master text styles</a:t>
            </a:r>
          </a:p>
        </p:txBody>
      </p:sp>
      <p:sp>
        <p:nvSpPr>
          <p:cNvPr id="6" name="Slide Number Placeholder 5">
            <a:extLst>
              <a:ext uri="{FF2B5EF4-FFF2-40B4-BE49-F238E27FC236}">
                <a16:creationId xmlns:a16="http://schemas.microsoft.com/office/drawing/2014/main" id="{BCE55615-16E2-4BD8-AEBA-AB798900E24B}"/>
              </a:ext>
            </a:extLst>
          </p:cNvPr>
          <p:cNvSpPr>
            <a:spLocks noGrp="1"/>
          </p:cNvSpPr>
          <p:nvPr>
            <p:ph type="sldNum" sz="quarter" idx="32"/>
          </p:nvPr>
        </p:nvSpPr>
        <p:spPr/>
        <p:txBody>
          <a:bodyPr/>
          <a:lstStyle>
            <a:lvl1pPr algn="r">
              <a:defRPr/>
            </a:lvl1pPr>
          </a:lstStyle>
          <a:p>
            <a:fld id="{0E153218-3C45-4416-BBD6-D0B8FE588688}" type="slidenum">
              <a:rPr lang="en-GB" smtClean="0"/>
              <a:pPr/>
              <a:t>‹#›</a:t>
            </a:fld>
            <a:endParaRPr lang="en-GB" b="1" spc="600" dirty="0"/>
          </a:p>
        </p:txBody>
      </p:sp>
    </p:spTree>
    <p:extLst>
      <p:ext uri="{BB962C8B-B14F-4D97-AF65-F5344CB8AC3E}">
        <p14:creationId xmlns:p14="http://schemas.microsoft.com/office/powerpoint/2010/main" val="1169635587"/>
      </p:ext>
    </p:extLst>
  </p:cSld>
  <p:clrMapOvr>
    <a:masterClrMapping/>
  </p:clrMapOvr>
  <p:transition spd="slow">
    <p:push/>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Vs - fou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EA6C9-8C12-45E0-93A7-942895949A8F}"/>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52508441-5E9C-4DE5-8C09-9A54B32D86D4}"/>
              </a:ext>
            </a:extLst>
          </p:cNvPr>
          <p:cNvSpPr>
            <a:spLocks noGrp="1"/>
          </p:cNvSpPr>
          <p:nvPr>
            <p:ph type="dt" sz="half" idx="11"/>
          </p:nvPr>
        </p:nvSpPr>
        <p:spPr/>
        <p:txBody>
          <a:bodyPr/>
          <a:lstStyle/>
          <a:p>
            <a:fld id="{074851B7-CC7F-4E8E-A7C8-A4060621C0C4}" type="datetime1">
              <a:rPr lang="en-GB" smtClean="0"/>
              <a:t>15/06/2020</a:t>
            </a:fld>
            <a:endParaRPr lang="en-GB"/>
          </a:p>
        </p:txBody>
      </p:sp>
      <p:sp>
        <p:nvSpPr>
          <p:cNvPr id="5" name="Footer Placeholder 4">
            <a:extLst>
              <a:ext uri="{FF2B5EF4-FFF2-40B4-BE49-F238E27FC236}">
                <a16:creationId xmlns:a16="http://schemas.microsoft.com/office/drawing/2014/main" id="{996CC90C-8EE5-43FA-B572-76E54EBE75B0}"/>
              </a:ext>
            </a:extLst>
          </p:cNvPr>
          <p:cNvSpPr>
            <a:spLocks noGrp="1"/>
          </p:cNvSpPr>
          <p:nvPr>
            <p:ph type="ftr" sz="quarter" idx="12"/>
          </p:nvPr>
        </p:nvSpPr>
        <p:spPr/>
        <p:txBody>
          <a:bodyPr/>
          <a:lstStyle/>
          <a:p>
            <a:endParaRPr lang="en-GB" dirty="0"/>
          </a:p>
        </p:txBody>
      </p:sp>
      <p:sp>
        <p:nvSpPr>
          <p:cNvPr id="10" name="Text Placeholder 12">
            <a:extLst>
              <a:ext uri="{FF2B5EF4-FFF2-40B4-BE49-F238E27FC236}">
                <a16:creationId xmlns:a16="http://schemas.microsoft.com/office/drawing/2014/main" id="{97F64FA2-BA7A-425D-8D0D-31F0663C3D3D}"/>
              </a:ext>
            </a:extLst>
          </p:cNvPr>
          <p:cNvSpPr>
            <a:spLocks noGrp="1"/>
          </p:cNvSpPr>
          <p:nvPr>
            <p:ph type="body" sz="quarter" idx="18"/>
          </p:nvPr>
        </p:nvSpPr>
        <p:spPr>
          <a:xfrm>
            <a:off x="453596" y="7393796"/>
            <a:ext cx="5339144" cy="4263088"/>
          </a:xfrm>
          <a:blipFill>
            <a:blip r:embed="rId2"/>
            <a:stretch>
              <a:fillRect/>
            </a:stretch>
          </a:blipFill>
          <a:ln>
            <a:noFill/>
          </a:ln>
          <a:effectLst/>
        </p:spPr>
        <p:txBody>
          <a:bodyPr lIns="0" tIns="72000" rIns="0" bIns="72000">
            <a:noAutofit/>
          </a:bodyPr>
          <a:lstStyle>
            <a:lvl1pPr marL="0" indent="0">
              <a:spcBef>
                <a:spcPts val="600"/>
              </a:spcBef>
              <a:spcAft>
                <a:spcPts val="600"/>
              </a:spcAft>
              <a:buClr>
                <a:schemeClr val="accent3"/>
              </a:buClr>
              <a:buFont typeface="Wingdings" panose="05000000000000000000" pitchFamily="2" charset="2"/>
              <a:buNone/>
              <a:defRPr sz="2200" b="0">
                <a:solidFill>
                  <a:schemeClr val="tx1"/>
                </a:solidFill>
              </a:defRPr>
            </a:lvl1pPr>
            <a:lvl2pPr marL="342900" indent="-342900">
              <a:spcBef>
                <a:spcPts val="600"/>
              </a:spcBef>
              <a:spcAft>
                <a:spcPts val="600"/>
              </a:spcAft>
              <a:buClr>
                <a:schemeClr val="accent3"/>
              </a:buClr>
              <a:buFont typeface="Wingdings" panose="05000000000000000000" pitchFamily="2" charset="2"/>
              <a:buChar char="§"/>
              <a:tabLst>
                <a:tab pos="723900" algn="l"/>
              </a:tabLst>
              <a:defRPr sz="2200" b="0">
                <a:solidFill>
                  <a:schemeClr val="tx1"/>
                </a:solidFill>
              </a:defRPr>
            </a:lvl2pPr>
            <a:lvl3pPr marL="704850" indent="-342900">
              <a:spcBef>
                <a:spcPts val="600"/>
              </a:spcBef>
              <a:spcAft>
                <a:spcPts val="600"/>
              </a:spcAft>
              <a:buClr>
                <a:schemeClr val="accent3"/>
              </a:buClr>
              <a:buFont typeface="Wingdings" panose="05000000000000000000" pitchFamily="2" charset="2"/>
              <a:buChar char="§"/>
              <a:defRPr sz="2200" b="0">
                <a:solidFill>
                  <a:schemeClr val="tx1"/>
                </a:solidFill>
              </a:defRPr>
            </a:lvl3pPr>
            <a:lvl4pPr marL="1066800" indent="-342900">
              <a:spcBef>
                <a:spcPts val="600"/>
              </a:spcBef>
              <a:spcAft>
                <a:spcPts val="600"/>
              </a:spcAft>
              <a:buClr>
                <a:schemeClr val="accent3"/>
              </a:buClr>
              <a:buFont typeface="Wingdings" panose="05000000000000000000" pitchFamily="2" charset="2"/>
              <a:buChar char="§"/>
              <a:defRPr sz="2200" b="0">
                <a:solidFill>
                  <a:schemeClr val="tx1"/>
                </a:solidFill>
              </a:defRPr>
            </a:lvl4pPr>
            <a:lvl5pPr marL="1428750" indent="-342900">
              <a:spcBef>
                <a:spcPts val="600"/>
              </a:spcBef>
              <a:spcAft>
                <a:spcPts val="600"/>
              </a:spcAft>
              <a:buClr>
                <a:schemeClr val="accent3"/>
              </a:buClr>
              <a:buFont typeface="Wingdings" panose="05000000000000000000" pitchFamily="2" charset="2"/>
              <a:buChar char="§"/>
              <a:defRPr sz="2200" b="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8">
            <a:extLst>
              <a:ext uri="{FF2B5EF4-FFF2-40B4-BE49-F238E27FC236}">
                <a16:creationId xmlns:a16="http://schemas.microsoft.com/office/drawing/2014/main" id="{BCC2F8B7-72A3-4F6E-84A4-50CE66274E62}"/>
              </a:ext>
            </a:extLst>
          </p:cNvPr>
          <p:cNvSpPr>
            <a:spLocks noGrp="1"/>
          </p:cNvSpPr>
          <p:nvPr>
            <p:ph type="pic" sz="quarter" idx="13"/>
          </p:nvPr>
        </p:nvSpPr>
        <p:spPr>
          <a:xfrm>
            <a:off x="453604" y="1955347"/>
            <a:ext cx="3015460" cy="3605766"/>
          </a:xfrm>
          <a:noFill/>
          <a:ln>
            <a:solidFill>
              <a:schemeClr val="bg2"/>
            </a:solidFill>
          </a:ln>
        </p:spPr>
        <p:txBody>
          <a:bodyPr anchor="ctr"/>
          <a:lstStyle>
            <a:lvl1pPr marL="0" indent="0" algn="ctr">
              <a:buNone/>
              <a:defRPr lang="en-GB"/>
            </a:lvl1pPr>
          </a:lstStyle>
          <a:p>
            <a:r>
              <a:rPr lang="en-US"/>
              <a:t>Click icon to add picture</a:t>
            </a:r>
            <a:endParaRPr lang="en-GB"/>
          </a:p>
        </p:txBody>
      </p:sp>
      <p:sp>
        <p:nvSpPr>
          <p:cNvPr id="12" name="Text Placeholder 13">
            <a:extLst>
              <a:ext uri="{FF2B5EF4-FFF2-40B4-BE49-F238E27FC236}">
                <a16:creationId xmlns:a16="http://schemas.microsoft.com/office/drawing/2014/main" id="{E9E82050-B3B8-4BBB-80AE-7C17E3267165}"/>
              </a:ext>
            </a:extLst>
          </p:cNvPr>
          <p:cNvSpPr>
            <a:spLocks noGrp="1"/>
          </p:cNvSpPr>
          <p:nvPr>
            <p:ph type="body" sz="quarter" idx="28"/>
          </p:nvPr>
        </p:nvSpPr>
        <p:spPr>
          <a:xfrm>
            <a:off x="454026" y="5724459"/>
            <a:ext cx="5339220" cy="722126"/>
          </a:xfrm>
        </p:spPr>
        <p:txBody>
          <a:bodyPr lIns="0" tIns="36000" rIns="0" bIns="36000" anchor="b">
            <a:noAutofit/>
          </a:bodyPr>
          <a:lstStyle>
            <a:lvl1pPr marL="0" indent="0">
              <a:buNone/>
              <a:defRPr sz="2800" b="1">
                <a:solidFill>
                  <a:schemeClr val="accent3"/>
                </a:solidFill>
              </a:defRPr>
            </a:lvl1pPr>
            <a:lvl2pPr marL="358774" indent="0">
              <a:buNone/>
              <a:defRPr sz="2400" b="1"/>
            </a:lvl2pPr>
            <a:lvl3pPr marL="717550" indent="0">
              <a:buNone/>
              <a:defRPr sz="2400" b="1"/>
            </a:lvl3pPr>
            <a:lvl4pPr marL="1076324" indent="0">
              <a:buNone/>
              <a:defRPr sz="2400" b="1"/>
            </a:lvl4pPr>
            <a:lvl5pPr marL="1435100" indent="0">
              <a:buNone/>
              <a:defRPr sz="2400" b="1"/>
            </a:lvl5pPr>
          </a:lstStyle>
          <a:p>
            <a:pPr lvl="0"/>
            <a:r>
              <a:rPr lang="en-US" dirty="0"/>
              <a:t>Edit Master text styles</a:t>
            </a:r>
          </a:p>
        </p:txBody>
      </p:sp>
      <p:sp>
        <p:nvSpPr>
          <p:cNvPr id="13" name="Text Placeholder 13">
            <a:extLst>
              <a:ext uri="{FF2B5EF4-FFF2-40B4-BE49-F238E27FC236}">
                <a16:creationId xmlns:a16="http://schemas.microsoft.com/office/drawing/2014/main" id="{2852EB49-F231-451A-84BA-7175F7A2CE94}"/>
              </a:ext>
            </a:extLst>
          </p:cNvPr>
          <p:cNvSpPr>
            <a:spLocks noGrp="1"/>
          </p:cNvSpPr>
          <p:nvPr>
            <p:ph type="body" sz="quarter" idx="29"/>
          </p:nvPr>
        </p:nvSpPr>
        <p:spPr>
          <a:xfrm>
            <a:off x="454026" y="6464513"/>
            <a:ext cx="5339220" cy="722126"/>
          </a:xfrm>
        </p:spPr>
        <p:txBody>
          <a:bodyPr lIns="0" tIns="36000" rIns="0" bIns="36000" anchor="t">
            <a:noAutofit/>
          </a:bodyPr>
          <a:lstStyle>
            <a:lvl1pPr marL="0" indent="0">
              <a:buNone/>
              <a:defRPr sz="2200" b="0"/>
            </a:lvl1pPr>
            <a:lvl2pPr marL="358774" indent="0">
              <a:buNone/>
              <a:defRPr sz="2400" b="1"/>
            </a:lvl2pPr>
            <a:lvl3pPr marL="717550" indent="0">
              <a:buNone/>
              <a:defRPr sz="2400" b="1"/>
            </a:lvl3pPr>
            <a:lvl4pPr marL="1076324" indent="0">
              <a:buNone/>
              <a:defRPr sz="2400" b="1"/>
            </a:lvl4pPr>
            <a:lvl5pPr marL="1435100" indent="0">
              <a:buNone/>
              <a:defRPr sz="2400" b="1"/>
            </a:lvl5pPr>
          </a:lstStyle>
          <a:p>
            <a:pPr lvl="0"/>
            <a:r>
              <a:rPr lang="en-US" dirty="0"/>
              <a:t>Edit Master text styles</a:t>
            </a:r>
          </a:p>
        </p:txBody>
      </p:sp>
      <p:sp>
        <p:nvSpPr>
          <p:cNvPr id="14" name="Text Placeholder 12">
            <a:extLst>
              <a:ext uri="{FF2B5EF4-FFF2-40B4-BE49-F238E27FC236}">
                <a16:creationId xmlns:a16="http://schemas.microsoft.com/office/drawing/2014/main" id="{F6F7F5EF-2CD9-4F70-9D27-6FF8075C7321}"/>
              </a:ext>
            </a:extLst>
          </p:cNvPr>
          <p:cNvSpPr>
            <a:spLocks noGrp="1"/>
          </p:cNvSpPr>
          <p:nvPr>
            <p:ph type="body" sz="quarter" idx="30"/>
          </p:nvPr>
        </p:nvSpPr>
        <p:spPr>
          <a:xfrm>
            <a:off x="6499342" y="7393796"/>
            <a:ext cx="5339144" cy="4263088"/>
          </a:xfrm>
          <a:blipFill>
            <a:blip r:embed="rId2"/>
            <a:stretch>
              <a:fillRect/>
            </a:stretch>
          </a:blipFill>
          <a:ln>
            <a:noFill/>
          </a:ln>
          <a:effectLst/>
        </p:spPr>
        <p:txBody>
          <a:bodyPr lIns="0" tIns="72000" rIns="0" bIns="72000">
            <a:noAutofit/>
          </a:bodyPr>
          <a:lstStyle>
            <a:lvl1pPr marL="0" indent="0">
              <a:spcBef>
                <a:spcPts val="600"/>
              </a:spcBef>
              <a:spcAft>
                <a:spcPts val="600"/>
              </a:spcAft>
              <a:buClr>
                <a:schemeClr val="accent3"/>
              </a:buClr>
              <a:buFont typeface="Wingdings" panose="05000000000000000000" pitchFamily="2" charset="2"/>
              <a:buNone/>
              <a:defRPr sz="2200" b="0">
                <a:solidFill>
                  <a:schemeClr val="tx1"/>
                </a:solidFill>
              </a:defRPr>
            </a:lvl1pPr>
            <a:lvl2pPr marL="342900" indent="-342900">
              <a:spcBef>
                <a:spcPts val="600"/>
              </a:spcBef>
              <a:spcAft>
                <a:spcPts val="600"/>
              </a:spcAft>
              <a:buClr>
                <a:schemeClr val="accent3"/>
              </a:buClr>
              <a:buFont typeface="Wingdings" panose="05000000000000000000" pitchFamily="2" charset="2"/>
              <a:buChar char="§"/>
              <a:tabLst>
                <a:tab pos="723900" algn="l"/>
              </a:tabLst>
              <a:defRPr sz="2200" b="0">
                <a:solidFill>
                  <a:schemeClr val="tx1"/>
                </a:solidFill>
              </a:defRPr>
            </a:lvl2pPr>
            <a:lvl3pPr marL="704850" indent="-342900">
              <a:spcBef>
                <a:spcPts val="600"/>
              </a:spcBef>
              <a:spcAft>
                <a:spcPts val="600"/>
              </a:spcAft>
              <a:buClr>
                <a:schemeClr val="accent3"/>
              </a:buClr>
              <a:buFont typeface="Wingdings" panose="05000000000000000000" pitchFamily="2" charset="2"/>
              <a:buChar char="§"/>
              <a:defRPr sz="2200" b="0">
                <a:solidFill>
                  <a:schemeClr val="tx1"/>
                </a:solidFill>
              </a:defRPr>
            </a:lvl3pPr>
            <a:lvl4pPr marL="1066800" indent="-342900">
              <a:spcBef>
                <a:spcPts val="600"/>
              </a:spcBef>
              <a:spcAft>
                <a:spcPts val="600"/>
              </a:spcAft>
              <a:buClr>
                <a:schemeClr val="accent3"/>
              </a:buClr>
              <a:buFont typeface="Wingdings" panose="05000000000000000000" pitchFamily="2" charset="2"/>
              <a:buChar char="§"/>
              <a:defRPr sz="2200" b="0">
                <a:solidFill>
                  <a:schemeClr val="tx1"/>
                </a:solidFill>
              </a:defRPr>
            </a:lvl4pPr>
            <a:lvl5pPr marL="1428750" indent="-342900">
              <a:spcBef>
                <a:spcPts val="600"/>
              </a:spcBef>
              <a:spcAft>
                <a:spcPts val="600"/>
              </a:spcAft>
              <a:buClr>
                <a:schemeClr val="accent3"/>
              </a:buClr>
              <a:buFont typeface="Wingdings" panose="05000000000000000000" pitchFamily="2" charset="2"/>
              <a:buChar char="§"/>
              <a:defRPr sz="2200" b="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Picture Placeholder 8">
            <a:extLst>
              <a:ext uri="{FF2B5EF4-FFF2-40B4-BE49-F238E27FC236}">
                <a16:creationId xmlns:a16="http://schemas.microsoft.com/office/drawing/2014/main" id="{A13A0708-A623-43E1-944B-E9B6BCEFC2EB}"/>
              </a:ext>
            </a:extLst>
          </p:cNvPr>
          <p:cNvSpPr>
            <a:spLocks noGrp="1"/>
          </p:cNvSpPr>
          <p:nvPr>
            <p:ph type="pic" sz="quarter" idx="31"/>
          </p:nvPr>
        </p:nvSpPr>
        <p:spPr>
          <a:xfrm>
            <a:off x="6499320" y="1955347"/>
            <a:ext cx="3015460" cy="3605766"/>
          </a:xfrm>
          <a:noFill/>
          <a:ln>
            <a:solidFill>
              <a:schemeClr val="bg2"/>
            </a:solidFill>
          </a:ln>
        </p:spPr>
        <p:txBody>
          <a:bodyPr anchor="ctr"/>
          <a:lstStyle>
            <a:lvl1pPr marL="0" indent="0" algn="ctr">
              <a:buNone/>
              <a:defRPr lang="en-GB"/>
            </a:lvl1pPr>
          </a:lstStyle>
          <a:p>
            <a:r>
              <a:rPr lang="en-US"/>
              <a:t>Click icon to add picture</a:t>
            </a:r>
            <a:endParaRPr lang="en-GB"/>
          </a:p>
        </p:txBody>
      </p:sp>
      <p:sp>
        <p:nvSpPr>
          <p:cNvPr id="16" name="Text Placeholder 13">
            <a:extLst>
              <a:ext uri="{FF2B5EF4-FFF2-40B4-BE49-F238E27FC236}">
                <a16:creationId xmlns:a16="http://schemas.microsoft.com/office/drawing/2014/main" id="{646AE105-A3F2-49A1-B4B9-C7204C936EB1}"/>
              </a:ext>
            </a:extLst>
          </p:cNvPr>
          <p:cNvSpPr>
            <a:spLocks noGrp="1"/>
          </p:cNvSpPr>
          <p:nvPr>
            <p:ph type="body" sz="quarter" idx="32"/>
          </p:nvPr>
        </p:nvSpPr>
        <p:spPr>
          <a:xfrm>
            <a:off x="6499266" y="5724459"/>
            <a:ext cx="5339220" cy="722126"/>
          </a:xfrm>
        </p:spPr>
        <p:txBody>
          <a:bodyPr lIns="0" tIns="36000" rIns="0" bIns="36000" anchor="b">
            <a:noAutofit/>
          </a:bodyPr>
          <a:lstStyle>
            <a:lvl1pPr marL="0" indent="0">
              <a:buNone/>
              <a:defRPr sz="2800" b="1">
                <a:solidFill>
                  <a:schemeClr val="accent3"/>
                </a:solidFill>
              </a:defRPr>
            </a:lvl1pPr>
            <a:lvl2pPr marL="358774" indent="0">
              <a:buNone/>
              <a:defRPr sz="2400" b="1"/>
            </a:lvl2pPr>
            <a:lvl3pPr marL="717550" indent="0">
              <a:buNone/>
              <a:defRPr sz="2400" b="1"/>
            </a:lvl3pPr>
            <a:lvl4pPr marL="1076324" indent="0">
              <a:buNone/>
              <a:defRPr sz="2400" b="1"/>
            </a:lvl4pPr>
            <a:lvl5pPr marL="1435100" indent="0">
              <a:buNone/>
              <a:defRPr sz="2400" b="1"/>
            </a:lvl5pPr>
          </a:lstStyle>
          <a:p>
            <a:pPr lvl="0"/>
            <a:r>
              <a:rPr lang="en-US" dirty="0"/>
              <a:t>Edit Master text styles</a:t>
            </a:r>
          </a:p>
        </p:txBody>
      </p:sp>
      <p:sp>
        <p:nvSpPr>
          <p:cNvPr id="17" name="Text Placeholder 13">
            <a:extLst>
              <a:ext uri="{FF2B5EF4-FFF2-40B4-BE49-F238E27FC236}">
                <a16:creationId xmlns:a16="http://schemas.microsoft.com/office/drawing/2014/main" id="{2C7B5EB6-D4F5-425A-9F63-745EF4E0DA4C}"/>
              </a:ext>
            </a:extLst>
          </p:cNvPr>
          <p:cNvSpPr>
            <a:spLocks noGrp="1"/>
          </p:cNvSpPr>
          <p:nvPr>
            <p:ph type="body" sz="quarter" idx="33"/>
          </p:nvPr>
        </p:nvSpPr>
        <p:spPr>
          <a:xfrm>
            <a:off x="6499266" y="6464513"/>
            <a:ext cx="5339220" cy="722126"/>
          </a:xfrm>
        </p:spPr>
        <p:txBody>
          <a:bodyPr lIns="0" tIns="36000" rIns="0" bIns="36000" anchor="t">
            <a:noAutofit/>
          </a:bodyPr>
          <a:lstStyle>
            <a:lvl1pPr marL="0" indent="0">
              <a:buNone/>
              <a:defRPr sz="2200" b="0"/>
            </a:lvl1pPr>
            <a:lvl2pPr marL="358774" indent="0">
              <a:buNone/>
              <a:defRPr sz="2400" b="1"/>
            </a:lvl2pPr>
            <a:lvl3pPr marL="717550" indent="0">
              <a:buNone/>
              <a:defRPr sz="2400" b="1"/>
            </a:lvl3pPr>
            <a:lvl4pPr marL="1076324" indent="0">
              <a:buNone/>
              <a:defRPr sz="2400" b="1"/>
            </a:lvl4pPr>
            <a:lvl5pPr marL="1435100" indent="0">
              <a:buNone/>
              <a:defRPr sz="2400" b="1"/>
            </a:lvl5pPr>
          </a:lstStyle>
          <a:p>
            <a:pPr lvl="0"/>
            <a:r>
              <a:rPr lang="en-US" dirty="0"/>
              <a:t>Edit Master text styles</a:t>
            </a:r>
          </a:p>
        </p:txBody>
      </p:sp>
      <p:sp>
        <p:nvSpPr>
          <p:cNvPr id="18" name="Text Placeholder 12">
            <a:extLst>
              <a:ext uri="{FF2B5EF4-FFF2-40B4-BE49-F238E27FC236}">
                <a16:creationId xmlns:a16="http://schemas.microsoft.com/office/drawing/2014/main" id="{B243F7F3-FAE9-454A-9A30-042C81FC377C}"/>
              </a:ext>
            </a:extLst>
          </p:cNvPr>
          <p:cNvSpPr>
            <a:spLocks noGrp="1"/>
          </p:cNvSpPr>
          <p:nvPr>
            <p:ph type="body" sz="quarter" idx="34"/>
          </p:nvPr>
        </p:nvSpPr>
        <p:spPr>
          <a:xfrm>
            <a:off x="12545088" y="7393796"/>
            <a:ext cx="5339144" cy="4263088"/>
          </a:xfrm>
          <a:blipFill>
            <a:blip r:embed="rId2"/>
            <a:stretch>
              <a:fillRect/>
            </a:stretch>
          </a:blipFill>
          <a:ln>
            <a:noFill/>
          </a:ln>
          <a:effectLst/>
        </p:spPr>
        <p:txBody>
          <a:bodyPr lIns="0" tIns="72000" rIns="0" bIns="72000">
            <a:noAutofit/>
          </a:bodyPr>
          <a:lstStyle>
            <a:lvl1pPr marL="0" indent="0">
              <a:spcBef>
                <a:spcPts val="600"/>
              </a:spcBef>
              <a:spcAft>
                <a:spcPts val="600"/>
              </a:spcAft>
              <a:buClr>
                <a:schemeClr val="accent3"/>
              </a:buClr>
              <a:buFont typeface="Wingdings" panose="05000000000000000000" pitchFamily="2" charset="2"/>
              <a:buNone/>
              <a:defRPr sz="2200" b="0">
                <a:solidFill>
                  <a:schemeClr val="tx1"/>
                </a:solidFill>
              </a:defRPr>
            </a:lvl1pPr>
            <a:lvl2pPr marL="342900" indent="-342900">
              <a:spcBef>
                <a:spcPts val="600"/>
              </a:spcBef>
              <a:spcAft>
                <a:spcPts val="600"/>
              </a:spcAft>
              <a:buClr>
                <a:schemeClr val="accent3"/>
              </a:buClr>
              <a:buFont typeface="Wingdings" panose="05000000000000000000" pitchFamily="2" charset="2"/>
              <a:buChar char="§"/>
              <a:tabLst>
                <a:tab pos="723900" algn="l"/>
              </a:tabLst>
              <a:defRPr sz="2200" b="0">
                <a:solidFill>
                  <a:schemeClr val="tx1"/>
                </a:solidFill>
              </a:defRPr>
            </a:lvl2pPr>
            <a:lvl3pPr marL="704850" indent="-342900">
              <a:spcBef>
                <a:spcPts val="600"/>
              </a:spcBef>
              <a:spcAft>
                <a:spcPts val="600"/>
              </a:spcAft>
              <a:buClr>
                <a:schemeClr val="accent3"/>
              </a:buClr>
              <a:buFont typeface="Wingdings" panose="05000000000000000000" pitchFamily="2" charset="2"/>
              <a:buChar char="§"/>
              <a:defRPr sz="2200" b="0">
                <a:solidFill>
                  <a:schemeClr val="tx1"/>
                </a:solidFill>
              </a:defRPr>
            </a:lvl3pPr>
            <a:lvl4pPr marL="1066800" indent="-342900">
              <a:spcBef>
                <a:spcPts val="600"/>
              </a:spcBef>
              <a:spcAft>
                <a:spcPts val="600"/>
              </a:spcAft>
              <a:buClr>
                <a:schemeClr val="accent3"/>
              </a:buClr>
              <a:buFont typeface="Wingdings" panose="05000000000000000000" pitchFamily="2" charset="2"/>
              <a:buChar char="§"/>
              <a:defRPr sz="2200" b="0">
                <a:solidFill>
                  <a:schemeClr val="tx1"/>
                </a:solidFill>
              </a:defRPr>
            </a:lvl4pPr>
            <a:lvl5pPr marL="1428750" indent="-342900">
              <a:spcBef>
                <a:spcPts val="600"/>
              </a:spcBef>
              <a:spcAft>
                <a:spcPts val="600"/>
              </a:spcAft>
              <a:buClr>
                <a:schemeClr val="accent3"/>
              </a:buClr>
              <a:buFont typeface="Wingdings" panose="05000000000000000000" pitchFamily="2" charset="2"/>
              <a:buChar char="§"/>
              <a:defRPr sz="2200" b="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Picture Placeholder 8">
            <a:extLst>
              <a:ext uri="{FF2B5EF4-FFF2-40B4-BE49-F238E27FC236}">
                <a16:creationId xmlns:a16="http://schemas.microsoft.com/office/drawing/2014/main" id="{4B21F3A6-7CC8-4D94-8F58-4F4B5F657A7D}"/>
              </a:ext>
            </a:extLst>
          </p:cNvPr>
          <p:cNvSpPr>
            <a:spLocks noGrp="1"/>
          </p:cNvSpPr>
          <p:nvPr>
            <p:ph type="pic" sz="quarter" idx="35"/>
          </p:nvPr>
        </p:nvSpPr>
        <p:spPr>
          <a:xfrm>
            <a:off x="12545036" y="1955347"/>
            <a:ext cx="3015460" cy="3605766"/>
          </a:xfrm>
          <a:noFill/>
          <a:ln>
            <a:solidFill>
              <a:schemeClr val="bg2"/>
            </a:solidFill>
          </a:ln>
        </p:spPr>
        <p:txBody>
          <a:bodyPr anchor="ctr"/>
          <a:lstStyle>
            <a:lvl1pPr marL="0" indent="0" algn="ctr">
              <a:buNone/>
              <a:defRPr lang="en-GB"/>
            </a:lvl1pPr>
          </a:lstStyle>
          <a:p>
            <a:r>
              <a:rPr lang="en-US"/>
              <a:t>Click icon to add picture</a:t>
            </a:r>
            <a:endParaRPr lang="en-GB"/>
          </a:p>
        </p:txBody>
      </p:sp>
      <p:sp>
        <p:nvSpPr>
          <p:cNvPr id="20" name="Text Placeholder 13">
            <a:extLst>
              <a:ext uri="{FF2B5EF4-FFF2-40B4-BE49-F238E27FC236}">
                <a16:creationId xmlns:a16="http://schemas.microsoft.com/office/drawing/2014/main" id="{2A51D96D-8E96-433B-9015-21FEA3DB3181}"/>
              </a:ext>
            </a:extLst>
          </p:cNvPr>
          <p:cNvSpPr>
            <a:spLocks noGrp="1"/>
          </p:cNvSpPr>
          <p:nvPr>
            <p:ph type="body" sz="quarter" idx="36"/>
          </p:nvPr>
        </p:nvSpPr>
        <p:spPr>
          <a:xfrm>
            <a:off x="12545012" y="5724459"/>
            <a:ext cx="5339220" cy="722126"/>
          </a:xfrm>
        </p:spPr>
        <p:txBody>
          <a:bodyPr lIns="0" tIns="36000" rIns="0" bIns="36000" anchor="b">
            <a:noAutofit/>
          </a:bodyPr>
          <a:lstStyle>
            <a:lvl1pPr marL="0" indent="0">
              <a:buNone/>
              <a:defRPr sz="2800" b="1">
                <a:solidFill>
                  <a:schemeClr val="accent3"/>
                </a:solidFill>
              </a:defRPr>
            </a:lvl1pPr>
            <a:lvl2pPr marL="358774" indent="0">
              <a:buNone/>
              <a:defRPr sz="2400" b="1"/>
            </a:lvl2pPr>
            <a:lvl3pPr marL="717550" indent="0">
              <a:buNone/>
              <a:defRPr sz="2400" b="1"/>
            </a:lvl3pPr>
            <a:lvl4pPr marL="1076324" indent="0">
              <a:buNone/>
              <a:defRPr sz="2400" b="1"/>
            </a:lvl4pPr>
            <a:lvl5pPr marL="1435100" indent="0">
              <a:buNone/>
              <a:defRPr sz="2400" b="1"/>
            </a:lvl5pPr>
          </a:lstStyle>
          <a:p>
            <a:pPr lvl="0"/>
            <a:r>
              <a:rPr lang="en-US" dirty="0"/>
              <a:t>Edit Master text styles</a:t>
            </a:r>
          </a:p>
        </p:txBody>
      </p:sp>
      <p:sp>
        <p:nvSpPr>
          <p:cNvPr id="21" name="Text Placeholder 13">
            <a:extLst>
              <a:ext uri="{FF2B5EF4-FFF2-40B4-BE49-F238E27FC236}">
                <a16:creationId xmlns:a16="http://schemas.microsoft.com/office/drawing/2014/main" id="{231CA662-99B8-4996-BEB9-F93129677F2E}"/>
              </a:ext>
            </a:extLst>
          </p:cNvPr>
          <p:cNvSpPr>
            <a:spLocks noGrp="1"/>
          </p:cNvSpPr>
          <p:nvPr>
            <p:ph type="body" sz="quarter" idx="37"/>
          </p:nvPr>
        </p:nvSpPr>
        <p:spPr>
          <a:xfrm>
            <a:off x="12545012" y="6464513"/>
            <a:ext cx="5339220" cy="722126"/>
          </a:xfrm>
        </p:spPr>
        <p:txBody>
          <a:bodyPr lIns="0" tIns="36000" rIns="0" bIns="36000" anchor="t">
            <a:noAutofit/>
          </a:bodyPr>
          <a:lstStyle>
            <a:lvl1pPr marL="0" indent="0">
              <a:buNone/>
              <a:defRPr sz="2200" b="0"/>
            </a:lvl1pPr>
            <a:lvl2pPr marL="358774" indent="0">
              <a:buNone/>
              <a:defRPr sz="2400" b="1"/>
            </a:lvl2pPr>
            <a:lvl3pPr marL="717550" indent="0">
              <a:buNone/>
              <a:defRPr sz="2400" b="1"/>
            </a:lvl3pPr>
            <a:lvl4pPr marL="1076324" indent="0">
              <a:buNone/>
              <a:defRPr sz="2400" b="1"/>
            </a:lvl4pPr>
            <a:lvl5pPr marL="1435100" indent="0">
              <a:buNone/>
              <a:defRPr sz="2400" b="1"/>
            </a:lvl5pPr>
          </a:lstStyle>
          <a:p>
            <a:pPr lvl="0"/>
            <a:r>
              <a:rPr lang="en-US" dirty="0"/>
              <a:t>Edit Master text styles</a:t>
            </a:r>
          </a:p>
        </p:txBody>
      </p:sp>
      <p:sp>
        <p:nvSpPr>
          <p:cNvPr id="22" name="Text Placeholder 12">
            <a:extLst>
              <a:ext uri="{FF2B5EF4-FFF2-40B4-BE49-F238E27FC236}">
                <a16:creationId xmlns:a16="http://schemas.microsoft.com/office/drawing/2014/main" id="{95DC6C9C-291A-49DF-9706-FC5287FBEBCC}"/>
              </a:ext>
            </a:extLst>
          </p:cNvPr>
          <p:cNvSpPr>
            <a:spLocks noGrp="1"/>
          </p:cNvSpPr>
          <p:nvPr>
            <p:ph type="body" sz="quarter" idx="38"/>
          </p:nvPr>
        </p:nvSpPr>
        <p:spPr>
          <a:xfrm>
            <a:off x="18590832" y="7393796"/>
            <a:ext cx="5339144" cy="4263088"/>
          </a:xfrm>
          <a:blipFill>
            <a:blip r:embed="rId2"/>
            <a:stretch>
              <a:fillRect/>
            </a:stretch>
          </a:blipFill>
          <a:ln>
            <a:noFill/>
          </a:ln>
          <a:effectLst/>
        </p:spPr>
        <p:txBody>
          <a:bodyPr lIns="0" tIns="72000" rIns="0" bIns="72000">
            <a:noAutofit/>
          </a:bodyPr>
          <a:lstStyle>
            <a:lvl1pPr marL="0" indent="0">
              <a:spcBef>
                <a:spcPts val="600"/>
              </a:spcBef>
              <a:spcAft>
                <a:spcPts val="600"/>
              </a:spcAft>
              <a:buClr>
                <a:schemeClr val="accent3"/>
              </a:buClr>
              <a:buFont typeface="Wingdings" panose="05000000000000000000" pitchFamily="2" charset="2"/>
              <a:buNone/>
              <a:defRPr sz="2200" b="0">
                <a:solidFill>
                  <a:schemeClr val="tx1"/>
                </a:solidFill>
              </a:defRPr>
            </a:lvl1pPr>
            <a:lvl2pPr marL="342900" indent="-342900">
              <a:spcBef>
                <a:spcPts val="600"/>
              </a:spcBef>
              <a:spcAft>
                <a:spcPts val="600"/>
              </a:spcAft>
              <a:buClr>
                <a:schemeClr val="accent3"/>
              </a:buClr>
              <a:buFont typeface="Wingdings" panose="05000000000000000000" pitchFamily="2" charset="2"/>
              <a:buChar char="§"/>
              <a:tabLst>
                <a:tab pos="723900" algn="l"/>
              </a:tabLst>
              <a:defRPr sz="2200" b="0">
                <a:solidFill>
                  <a:schemeClr val="tx1"/>
                </a:solidFill>
              </a:defRPr>
            </a:lvl2pPr>
            <a:lvl3pPr marL="704850" indent="-342900">
              <a:spcBef>
                <a:spcPts val="600"/>
              </a:spcBef>
              <a:spcAft>
                <a:spcPts val="600"/>
              </a:spcAft>
              <a:buClr>
                <a:schemeClr val="accent3"/>
              </a:buClr>
              <a:buFont typeface="Wingdings" panose="05000000000000000000" pitchFamily="2" charset="2"/>
              <a:buChar char="§"/>
              <a:defRPr sz="2200" b="0">
                <a:solidFill>
                  <a:schemeClr val="tx1"/>
                </a:solidFill>
              </a:defRPr>
            </a:lvl3pPr>
            <a:lvl4pPr marL="1066800" indent="-342900">
              <a:spcBef>
                <a:spcPts val="600"/>
              </a:spcBef>
              <a:spcAft>
                <a:spcPts val="600"/>
              </a:spcAft>
              <a:buClr>
                <a:schemeClr val="accent3"/>
              </a:buClr>
              <a:buFont typeface="Wingdings" panose="05000000000000000000" pitchFamily="2" charset="2"/>
              <a:buChar char="§"/>
              <a:defRPr sz="2200" b="0">
                <a:solidFill>
                  <a:schemeClr val="tx1"/>
                </a:solidFill>
              </a:defRPr>
            </a:lvl4pPr>
            <a:lvl5pPr marL="1428750" indent="-342900">
              <a:spcBef>
                <a:spcPts val="600"/>
              </a:spcBef>
              <a:spcAft>
                <a:spcPts val="600"/>
              </a:spcAft>
              <a:buClr>
                <a:schemeClr val="accent3"/>
              </a:buClr>
              <a:buFont typeface="Wingdings" panose="05000000000000000000" pitchFamily="2" charset="2"/>
              <a:buChar char="§"/>
              <a:defRPr sz="2200" b="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Picture Placeholder 8">
            <a:extLst>
              <a:ext uri="{FF2B5EF4-FFF2-40B4-BE49-F238E27FC236}">
                <a16:creationId xmlns:a16="http://schemas.microsoft.com/office/drawing/2014/main" id="{BA7CD66A-4EA0-4703-96D9-40050E99028A}"/>
              </a:ext>
            </a:extLst>
          </p:cNvPr>
          <p:cNvSpPr>
            <a:spLocks noGrp="1"/>
          </p:cNvSpPr>
          <p:nvPr>
            <p:ph type="pic" sz="quarter" idx="39"/>
          </p:nvPr>
        </p:nvSpPr>
        <p:spPr>
          <a:xfrm>
            <a:off x="18590754" y="1955347"/>
            <a:ext cx="3015460" cy="3605766"/>
          </a:xfrm>
          <a:noFill/>
          <a:ln>
            <a:solidFill>
              <a:schemeClr val="bg2"/>
            </a:solidFill>
          </a:ln>
        </p:spPr>
        <p:txBody>
          <a:bodyPr anchor="ctr"/>
          <a:lstStyle>
            <a:lvl1pPr marL="0" indent="0" algn="ctr">
              <a:buNone/>
              <a:defRPr lang="en-GB"/>
            </a:lvl1pPr>
          </a:lstStyle>
          <a:p>
            <a:r>
              <a:rPr lang="en-US"/>
              <a:t>Click icon to add picture</a:t>
            </a:r>
            <a:endParaRPr lang="en-GB"/>
          </a:p>
        </p:txBody>
      </p:sp>
      <p:sp>
        <p:nvSpPr>
          <p:cNvPr id="24" name="Text Placeholder 13">
            <a:extLst>
              <a:ext uri="{FF2B5EF4-FFF2-40B4-BE49-F238E27FC236}">
                <a16:creationId xmlns:a16="http://schemas.microsoft.com/office/drawing/2014/main" id="{B61F89F0-A857-4628-B831-AB971BDD9648}"/>
              </a:ext>
            </a:extLst>
          </p:cNvPr>
          <p:cNvSpPr>
            <a:spLocks noGrp="1"/>
          </p:cNvSpPr>
          <p:nvPr>
            <p:ph type="body" sz="quarter" idx="40"/>
          </p:nvPr>
        </p:nvSpPr>
        <p:spPr>
          <a:xfrm>
            <a:off x="18591262" y="5724459"/>
            <a:ext cx="5339220" cy="722126"/>
          </a:xfrm>
        </p:spPr>
        <p:txBody>
          <a:bodyPr lIns="0" tIns="36000" rIns="0" bIns="36000" anchor="b">
            <a:noAutofit/>
          </a:bodyPr>
          <a:lstStyle>
            <a:lvl1pPr marL="0" indent="0">
              <a:buNone/>
              <a:defRPr sz="2800" b="1">
                <a:solidFill>
                  <a:schemeClr val="accent3"/>
                </a:solidFill>
              </a:defRPr>
            </a:lvl1pPr>
            <a:lvl2pPr marL="358774" indent="0">
              <a:buNone/>
              <a:defRPr sz="2400" b="1"/>
            </a:lvl2pPr>
            <a:lvl3pPr marL="717550" indent="0">
              <a:buNone/>
              <a:defRPr sz="2400" b="1"/>
            </a:lvl3pPr>
            <a:lvl4pPr marL="1076324" indent="0">
              <a:buNone/>
              <a:defRPr sz="2400" b="1"/>
            </a:lvl4pPr>
            <a:lvl5pPr marL="1435100" indent="0">
              <a:buNone/>
              <a:defRPr sz="2400" b="1"/>
            </a:lvl5pPr>
          </a:lstStyle>
          <a:p>
            <a:pPr lvl="0"/>
            <a:r>
              <a:rPr lang="en-US" dirty="0"/>
              <a:t>Edit Master text styles</a:t>
            </a:r>
          </a:p>
        </p:txBody>
      </p:sp>
      <p:sp>
        <p:nvSpPr>
          <p:cNvPr id="25" name="Text Placeholder 13">
            <a:extLst>
              <a:ext uri="{FF2B5EF4-FFF2-40B4-BE49-F238E27FC236}">
                <a16:creationId xmlns:a16="http://schemas.microsoft.com/office/drawing/2014/main" id="{B4B5508F-5F48-4187-9F62-10541013CAF5}"/>
              </a:ext>
            </a:extLst>
          </p:cNvPr>
          <p:cNvSpPr>
            <a:spLocks noGrp="1"/>
          </p:cNvSpPr>
          <p:nvPr>
            <p:ph type="body" sz="quarter" idx="41"/>
          </p:nvPr>
        </p:nvSpPr>
        <p:spPr>
          <a:xfrm>
            <a:off x="18591262" y="6464513"/>
            <a:ext cx="5339220" cy="722126"/>
          </a:xfrm>
        </p:spPr>
        <p:txBody>
          <a:bodyPr lIns="0" tIns="36000" rIns="0" bIns="36000" anchor="t">
            <a:noAutofit/>
          </a:bodyPr>
          <a:lstStyle>
            <a:lvl1pPr marL="0" indent="0">
              <a:buNone/>
              <a:defRPr sz="2200" b="0"/>
            </a:lvl1pPr>
            <a:lvl2pPr marL="358774" indent="0">
              <a:buNone/>
              <a:defRPr sz="2400" b="1"/>
            </a:lvl2pPr>
            <a:lvl3pPr marL="717550" indent="0">
              <a:buNone/>
              <a:defRPr sz="2400" b="1"/>
            </a:lvl3pPr>
            <a:lvl4pPr marL="1076324" indent="0">
              <a:buNone/>
              <a:defRPr sz="2400" b="1"/>
            </a:lvl4pPr>
            <a:lvl5pPr marL="1435100" indent="0">
              <a:buNone/>
              <a:defRPr sz="2400" b="1"/>
            </a:lvl5pPr>
          </a:lstStyle>
          <a:p>
            <a:pPr lvl="0"/>
            <a:r>
              <a:rPr lang="en-US" dirty="0"/>
              <a:t>Edit Master text styles</a:t>
            </a:r>
          </a:p>
        </p:txBody>
      </p:sp>
      <p:sp>
        <p:nvSpPr>
          <p:cNvPr id="6" name="Slide Number Placeholder 5">
            <a:extLst>
              <a:ext uri="{FF2B5EF4-FFF2-40B4-BE49-F238E27FC236}">
                <a16:creationId xmlns:a16="http://schemas.microsoft.com/office/drawing/2014/main" id="{742BEA8D-E09F-4051-8F92-494823DF779F}"/>
              </a:ext>
            </a:extLst>
          </p:cNvPr>
          <p:cNvSpPr>
            <a:spLocks noGrp="1"/>
          </p:cNvSpPr>
          <p:nvPr>
            <p:ph type="sldNum" sz="quarter" idx="42"/>
          </p:nvPr>
        </p:nvSpPr>
        <p:spPr/>
        <p:txBody>
          <a:bodyPr/>
          <a:lstStyle>
            <a:lvl1pPr algn="r">
              <a:defRPr/>
            </a:lvl1pPr>
          </a:lstStyle>
          <a:p>
            <a:fld id="{0E153218-3C45-4416-BBD6-D0B8FE588688}" type="slidenum">
              <a:rPr lang="en-GB" smtClean="0"/>
              <a:pPr/>
              <a:t>‹#›</a:t>
            </a:fld>
            <a:endParaRPr lang="en-GB" b="1" spc="600" dirty="0"/>
          </a:p>
        </p:txBody>
      </p:sp>
    </p:spTree>
    <p:extLst>
      <p:ext uri="{BB962C8B-B14F-4D97-AF65-F5344CB8AC3E}">
        <p14:creationId xmlns:p14="http://schemas.microsoft.com/office/powerpoint/2010/main" val="534912741"/>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Slide - logo on white background">
    <p:spTree>
      <p:nvGrpSpPr>
        <p:cNvPr id="1" name=""/>
        <p:cNvGrpSpPr/>
        <p:nvPr/>
      </p:nvGrpSpPr>
      <p:grpSpPr>
        <a:xfrm>
          <a:off x="0" y="0"/>
          <a:ext cx="0" cy="0"/>
          <a:chOff x="0" y="0"/>
          <a:chExt cx="0" cy="0"/>
        </a:xfrm>
      </p:grpSpPr>
      <p:sp>
        <p:nvSpPr>
          <p:cNvPr id="139" name="Rectangle 12"/>
          <p:cNvSpPr/>
          <p:nvPr/>
        </p:nvSpPr>
        <p:spPr>
          <a:xfrm>
            <a:off x="0" y="11923748"/>
            <a:ext cx="24384000" cy="1792249"/>
          </a:xfrm>
          <a:prstGeom prst="rect">
            <a:avLst/>
          </a:prstGeom>
          <a:solidFill>
            <a:srgbClr val="FFFFFF"/>
          </a:solidFill>
          <a:ln w="12700">
            <a:miter lim="400000"/>
          </a:ln>
        </p:spPr>
        <p:txBody>
          <a:bodyPr lIns="91438" tIns="91438" rIns="91438" bIns="91438" anchor="ctr"/>
          <a:lstStyle/>
          <a:p>
            <a:pPr algn="ctr">
              <a:defRPr sz="3600">
                <a:solidFill>
                  <a:srgbClr val="FFFFFF"/>
                </a:solidFill>
                <a:latin typeface="Arial"/>
                <a:ea typeface="Arial"/>
                <a:cs typeface="Arial"/>
                <a:sym typeface="Arial"/>
              </a:defRPr>
            </a:pPr>
            <a:endParaRPr/>
          </a:p>
        </p:txBody>
      </p:sp>
      <p:sp>
        <p:nvSpPr>
          <p:cNvPr id="140" name="Rectangle 10"/>
          <p:cNvSpPr/>
          <p:nvPr/>
        </p:nvSpPr>
        <p:spPr>
          <a:xfrm>
            <a:off x="464320" y="3146550"/>
            <a:ext cx="11737978" cy="5640246"/>
          </a:xfrm>
          <a:prstGeom prst="rect">
            <a:avLst/>
          </a:prstGeom>
          <a:solidFill>
            <a:srgbClr val="FFFFFF">
              <a:alpha val="70000"/>
            </a:srgbClr>
          </a:solidFill>
          <a:ln w="12700">
            <a:miter lim="400000"/>
          </a:ln>
        </p:spPr>
        <p:txBody>
          <a:bodyPr lIns="91438" tIns="91438" rIns="91438" bIns="91438" anchor="ctr"/>
          <a:lstStyle/>
          <a:p>
            <a:pPr algn="ctr">
              <a:defRPr sz="3600">
                <a:solidFill>
                  <a:srgbClr val="FFFFFF"/>
                </a:solidFill>
                <a:latin typeface="Arial"/>
                <a:ea typeface="Arial"/>
                <a:cs typeface="Arial"/>
                <a:sym typeface="Arial"/>
              </a:defRPr>
            </a:pPr>
            <a:endParaRPr/>
          </a:p>
        </p:txBody>
      </p:sp>
      <p:sp>
        <p:nvSpPr>
          <p:cNvPr id="141" name="Title Text"/>
          <p:cNvSpPr txBox="1">
            <a:spLocks noGrp="1"/>
          </p:cNvSpPr>
          <p:nvPr>
            <p:ph type="title"/>
          </p:nvPr>
        </p:nvSpPr>
        <p:spPr>
          <a:xfrm>
            <a:off x="464320" y="3146550"/>
            <a:ext cx="11727680" cy="2448002"/>
          </a:xfrm>
          <a:prstGeom prst="rect">
            <a:avLst/>
          </a:prstGeom>
        </p:spPr>
        <p:txBody>
          <a:bodyPr anchor="b"/>
          <a:lstStyle>
            <a:lvl1pPr>
              <a:defRPr sz="4800">
                <a:solidFill>
                  <a:srgbClr val="000000"/>
                </a:solidFill>
              </a:defRPr>
            </a:lvl1pPr>
          </a:lstStyle>
          <a:p>
            <a:r>
              <a:t>Title Text</a:t>
            </a:r>
          </a:p>
        </p:txBody>
      </p:sp>
      <p:sp>
        <p:nvSpPr>
          <p:cNvPr id="142" name="Body Level One…"/>
          <p:cNvSpPr txBox="1">
            <a:spLocks noGrp="1"/>
          </p:cNvSpPr>
          <p:nvPr>
            <p:ph type="body" sz="quarter" idx="1"/>
          </p:nvPr>
        </p:nvSpPr>
        <p:spPr>
          <a:xfrm>
            <a:off x="475200" y="5775316"/>
            <a:ext cx="11714400" cy="1165486"/>
          </a:xfrm>
          <a:prstGeom prst="rect">
            <a:avLst/>
          </a:prstGeom>
        </p:spPr>
        <p:txBody>
          <a:bodyPr anchor="t"/>
          <a:lstStyle>
            <a:lvl1pPr marL="0" indent="0">
              <a:buClrTx/>
              <a:buSzTx/>
              <a:buNone/>
              <a:defRPr sz="3200" cap="none">
                <a:latin typeface="Arial Narrow"/>
                <a:ea typeface="Arial Narrow"/>
                <a:cs typeface="Arial Narrow"/>
                <a:sym typeface="Arial Narrow"/>
              </a:defRPr>
            </a:lvl1pPr>
            <a:lvl2pPr marL="0" indent="0">
              <a:buClrTx/>
              <a:buSzTx/>
              <a:buNone/>
              <a:defRPr sz="3200" cap="none">
                <a:latin typeface="Arial Narrow"/>
                <a:ea typeface="Arial Narrow"/>
                <a:cs typeface="Arial Narrow"/>
                <a:sym typeface="Arial Narrow"/>
              </a:defRPr>
            </a:lvl2pPr>
            <a:lvl3pPr>
              <a:buClrTx/>
              <a:defRPr sz="3200" cap="none">
                <a:latin typeface="Arial Narrow"/>
                <a:ea typeface="Arial Narrow"/>
                <a:cs typeface="Arial Narrow"/>
                <a:sym typeface="Arial Narrow"/>
              </a:defRPr>
            </a:lvl3pPr>
            <a:lvl4pPr>
              <a:buClrTx/>
              <a:defRPr sz="3200" cap="none">
                <a:latin typeface="Arial Narrow"/>
                <a:ea typeface="Arial Narrow"/>
                <a:cs typeface="Arial Narrow"/>
                <a:sym typeface="Arial Narrow"/>
              </a:defRPr>
            </a:lvl4pPr>
            <a:lvl5pPr>
              <a:buClrTx/>
              <a:defRPr sz="3200" cap="none">
                <a:latin typeface="Arial Narrow"/>
                <a:ea typeface="Arial Narrow"/>
                <a:cs typeface="Arial Narrow"/>
                <a:sym typeface="Arial Narrow"/>
              </a:defRPr>
            </a:lvl5pPr>
          </a:lstStyle>
          <a:p>
            <a:r>
              <a:t>Body Level One</a:t>
            </a:r>
          </a:p>
          <a:p>
            <a:pPr lvl="1"/>
            <a:r>
              <a:t>Body Level Two</a:t>
            </a:r>
          </a:p>
          <a:p>
            <a:pPr lvl="2"/>
            <a:r>
              <a:t>Body Level Three</a:t>
            </a:r>
          </a:p>
          <a:p>
            <a:pPr lvl="3"/>
            <a:r>
              <a:t>Body Level Four</a:t>
            </a:r>
          </a:p>
          <a:p>
            <a:pPr lvl="4"/>
            <a:r>
              <a:t>Body Level Five</a:t>
            </a:r>
          </a:p>
        </p:txBody>
      </p:sp>
      <p:sp>
        <p:nvSpPr>
          <p:cNvPr id="143" name="Text Placeholder 16"/>
          <p:cNvSpPr>
            <a:spLocks noGrp="1"/>
          </p:cNvSpPr>
          <p:nvPr>
            <p:ph type="body" sz="quarter" idx="13" hasCustomPrompt="1"/>
          </p:nvPr>
        </p:nvSpPr>
        <p:spPr>
          <a:xfrm>
            <a:off x="463550" y="7185600"/>
            <a:ext cx="11728450" cy="964802"/>
          </a:xfrm>
          <a:prstGeom prst="rect">
            <a:avLst/>
          </a:prstGeom>
        </p:spPr>
        <p:txBody>
          <a:bodyPr anchor="t"/>
          <a:lstStyle>
            <a:lvl1pPr marL="0" indent="0">
              <a:buClrTx/>
              <a:buSzTx/>
              <a:buNone/>
              <a:defRPr sz="2200" i="1" cap="none"/>
            </a:lvl1pPr>
          </a:lstStyle>
          <a:p>
            <a:r>
              <a:t>Surname Name – Name Meeting – Place – Month Year</a:t>
            </a:r>
          </a:p>
        </p:txBody>
      </p:sp>
      <p:grpSp>
        <p:nvGrpSpPr>
          <p:cNvPr id="147" name="Group 18"/>
          <p:cNvGrpSpPr/>
          <p:nvPr/>
        </p:nvGrpSpPr>
        <p:grpSpPr>
          <a:xfrm>
            <a:off x="0" y="5773860"/>
            <a:ext cx="474617" cy="524277"/>
            <a:chOff x="0" y="-1"/>
            <a:chExt cx="474615" cy="524276"/>
          </a:xfrm>
        </p:grpSpPr>
        <p:sp>
          <p:nvSpPr>
            <p:cNvPr id="144" name="Rectangle 19"/>
            <p:cNvSpPr/>
            <p:nvPr/>
          </p:nvSpPr>
          <p:spPr>
            <a:xfrm>
              <a:off x="0" y="-2"/>
              <a:ext cx="474617" cy="111765"/>
            </a:xfrm>
            <a:prstGeom prst="rect">
              <a:avLst/>
            </a:prstGeom>
            <a:solidFill>
              <a:schemeClr val="accent1"/>
            </a:solidFill>
            <a:ln w="12700" cap="flat">
              <a:noFill/>
              <a:miter lim="400000"/>
            </a:ln>
            <a:effectLst/>
          </p:spPr>
          <p:txBody>
            <a:bodyPr wrap="square" lIns="91438" tIns="91438" rIns="91438" bIns="91438" numCol="1" anchor="ctr">
              <a:noAutofit/>
            </a:bodyPr>
            <a:lstStyle/>
            <a:p>
              <a:pPr algn="ctr">
                <a:defRPr sz="2200">
                  <a:solidFill>
                    <a:srgbClr val="FFFFFF"/>
                  </a:solidFill>
                  <a:latin typeface="Arial"/>
                  <a:ea typeface="Arial"/>
                  <a:cs typeface="Arial"/>
                  <a:sym typeface="Arial"/>
                </a:defRPr>
              </a:pPr>
              <a:endParaRPr/>
            </a:p>
          </p:txBody>
        </p:sp>
        <p:sp>
          <p:nvSpPr>
            <p:cNvPr id="145" name="Rectangle 20"/>
            <p:cNvSpPr/>
            <p:nvPr/>
          </p:nvSpPr>
          <p:spPr>
            <a:xfrm>
              <a:off x="0" y="206255"/>
              <a:ext cx="474617" cy="111764"/>
            </a:xfrm>
            <a:prstGeom prst="rect">
              <a:avLst/>
            </a:prstGeom>
            <a:solidFill>
              <a:schemeClr val="accent2"/>
            </a:solidFill>
            <a:ln w="12700" cap="flat">
              <a:noFill/>
              <a:miter lim="400000"/>
            </a:ln>
            <a:effectLst/>
          </p:spPr>
          <p:txBody>
            <a:bodyPr wrap="square" lIns="91438" tIns="91438" rIns="91438" bIns="91438" numCol="1" anchor="ctr">
              <a:noAutofit/>
            </a:bodyPr>
            <a:lstStyle/>
            <a:p>
              <a:pPr algn="ctr">
                <a:defRPr sz="2200">
                  <a:solidFill>
                    <a:srgbClr val="FFFFFF"/>
                  </a:solidFill>
                  <a:latin typeface="Arial"/>
                  <a:ea typeface="Arial"/>
                  <a:cs typeface="Arial"/>
                  <a:sym typeface="Arial"/>
                </a:defRPr>
              </a:pPr>
              <a:endParaRPr/>
            </a:p>
          </p:txBody>
        </p:sp>
        <p:sp>
          <p:nvSpPr>
            <p:cNvPr id="146" name="Rectangle 21"/>
            <p:cNvSpPr/>
            <p:nvPr/>
          </p:nvSpPr>
          <p:spPr>
            <a:xfrm>
              <a:off x="0" y="412512"/>
              <a:ext cx="474617" cy="111764"/>
            </a:xfrm>
            <a:prstGeom prst="rect">
              <a:avLst/>
            </a:prstGeom>
            <a:solidFill>
              <a:schemeClr val="accent3"/>
            </a:solidFill>
            <a:ln w="12700" cap="flat">
              <a:noFill/>
              <a:miter lim="400000"/>
            </a:ln>
            <a:effectLst/>
          </p:spPr>
          <p:txBody>
            <a:bodyPr wrap="square" lIns="91438" tIns="91438" rIns="91438" bIns="91438" numCol="1" anchor="ctr">
              <a:noAutofit/>
            </a:bodyPr>
            <a:lstStyle/>
            <a:p>
              <a:pPr algn="ctr">
                <a:defRPr sz="2200">
                  <a:solidFill>
                    <a:srgbClr val="FFFFFF"/>
                  </a:solidFill>
                  <a:latin typeface="Arial"/>
                  <a:ea typeface="Arial"/>
                  <a:cs typeface="Arial"/>
                  <a:sym typeface="Arial"/>
                </a:defRPr>
              </a:pPr>
              <a:endParaRPr/>
            </a:p>
          </p:txBody>
        </p:sp>
      </p:grpSp>
      <p:pic>
        <p:nvPicPr>
          <p:cNvPr id="148" name="Picture 11" descr="Picture 11"/>
          <p:cNvPicPr>
            <a:picLocks noChangeAspect="1"/>
          </p:cNvPicPr>
          <p:nvPr/>
        </p:nvPicPr>
        <p:blipFill>
          <a:blip r:embed="rId2">
            <a:extLst/>
          </a:blip>
          <a:stretch>
            <a:fillRect/>
          </a:stretch>
        </p:blipFill>
        <p:spPr>
          <a:xfrm>
            <a:off x="19259562" y="12520100"/>
            <a:ext cx="3950330" cy="599556"/>
          </a:xfrm>
          <a:prstGeom prst="rect">
            <a:avLst/>
          </a:prstGeom>
          <a:ln w="12700">
            <a:miter lim="400000"/>
          </a:ln>
        </p:spPr>
      </p:pic>
      <p:sp>
        <p:nvSpPr>
          <p:cNvPr id="149" name="Slide Number"/>
          <p:cNvSpPr txBox="1">
            <a:spLocks noGrp="1"/>
          </p:cNvSpPr>
          <p:nvPr>
            <p:ph type="sldNum" sz="quarter" idx="2"/>
          </p:nvPr>
        </p:nvSpPr>
        <p:spPr>
          <a:xfrm>
            <a:off x="17123469" y="12539886"/>
            <a:ext cx="351731" cy="34563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redentia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D0504-038E-4E77-861F-0A952899E8E1}"/>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30D4C99D-7C83-400D-B83D-5BC6132CDE75}"/>
              </a:ext>
            </a:extLst>
          </p:cNvPr>
          <p:cNvSpPr>
            <a:spLocks noGrp="1"/>
          </p:cNvSpPr>
          <p:nvPr>
            <p:ph type="dt" sz="half" idx="11"/>
          </p:nvPr>
        </p:nvSpPr>
        <p:spPr/>
        <p:txBody>
          <a:bodyPr/>
          <a:lstStyle/>
          <a:p>
            <a:fld id="{35B27221-CAE5-4B8B-841C-94771697F600}" type="datetime1">
              <a:rPr lang="en-GB" smtClean="0"/>
              <a:t>15/06/2020</a:t>
            </a:fld>
            <a:endParaRPr lang="en-GB"/>
          </a:p>
        </p:txBody>
      </p:sp>
      <p:sp>
        <p:nvSpPr>
          <p:cNvPr id="5" name="Footer Placeholder 4">
            <a:extLst>
              <a:ext uri="{FF2B5EF4-FFF2-40B4-BE49-F238E27FC236}">
                <a16:creationId xmlns:a16="http://schemas.microsoft.com/office/drawing/2014/main" id="{FC7897D5-9B15-438D-B955-57B56027175F}"/>
              </a:ext>
            </a:extLst>
          </p:cNvPr>
          <p:cNvSpPr>
            <a:spLocks noGrp="1"/>
          </p:cNvSpPr>
          <p:nvPr>
            <p:ph type="ftr" sz="quarter" idx="12"/>
          </p:nvPr>
        </p:nvSpPr>
        <p:spPr/>
        <p:txBody>
          <a:bodyPr/>
          <a:lstStyle/>
          <a:p>
            <a:endParaRPr lang="en-GB" dirty="0"/>
          </a:p>
        </p:txBody>
      </p:sp>
      <p:sp>
        <p:nvSpPr>
          <p:cNvPr id="6" name="Picture Placeholder 7">
            <a:extLst>
              <a:ext uri="{FF2B5EF4-FFF2-40B4-BE49-F238E27FC236}">
                <a16:creationId xmlns:a16="http://schemas.microsoft.com/office/drawing/2014/main" id="{0CBC17CC-43F5-4370-91E0-908E699D5947}"/>
              </a:ext>
            </a:extLst>
          </p:cNvPr>
          <p:cNvSpPr>
            <a:spLocks noGrp="1"/>
          </p:cNvSpPr>
          <p:nvPr>
            <p:ph type="pic" sz="quarter" idx="13"/>
          </p:nvPr>
        </p:nvSpPr>
        <p:spPr>
          <a:xfrm>
            <a:off x="968272" y="3417775"/>
            <a:ext cx="4637748" cy="2218910"/>
          </a:xfrm>
        </p:spPr>
        <p:txBody>
          <a:bodyPr anchor="ctr">
            <a:normAutofit/>
          </a:bodyPr>
          <a:lstStyle>
            <a:lvl1pPr marL="0" indent="0" algn="ctr">
              <a:buNone/>
              <a:defRPr/>
            </a:lvl1pPr>
          </a:lstStyle>
          <a:p>
            <a:r>
              <a:rPr lang="en-US" dirty="0"/>
              <a:t>Click icon to add picture</a:t>
            </a:r>
            <a:endParaRPr lang="en-GB" dirty="0"/>
          </a:p>
        </p:txBody>
      </p:sp>
      <p:sp>
        <p:nvSpPr>
          <p:cNvPr id="7" name="Text Placeholder 12">
            <a:extLst>
              <a:ext uri="{FF2B5EF4-FFF2-40B4-BE49-F238E27FC236}">
                <a16:creationId xmlns:a16="http://schemas.microsoft.com/office/drawing/2014/main" id="{F0DA4429-3BD4-45F7-B462-8B01CA4851D0}"/>
              </a:ext>
            </a:extLst>
          </p:cNvPr>
          <p:cNvSpPr>
            <a:spLocks noGrp="1"/>
          </p:cNvSpPr>
          <p:nvPr>
            <p:ph type="body" sz="quarter" idx="17"/>
          </p:nvPr>
        </p:nvSpPr>
        <p:spPr>
          <a:xfrm>
            <a:off x="615946" y="6024652"/>
            <a:ext cx="5342400" cy="5040000"/>
          </a:xfrm>
          <a:blipFill>
            <a:blip r:embed="rId2"/>
            <a:stretch>
              <a:fillRect/>
            </a:stretch>
          </a:blipFill>
          <a:ln>
            <a:noFill/>
          </a:ln>
          <a:effectLst/>
        </p:spPr>
        <p:txBody>
          <a:bodyPr tIns="72000" bIns="72000">
            <a:noAutofit/>
          </a:bodyPr>
          <a:lstStyle>
            <a:lvl1pPr marL="0" indent="0">
              <a:spcBef>
                <a:spcPts val="600"/>
              </a:spcBef>
              <a:buFont typeface="Arial" panose="020B0604020202020204" pitchFamily="34" charset="0"/>
              <a:buNone/>
              <a:defRPr sz="2200" b="1"/>
            </a:lvl1pPr>
            <a:lvl2pPr marL="0" indent="0">
              <a:spcBef>
                <a:spcPts val="600"/>
              </a:spcBef>
              <a:buFont typeface="Arial" panose="020B0604020202020204" pitchFamily="34" charset="0"/>
              <a:buNone/>
              <a:tabLst>
                <a:tab pos="723900" algn="l"/>
              </a:tabLst>
              <a:defRPr sz="2200"/>
            </a:lvl2pPr>
            <a:lvl3pPr marL="361950" indent="0">
              <a:spcBef>
                <a:spcPts val="600"/>
              </a:spcBef>
              <a:buFont typeface="Arial" panose="020B0604020202020204" pitchFamily="34" charset="0"/>
              <a:buNone/>
              <a:defRPr sz="2200"/>
            </a:lvl3pPr>
            <a:lvl4pPr marL="723900" indent="0">
              <a:spcBef>
                <a:spcPts val="600"/>
              </a:spcBef>
              <a:buFont typeface="Arial" panose="020B0604020202020204" pitchFamily="34" charset="0"/>
              <a:buNone/>
              <a:defRPr sz="2200"/>
            </a:lvl4pPr>
            <a:lvl5pPr marL="1085850" indent="0">
              <a:spcBef>
                <a:spcPts val="600"/>
              </a:spcBef>
              <a:buFont typeface="Arial" panose="020B0604020202020204" pitchFamily="34" charset="0"/>
              <a:buNone/>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09C21F68-5B4D-4B7F-B9D9-7D91CBD919A8}"/>
              </a:ext>
            </a:extLst>
          </p:cNvPr>
          <p:cNvSpPr>
            <a:spLocks noGrp="1"/>
          </p:cNvSpPr>
          <p:nvPr>
            <p:ph type="pic" sz="quarter" idx="18"/>
          </p:nvPr>
        </p:nvSpPr>
        <p:spPr>
          <a:xfrm>
            <a:off x="6957756" y="3417775"/>
            <a:ext cx="4637748" cy="2218910"/>
          </a:xfrm>
        </p:spPr>
        <p:txBody>
          <a:bodyPr anchor="ctr">
            <a:normAutofit/>
          </a:bodyPr>
          <a:lstStyle>
            <a:lvl1pPr marL="0" indent="0" algn="ctr">
              <a:buNone/>
              <a:defRPr/>
            </a:lvl1pPr>
          </a:lstStyle>
          <a:p>
            <a:r>
              <a:rPr lang="en-US"/>
              <a:t>Click icon to add picture</a:t>
            </a:r>
            <a:endParaRPr lang="en-GB"/>
          </a:p>
        </p:txBody>
      </p:sp>
      <p:sp>
        <p:nvSpPr>
          <p:cNvPr id="9" name="Text Placeholder 12">
            <a:extLst>
              <a:ext uri="{FF2B5EF4-FFF2-40B4-BE49-F238E27FC236}">
                <a16:creationId xmlns:a16="http://schemas.microsoft.com/office/drawing/2014/main" id="{128BF051-D8D0-48B1-8CF0-55CE1A3741AD}"/>
              </a:ext>
            </a:extLst>
          </p:cNvPr>
          <p:cNvSpPr>
            <a:spLocks noGrp="1"/>
          </p:cNvSpPr>
          <p:nvPr>
            <p:ph type="body" sz="quarter" idx="19"/>
          </p:nvPr>
        </p:nvSpPr>
        <p:spPr>
          <a:xfrm>
            <a:off x="6605430" y="6024652"/>
            <a:ext cx="5342400" cy="5040000"/>
          </a:xfrm>
          <a:blipFill>
            <a:blip r:embed="rId2"/>
            <a:stretch>
              <a:fillRect/>
            </a:stretch>
          </a:blipFill>
          <a:ln>
            <a:noFill/>
          </a:ln>
          <a:effectLst/>
        </p:spPr>
        <p:txBody>
          <a:bodyPr tIns="72000" bIns="72000">
            <a:noAutofit/>
          </a:bodyPr>
          <a:lstStyle>
            <a:lvl1pPr marL="0" indent="0">
              <a:spcBef>
                <a:spcPts val="600"/>
              </a:spcBef>
              <a:buFont typeface="Arial" panose="020B0604020202020204" pitchFamily="34" charset="0"/>
              <a:buNone/>
              <a:defRPr sz="2200" b="1"/>
            </a:lvl1pPr>
            <a:lvl2pPr marL="0" indent="0">
              <a:spcBef>
                <a:spcPts val="600"/>
              </a:spcBef>
              <a:buFont typeface="Arial" panose="020B0604020202020204" pitchFamily="34" charset="0"/>
              <a:buNone/>
              <a:tabLst>
                <a:tab pos="723900" algn="l"/>
              </a:tabLst>
              <a:defRPr sz="2200"/>
            </a:lvl2pPr>
            <a:lvl3pPr marL="361950" indent="0">
              <a:spcBef>
                <a:spcPts val="600"/>
              </a:spcBef>
              <a:buFont typeface="Arial" panose="020B0604020202020204" pitchFamily="34" charset="0"/>
              <a:buNone/>
              <a:defRPr sz="2200"/>
            </a:lvl3pPr>
            <a:lvl4pPr marL="723900" indent="0">
              <a:spcBef>
                <a:spcPts val="600"/>
              </a:spcBef>
              <a:buFont typeface="Arial" panose="020B0604020202020204" pitchFamily="34" charset="0"/>
              <a:buNone/>
              <a:defRPr sz="2200"/>
            </a:lvl4pPr>
            <a:lvl5pPr marL="1085850" indent="0">
              <a:spcBef>
                <a:spcPts val="600"/>
              </a:spcBef>
              <a:buFont typeface="Arial" panose="020B0604020202020204" pitchFamily="34" charset="0"/>
              <a:buNone/>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7">
            <a:extLst>
              <a:ext uri="{FF2B5EF4-FFF2-40B4-BE49-F238E27FC236}">
                <a16:creationId xmlns:a16="http://schemas.microsoft.com/office/drawing/2014/main" id="{22D67DC4-2B14-4CC4-AAE8-D6D08F5887B5}"/>
              </a:ext>
            </a:extLst>
          </p:cNvPr>
          <p:cNvSpPr>
            <a:spLocks noGrp="1"/>
          </p:cNvSpPr>
          <p:nvPr>
            <p:ph type="pic" sz="quarter" idx="20"/>
          </p:nvPr>
        </p:nvSpPr>
        <p:spPr>
          <a:xfrm>
            <a:off x="12947240" y="3417775"/>
            <a:ext cx="4637748" cy="2218910"/>
          </a:xfrm>
        </p:spPr>
        <p:txBody>
          <a:bodyPr anchor="ctr">
            <a:normAutofit/>
          </a:bodyPr>
          <a:lstStyle>
            <a:lvl1pPr marL="0" indent="0" algn="ctr">
              <a:buNone/>
              <a:defRPr/>
            </a:lvl1pPr>
          </a:lstStyle>
          <a:p>
            <a:r>
              <a:rPr lang="en-US"/>
              <a:t>Click icon to add picture</a:t>
            </a:r>
            <a:endParaRPr lang="en-GB"/>
          </a:p>
        </p:txBody>
      </p:sp>
      <p:sp>
        <p:nvSpPr>
          <p:cNvPr id="11" name="Text Placeholder 12">
            <a:extLst>
              <a:ext uri="{FF2B5EF4-FFF2-40B4-BE49-F238E27FC236}">
                <a16:creationId xmlns:a16="http://schemas.microsoft.com/office/drawing/2014/main" id="{DA014CC2-18A8-467F-BF0D-29641AC9C378}"/>
              </a:ext>
            </a:extLst>
          </p:cNvPr>
          <p:cNvSpPr>
            <a:spLocks noGrp="1"/>
          </p:cNvSpPr>
          <p:nvPr>
            <p:ph type="body" sz="quarter" idx="21"/>
          </p:nvPr>
        </p:nvSpPr>
        <p:spPr>
          <a:xfrm>
            <a:off x="12594914" y="6024652"/>
            <a:ext cx="5342400" cy="5040000"/>
          </a:xfrm>
          <a:blipFill>
            <a:blip r:embed="rId2"/>
            <a:stretch>
              <a:fillRect/>
            </a:stretch>
          </a:blipFill>
          <a:ln>
            <a:noFill/>
          </a:ln>
          <a:effectLst/>
        </p:spPr>
        <p:txBody>
          <a:bodyPr tIns="72000" bIns="72000">
            <a:noAutofit/>
          </a:bodyPr>
          <a:lstStyle>
            <a:lvl1pPr marL="0" indent="0">
              <a:spcBef>
                <a:spcPts val="600"/>
              </a:spcBef>
              <a:buFont typeface="Arial" panose="020B0604020202020204" pitchFamily="34" charset="0"/>
              <a:buNone/>
              <a:defRPr sz="2200" b="1"/>
            </a:lvl1pPr>
            <a:lvl2pPr marL="0" indent="0">
              <a:spcBef>
                <a:spcPts val="600"/>
              </a:spcBef>
              <a:buFont typeface="Arial" panose="020B0604020202020204" pitchFamily="34" charset="0"/>
              <a:buNone/>
              <a:tabLst>
                <a:tab pos="723900" algn="l"/>
              </a:tabLst>
              <a:defRPr sz="2200"/>
            </a:lvl2pPr>
            <a:lvl3pPr marL="361950" indent="0">
              <a:spcBef>
                <a:spcPts val="600"/>
              </a:spcBef>
              <a:buFont typeface="Arial" panose="020B0604020202020204" pitchFamily="34" charset="0"/>
              <a:buNone/>
              <a:defRPr sz="2200"/>
            </a:lvl3pPr>
            <a:lvl4pPr marL="723900" indent="0">
              <a:spcBef>
                <a:spcPts val="600"/>
              </a:spcBef>
              <a:buFont typeface="Arial" panose="020B0604020202020204" pitchFamily="34" charset="0"/>
              <a:buNone/>
              <a:defRPr sz="2200"/>
            </a:lvl4pPr>
            <a:lvl5pPr marL="1085850" indent="0">
              <a:spcBef>
                <a:spcPts val="600"/>
              </a:spcBef>
              <a:buFont typeface="Arial" panose="020B0604020202020204" pitchFamily="34" charset="0"/>
              <a:buNone/>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7">
            <a:extLst>
              <a:ext uri="{FF2B5EF4-FFF2-40B4-BE49-F238E27FC236}">
                <a16:creationId xmlns:a16="http://schemas.microsoft.com/office/drawing/2014/main" id="{E4AF04D2-6545-4890-826A-A744389AC6EE}"/>
              </a:ext>
            </a:extLst>
          </p:cNvPr>
          <p:cNvSpPr>
            <a:spLocks noGrp="1"/>
          </p:cNvSpPr>
          <p:nvPr>
            <p:ph type="pic" sz="quarter" idx="22"/>
          </p:nvPr>
        </p:nvSpPr>
        <p:spPr>
          <a:xfrm>
            <a:off x="18936722" y="3417775"/>
            <a:ext cx="4637748" cy="2218910"/>
          </a:xfrm>
        </p:spPr>
        <p:txBody>
          <a:bodyPr anchor="ctr">
            <a:normAutofit/>
          </a:bodyPr>
          <a:lstStyle>
            <a:lvl1pPr marL="0" indent="0" algn="ctr">
              <a:buNone/>
              <a:defRPr/>
            </a:lvl1pPr>
          </a:lstStyle>
          <a:p>
            <a:r>
              <a:rPr lang="en-US"/>
              <a:t>Click icon to add picture</a:t>
            </a:r>
            <a:endParaRPr lang="en-GB"/>
          </a:p>
        </p:txBody>
      </p:sp>
      <p:sp>
        <p:nvSpPr>
          <p:cNvPr id="13" name="Text Placeholder 12">
            <a:extLst>
              <a:ext uri="{FF2B5EF4-FFF2-40B4-BE49-F238E27FC236}">
                <a16:creationId xmlns:a16="http://schemas.microsoft.com/office/drawing/2014/main" id="{183D92CE-CE5A-43EB-B58D-34F04D9FE8A3}"/>
              </a:ext>
            </a:extLst>
          </p:cNvPr>
          <p:cNvSpPr>
            <a:spLocks noGrp="1"/>
          </p:cNvSpPr>
          <p:nvPr>
            <p:ph type="body" sz="quarter" idx="23"/>
          </p:nvPr>
        </p:nvSpPr>
        <p:spPr>
          <a:xfrm>
            <a:off x="18584396" y="6024652"/>
            <a:ext cx="5342400" cy="5040000"/>
          </a:xfrm>
          <a:blipFill>
            <a:blip r:embed="rId2"/>
            <a:stretch>
              <a:fillRect/>
            </a:stretch>
          </a:blipFill>
          <a:ln>
            <a:noFill/>
          </a:ln>
          <a:effectLst/>
        </p:spPr>
        <p:txBody>
          <a:bodyPr tIns="72000" bIns="72000">
            <a:noAutofit/>
          </a:bodyPr>
          <a:lstStyle>
            <a:lvl1pPr marL="0" indent="0">
              <a:spcBef>
                <a:spcPts val="600"/>
              </a:spcBef>
              <a:buFont typeface="Arial" panose="020B0604020202020204" pitchFamily="34" charset="0"/>
              <a:buNone/>
              <a:defRPr sz="2200" b="1"/>
            </a:lvl1pPr>
            <a:lvl2pPr marL="0" indent="0">
              <a:spcBef>
                <a:spcPts val="600"/>
              </a:spcBef>
              <a:buFont typeface="Arial" panose="020B0604020202020204" pitchFamily="34" charset="0"/>
              <a:buNone/>
              <a:tabLst>
                <a:tab pos="723900" algn="l"/>
              </a:tabLst>
              <a:defRPr sz="2200"/>
            </a:lvl2pPr>
            <a:lvl3pPr marL="361950" indent="0">
              <a:spcBef>
                <a:spcPts val="600"/>
              </a:spcBef>
              <a:buFont typeface="Arial" panose="020B0604020202020204" pitchFamily="34" charset="0"/>
              <a:buNone/>
              <a:defRPr sz="2200"/>
            </a:lvl3pPr>
            <a:lvl4pPr marL="723900" indent="0">
              <a:spcBef>
                <a:spcPts val="600"/>
              </a:spcBef>
              <a:buFont typeface="Arial" panose="020B0604020202020204" pitchFamily="34" charset="0"/>
              <a:buNone/>
              <a:defRPr sz="2200"/>
            </a:lvl4pPr>
            <a:lvl5pPr marL="1085850" indent="0">
              <a:spcBef>
                <a:spcPts val="600"/>
              </a:spcBef>
              <a:buFont typeface="Arial" panose="020B0604020202020204" pitchFamily="34" charset="0"/>
              <a:buNone/>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Slide Number Placeholder 13">
            <a:extLst>
              <a:ext uri="{FF2B5EF4-FFF2-40B4-BE49-F238E27FC236}">
                <a16:creationId xmlns:a16="http://schemas.microsoft.com/office/drawing/2014/main" id="{8A4285F9-6FAE-418E-AAA5-1CA90D0F7C6E}"/>
              </a:ext>
            </a:extLst>
          </p:cNvPr>
          <p:cNvSpPr>
            <a:spLocks noGrp="1"/>
          </p:cNvSpPr>
          <p:nvPr>
            <p:ph type="sldNum" sz="quarter" idx="24"/>
          </p:nvPr>
        </p:nvSpPr>
        <p:spPr/>
        <p:txBody>
          <a:bodyPr/>
          <a:lstStyle>
            <a:lvl1pPr algn="r">
              <a:defRPr/>
            </a:lvl1pPr>
          </a:lstStyle>
          <a:p>
            <a:fld id="{0E153218-3C45-4416-BBD6-D0B8FE588688}" type="slidenum">
              <a:rPr lang="en-GB" smtClean="0"/>
              <a:pPr/>
              <a:t>‹#›</a:t>
            </a:fld>
            <a:endParaRPr lang="en-GB" b="1" spc="600" dirty="0"/>
          </a:p>
        </p:txBody>
      </p:sp>
    </p:spTree>
    <p:extLst>
      <p:ext uri="{BB962C8B-B14F-4D97-AF65-F5344CB8AC3E}">
        <p14:creationId xmlns:p14="http://schemas.microsoft.com/office/powerpoint/2010/main" val="2710895932"/>
      </p:ext>
    </p:extLst>
  </p:cSld>
  <p:clrMapOvr>
    <a:masterClrMapping/>
  </p:clrMapOvr>
  <p:transition spd="slow">
    <p:push/>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2" name="Date Placeholder 11">
            <a:extLst>
              <a:ext uri="{FF2B5EF4-FFF2-40B4-BE49-F238E27FC236}">
                <a16:creationId xmlns:a16="http://schemas.microsoft.com/office/drawing/2014/main" id="{0C4A4495-6DC6-4DCC-996E-41392CA28407}"/>
              </a:ext>
            </a:extLst>
          </p:cNvPr>
          <p:cNvSpPr>
            <a:spLocks noGrp="1"/>
          </p:cNvSpPr>
          <p:nvPr>
            <p:ph type="dt" sz="half" idx="10"/>
          </p:nvPr>
        </p:nvSpPr>
        <p:spPr/>
        <p:txBody>
          <a:bodyPr/>
          <a:lstStyle/>
          <a:p>
            <a:fld id="{BFA8EF32-6779-42C9-9F5B-C2C38D4D286F}" type="datetime1">
              <a:rPr lang="en-GB" smtClean="0"/>
              <a:t>15/06/2020</a:t>
            </a:fld>
            <a:endParaRPr lang="en-GB"/>
          </a:p>
        </p:txBody>
      </p:sp>
      <p:sp>
        <p:nvSpPr>
          <p:cNvPr id="13" name="Footer Placeholder 12">
            <a:extLst>
              <a:ext uri="{FF2B5EF4-FFF2-40B4-BE49-F238E27FC236}">
                <a16:creationId xmlns:a16="http://schemas.microsoft.com/office/drawing/2014/main" id="{C7F9FCCF-E421-4A0B-87D4-24D3474EFBFE}"/>
              </a:ext>
            </a:extLst>
          </p:cNvPr>
          <p:cNvSpPr>
            <a:spLocks noGrp="1"/>
          </p:cNvSpPr>
          <p:nvPr>
            <p:ph type="ftr" sz="quarter" idx="11"/>
          </p:nvPr>
        </p:nvSpPr>
        <p:spPr/>
        <p:txBody>
          <a:bodyPr/>
          <a:lstStyle/>
          <a:p>
            <a:endParaRPr lang="en-GB" dirty="0"/>
          </a:p>
        </p:txBody>
      </p:sp>
      <p:sp>
        <p:nvSpPr>
          <p:cNvPr id="14" name="Slide Number Placeholder 13">
            <a:extLst>
              <a:ext uri="{FF2B5EF4-FFF2-40B4-BE49-F238E27FC236}">
                <a16:creationId xmlns:a16="http://schemas.microsoft.com/office/drawing/2014/main" id="{FA89F9F3-32F4-4390-9D2D-D79A33680272}"/>
              </a:ext>
            </a:extLst>
          </p:cNvPr>
          <p:cNvSpPr>
            <a:spLocks noGrp="1"/>
          </p:cNvSpPr>
          <p:nvPr>
            <p:ph type="sldNum" sz="quarter" idx="12"/>
          </p:nvPr>
        </p:nvSpPr>
        <p:spPr/>
        <p:txBody>
          <a:bodyPr/>
          <a:lstStyle>
            <a:lvl1pPr algn="r">
              <a:defRPr/>
            </a:lvl1pPr>
          </a:lstStyle>
          <a:p>
            <a:fld id="{0E153218-3C45-4416-BBD6-D0B8FE588688}" type="slidenum">
              <a:rPr lang="en-GB" smtClean="0"/>
              <a:pPr/>
              <a:t>‹#›</a:t>
            </a:fld>
            <a:endParaRPr lang="en-GB" b="1" spc="600" dirty="0"/>
          </a:p>
        </p:txBody>
      </p:sp>
      <p:sp>
        <p:nvSpPr>
          <p:cNvPr id="15" name="TextBox 14">
            <a:extLst>
              <a:ext uri="{FF2B5EF4-FFF2-40B4-BE49-F238E27FC236}">
                <a16:creationId xmlns:a16="http://schemas.microsoft.com/office/drawing/2014/main" id="{F9963846-A475-4335-A4F6-6099858A52CF}"/>
              </a:ext>
            </a:extLst>
          </p:cNvPr>
          <p:cNvSpPr txBox="1"/>
          <p:nvPr userDrawn="1"/>
        </p:nvSpPr>
        <p:spPr>
          <a:xfrm>
            <a:off x="1004049" y="12712701"/>
            <a:ext cx="2091326" cy="730250"/>
          </a:xfrm>
          <a:prstGeom prst="rect">
            <a:avLst/>
          </a:prstGeom>
          <a:noFill/>
        </p:spPr>
        <p:txBody>
          <a:bodyPr wrap="none" rtlCol="0" anchor="ctr">
            <a:no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chemeClr val="accent5"/>
                </a:solidFill>
                <a:effectLst/>
                <a:uLnTx/>
                <a:uFillTx/>
                <a:latin typeface="+mn-lt"/>
                <a:ea typeface="Arial" charset="0"/>
                <a:cs typeface="+mn-cs"/>
              </a:rPr>
              <a:t>-</a:t>
            </a:r>
            <a:r>
              <a:rPr kumimoji="0" lang="en-GB" sz="2400" b="0" i="0" u="none" strike="noStrike" kern="1200" cap="none" spc="200" normalizeH="0" baseline="0" noProof="0" dirty="0">
                <a:ln>
                  <a:noFill/>
                </a:ln>
                <a:solidFill>
                  <a:schemeClr val="accent5"/>
                </a:solidFill>
                <a:effectLst/>
                <a:uLnTx/>
                <a:uFillTx/>
                <a:latin typeface="+mn-lt"/>
                <a:ea typeface="+mn-ea"/>
                <a:cs typeface="+mn-cs"/>
              </a:rPr>
              <a:t> </a:t>
            </a:r>
            <a:r>
              <a:rPr kumimoji="0" lang="en-GB" sz="2400" b="0" i="0" u="none" strike="noStrike" kern="1200" cap="none" spc="600" normalizeH="0" baseline="0" noProof="0" dirty="0">
                <a:ln>
                  <a:noFill/>
                </a:ln>
                <a:solidFill>
                  <a:schemeClr val="accent5"/>
                </a:solidFill>
                <a:effectLst/>
                <a:uLnTx/>
                <a:uFillTx/>
                <a:latin typeface="+mn-lt"/>
                <a:ea typeface="+mn-ea"/>
                <a:cs typeface="+mn-cs"/>
              </a:rPr>
              <a:t>MAZARS</a:t>
            </a:r>
            <a:endParaRPr lang="en-GB" sz="2400" b="0" dirty="0">
              <a:solidFill>
                <a:schemeClr val="accent5"/>
              </a:solidFill>
            </a:endParaRPr>
          </a:p>
        </p:txBody>
      </p:sp>
    </p:spTree>
    <p:extLst>
      <p:ext uri="{BB962C8B-B14F-4D97-AF65-F5344CB8AC3E}">
        <p14:creationId xmlns:p14="http://schemas.microsoft.com/office/powerpoint/2010/main" val="1437276080"/>
      </p:ext>
    </p:extLst>
  </p:cSld>
  <p:clrMapOvr>
    <a:masterClrMapping/>
  </p:clrMapOvr>
  <p:transition spd="slow">
    <p:push/>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Contac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6D1AD-D2D3-4ABA-8443-0406F99FC6BE}"/>
              </a:ext>
            </a:extLst>
          </p:cNvPr>
          <p:cNvSpPr>
            <a:spLocks noGrp="1"/>
          </p:cNvSpPr>
          <p:nvPr>
            <p:ph type="title" hasCustomPrompt="1"/>
          </p:nvPr>
        </p:nvSpPr>
        <p:spPr>
          <a:xfrm>
            <a:off x="453600" y="5090734"/>
            <a:ext cx="9078304" cy="1914204"/>
          </a:xfrm>
        </p:spPr>
        <p:txBody>
          <a:bodyPr anchor="ctr"/>
          <a:lstStyle>
            <a:lvl1pPr algn="l" defTabSz="1828800" rtl="0" eaLnBrk="1" latinLnBrk="0" hangingPunct="1">
              <a:lnSpc>
                <a:spcPct val="90000"/>
              </a:lnSpc>
              <a:spcBef>
                <a:spcPct val="0"/>
              </a:spcBef>
              <a:buNone/>
              <a:defRPr lang="en-GB" sz="4800" b="1" kern="1200" cap="all" baseline="0" dirty="0">
                <a:solidFill>
                  <a:schemeClr val="tx1"/>
                </a:solidFill>
                <a:latin typeface="+mj-lt"/>
                <a:ea typeface="+mj-ea"/>
                <a:cs typeface="+mj-cs"/>
              </a:defRPr>
            </a:lvl1pPr>
          </a:lstStyle>
          <a:p>
            <a:r>
              <a:rPr lang="en-US" dirty="0"/>
              <a:t>CONTACTS</a:t>
            </a:r>
            <a:endParaRPr lang="en-GB" dirty="0"/>
          </a:p>
        </p:txBody>
      </p:sp>
      <p:grpSp>
        <p:nvGrpSpPr>
          <p:cNvPr id="6" name="Grouper 3">
            <a:extLst>
              <a:ext uri="{FF2B5EF4-FFF2-40B4-BE49-F238E27FC236}">
                <a16:creationId xmlns:a16="http://schemas.microsoft.com/office/drawing/2014/main" id="{94EF9ADC-0FB7-4796-A104-0568534168B1}"/>
              </a:ext>
            </a:extLst>
          </p:cNvPr>
          <p:cNvGrpSpPr/>
          <p:nvPr userDrawn="1"/>
        </p:nvGrpSpPr>
        <p:grpSpPr>
          <a:xfrm>
            <a:off x="0" y="5775316"/>
            <a:ext cx="474616" cy="522820"/>
            <a:chOff x="0" y="313948"/>
            <a:chExt cx="237308" cy="261410"/>
          </a:xfrm>
        </p:grpSpPr>
        <p:sp>
          <p:nvSpPr>
            <p:cNvPr id="7" name="Rectangle 6">
              <a:extLst>
                <a:ext uri="{FF2B5EF4-FFF2-40B4-BE49-F238E27FC236}">
                  <a16:creationId xmlns:a16="http://schemas.microsoft.com/office/drawing/2014/main" id="{EFDF97BB-1E1D-4913-BC0F-AEA0A38F69DA}"/>
                </a:ext>
              </a:extLst>
            </p:cNvPr>
            <p:cNvSpPr/>
            <p:nvPr userDrawn="1"/>
          </p:nvSpPr>
          <p:spPr>
            <a:xfrm>
              <a:off x="0" y="313948"/>
              <a:ext cx="237308" cy="55881"/>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5600" b="0" i="0" dirty="0">
                <a:latin typeface="Arial Regular"/>
              </a:endParaRPr>
            </a:p>
          </p:txBody>
        </p:sp>
        <p:sp>
          <p:nvSpPr>
            <p:cNvPr id="8" name="Rectangle 7">
              <a:extLst>
                <a:ext uri="{FF2B5EF4-FFF2-40B4-BE49-F238E27FC236}">
                  <a16:creationId xmlns:a16="http://schemas.microsoft.com/office/drawing/2014/main" id="{84521D89-65C3-4EF5-8386-61656DC09F28}"/>
                </a:ext>
              </a:extLst>
            </p:cNvPr>
            <p:cNvSpPr/>
            <p:nvPr userDrawn="1"/>
          </p:nvSpPr>
          <p:spPr>
            <a:xfrm>
              <a:off x="0" y="421898"/>
              <a:ext cx="237308" cy="5588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5600" b="0" i="0" dirty="0">
                <a:latin typeface="Arial Regular"/>
              </a:endParaRPr>
            </a:p>
          </p:txBody>
        </p:sp>
        <p:sp>
          <p:nvSpPr>
            <p:cNvPr id="10" name="Rectangle 9">
              <a:extLst>
                <a:ext uri="{FF2B5EF4-FFF2-40B4-BE49-F238E27FC236}">
                  <a16:creationId xmlns:a16="http://schemas.microsoft.com/office/drawing/2014/main" id="{AF9D89DF-0431-4EBB-9B58-C90266D9B2C0}"/>
                </a:ext>
              </a:extLst>
            </p:cNvPr>
            <p:cNvSpPr/>
            <p:nvPr userDrawn="1"/>
          </p:nvSpPr>
          <p:spPr>
            <a:xfrm>
              <a:off x="0" y="519477"/>
              <a:ext cx="237308" cy="55881"/>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5600" b="0" i="0" dirty="0">
                <a:latin typeface="Arial Regular"/>
              </a:endParaRPr>
            </a:p>
          </p:txBody>
        </p:sp>
      </p:grpSp>
      <p:sp>
        <p:nvSpPr>
          <p:cNvPr id="4" name="Rectangle 3">
            <a:extLst>
              <a:ext uri="{FF2B5EF4-FFF2-40B4-BE49-F238E27FC236}">
                <a16:creationId xmlns:a16="http://schemas.microsoft.com/office/drawing/2014/main" id="{F2D8116E-C50E-4B48-8B19-5E121B8EA982}"/>
              </a:ext>
            </a:extLst>
          </p:cNvPr>
          <p:cNvSpPr/>
          <p:nvPr userDrawn="1"/>
        </p:nvSpPr>
        <p:spPr>
          <a:xfrm>
            <a:off x="631932" y="11226057"/>
            <a:ext cx="8899972" cy="1754326"/>
          </a:xfrm>
          <a:prstGeom prst="rect">
            <a:avLst/>
          </a:prstGeom>
        </p:spPr>
        <p:txBody>
          <a:bodyPr wrap="square">
            <a:spAutoFit/>
          </a:bodyPr>
          <a:lstStyle/>
          <a:p>
            <a:r>
              <a:rPr lang="en-US" sz="1800" b="1" dirty="0">
                <a:solidFill>
                  <a:schemeClr val="tx1">
                    <a:lumMod val="75000"/>
                    <a:lumOff val="25000"/>
                  </a:schemeClr>
                </a:solidFill>
              </a:rPr>
              <a:t>About Mazars</a:t>
            </a:r>
          </a:p>
          <a:p>
            <a:r>
              <a:rPr lang="en-US" sz="1800" dirty="0">
                <a:solidFill>
                  <a:schemeClr val="tx1">
                    <a:lumMod val="75000"/>
                    <a:lumOff val="25000"/>
                  </a:schemeClr>
                </a:solidFill>
              </a:rPr>
              <a:t>Mazars is an international, integrated and independent firm, </a:t>
            </a:r>
            <a:r>
              <a:rPr lang="en-US" sz="1800" dirty="0" err="1">
                <a:solidFill>
                  <a:schemeClr val="tx1">
                    <a:lumMod val="75000"/>
                    <a:lumOff val="25000"/>
                  </a:schemeClr>
                </a:solidFill>
              </a:rPr>
              <a:t>specialising</a:t>
            </a:r>
            <a:r>
              <a:rPr lang="en-US" sz="1800" dirty="0">
                <a:solidFill>
                  <a:schemeClr val="tx1">
                    <a:lumMod val="75000"/>
                    <a:lumOff val="25000"/>
                  </a:schemeClr>
                </a:solidFill>
              </a:rPr>
              <a:t> in audit, accountancy, advisory, tax and legal services. Operating in 89 countries and territories, as of 1 January 2019, the firm draws on the expertise of 23,000 professionals to assist major international groups, SMEs, private investors </a:t>
            </a:r>
            <a:br>
              <a:rPr lang="en-US" sz="1800" dirty="0">
                <a:solidFill>
                  <a:schemeClr val="tx1">
                    <a:lumMod val="75000"/>
                    <a:lumOff val="25000"/>
                  </a:schemeClr>
                </a:solidFill>
              </a:rPr>
            </a:br>
            <a:r>
              <a:rPr lang="en-US" sz="1800" dirty="0">
                <a:solidFill>
                  <a:schemeClr val="tx1">
                    <a:lumMod val="75000"/>
                    <a:lumOff val="25000"/>
                  </a:schemeClr>
                </a:solidFill>
              </a:rPr>
              <a:t>and public bodies at every stage in their development.</a:t>
            </a:r>
            <a:endParaRPr lang="en-GB" sz="1800" dirty="0">
              <a:solidFill>
                <a:schemeClr val="tx1">
                  <a:lumMod val="75000"/>
                  <a:lumOff val="25000"/>
                </a:schemeClr>
              </a:solidFill>
            </a:endParaRPr>
          </a:p>
        </p:txBody>
      </p:sp>
      <p:sp>
        <p:nvSpPr>
          <p:cNvPr id="12" name="Text Placeholder 2">
            <a:extLst>
              <a:ext uri="{FF2B5EF4-FFF2-40B4-BE49-F238E27FC236}">
                <a16:creationId xmlns:a16="http://schemas.microsoft.com/office/drawing/2014/main" id="{05C343A0-DA1C-4040-B7E9-1CB24465AA27}"/>
              </a:ext>
            </a:extLst>
          </p:cNvPr>
          <p:cNvSpPr>
            <a:spLocks noGrp="1"/>
          </p:cNvSpPr>
          <p:nvPr>
            <p:ph type="body" sz="quarter" idx="17" hasCustomPrompt="1"/>
          </p:nvPr>
        </p:nvSpPr>
        <p:spPr>
          <a:xfrm>
            <a:off x="9853426" y="2774254"/>
            <a:ext cx="6397624" cy="1914204"/>
          </a:xfrm>
        </p:spPr>
        <p:txBody>
          <a:bodyPr>
            <a:normAutofit/>
          </a:bodyPr>
          <a:lstStyle>
            <a:lvl1pPr marL="0" indent="0">
              <a:spcBef>
                <a:spcPts val="0"/>
              </a:spcBef>
              <a:spcAft>
                <a:spcPts val="400"/>
              </a:spcAft>
              <a:buNone/>
              <a:defRPr sz="2200"/>
            </a:lvl1pPr>
            <a:lvl2pPr marL="355600" indent="0">
              <a:spcBef>
                <a:spcPts val="0"/>
              </a:spcBef>
              <a:buNone/>
              <a:defRPr sz="2200"/>
            </a:lvl2pPr>
            <a:lvl3pPr marL="714374" indent="0">
              <a:spcBef>
                <a:spcPts val="0"/>
              </a:spcBef>
              <a:buNone/>
              <a:defRPr sz="2200"/>
            </a:lvl3pPr>
            <a:lvl4pPr marL="1069974" indent="0">
              <a:spcBef>
                <a:spcPts val="0"/>
              </a:spcBef>
              <a:buNone/>
              <a:defRPr sz="2200"/>
            </a:lvl4pPr>
            <a:lvl5pPr marL="1441450" indent="0">
              <a:spcBef>
                <a:spcPts val="0"/>
              </a:spcBef>
              <a:buNone/>
              <a:defRPr sz="2200"/>
            </a:lvl5pPr>
          </a:lstStyle>
          <a:p>
            <a:pPr lvl="0"/>
            <a:r>
              <a:rPr lang="en-US" dirty="0"/>
              <a:t>Name Surname</a:t>
            </a:r>
          </a:p>
          <a:p>
            <a:pPr lvl="0"/>
            <a:r>
              <a:rPr lang="en-US" dirty="0"/>
              <a:t>Job title</a:t>
            </a:r>
          </a:p>
          <a:p>
            <a:pPr lvl="0"/>
            <a:r>
              <a:rPr lang="en-US" dirty="0"/>
              <a:t>Email</a:t>
            </a:r>
          </a:p>
          <a:p>
            <a:pPr lvl="0"/>
            <a:r>
              <a:rPr lang="en-US" dirty="0"/>
              <a:t>Tel</a:t>
            </a:r>
            <a:endParaRPr lang="en-GB" dirty="0"/>
          </a:p>
        </p:txBody>
      </p:sp>
      <p:sp>
        <p:nvSpPr>
          <p:cNvPr id="13" name="Text Placeholder 2">
            <a:extLst>
              <a:ext uri="{FF2B5EF4-FFF2-40B4-BE49-F238E27FC236}">
                <a16:creationId xmlns:a16="http://schemas.microsoft.com/office/drawing/2014/main" id="{1A387505-824C-4CA0-A056-8DAD72BC9F0E}"/>
              </a:ext>
            </a:extLst>
          </p:cNvPr>
          <p:cNvSpPr>
            <a:spLocks noGrp="1"/>
          </p:cNvSpPr>
          <p:nvPr>
            <p:ph type="body" sz="quarter" idx="18" hasCustomPrompt="1"/>
          </p:nvPr>
        </p:nvSpPr>
        <p:spPr>
          <a:xfrm>
            <a:off x="9853426" y="5090734"/>
            <a:ext cx="6397624" cy="1914204"/>
          </a:xfrm>
        </p:spPr>
        <p:txBody>
          <a:bodyPr>
            <a:normAutofit/>
          </a:bodyPr>
          <a:lstStyle>
            <a:lvl1pPr marL="0" indent="0">
              <a:spcBef>
                <a:spcPts val="0"/>
              </a:spcBef>
              <a:spcAft>
                <a:spcPts val="400"/>
              </a:spcAft>
              <a:buNone/>
              <a:defRPr sz="2200"/>
            </a:lvl1pPr>
            <a:lvl2pPr marL="355600" indent="0">
              <a:spcBef>
                <a:spcPts val="0"/>
              </a:spcBef>
              <a:buNone/>
              <a:defRPr sz="2200"/>
            </a:lvl2pPr>
            <a:lvl3pPr marL="714374" indent="0">
              <a:spcBef>
                <a:spcPts val="0"/>
              </a:spcBef>
              <a:buNone/>
              <a:defRPr sz="2200"/>
            </a:lvl3pPr>
            <a:lvl4pPr marL="1069974" indent="0">
              <a:spcBef>
                <a:spcPts val="0"/>
              </a:spcBef>
              <a:buNone/>
              <a:defRPr sz="2200"/>
            </a:lvl4pPr>
            <a:lvl5pPr marL="1441450" indent="0">
              <a:spcBef>
                <a:spcPts val="0"/>
              </a:spcBef>
              <a:buNone/>
              <a:defRPr sz="2200"/>
            </a:lvl5pPr>
          </a:lstStyle>
          <a:p>
            <a:pPr lvl="0"/>
            <a:r>
              <a:rPr lang="en-US" dirty="0"/>
              <a:t>Name Surname</a:t>
            </a:r>
          </a:p>
          <a:p>
            <a:pPr lvl="0"/>
            <a:r>
              <a:rPr lang="en-US" dirty="0"/>
              <a:t>Job title</a:t>
            </a:r>
          </a:p>
          <a:p>
            <a:pPr lvl="0"/>
            <a:r>
              <a:rPr lang="en-US" dirty="0"/>
              <a:t>Email</a:t>
            </a:r>
          </a:p>
          <a:p>
            <a:pPr lvl="0"/>
            <a:r>
              <a:rPr lang="en-US" dirty="0"/>
              <a:t>Tel</a:t>
            </a:r>
            <a:endParaRPr lang="en-GB" dirty="0"/>
          </a:p>
        </p:txBody>
      </p:sp>
      <p:sp>
        <p:nvSpPr>
          <p:cNvPr id="15" name="Text Placeholder 2">
            <a:extLst>
              <a:ext uri="{FF2B5EF4-FFF2-40B4-BE49-F238E27FC236}">
                <a16:creationId xmlns:a16="http://schemas.microsoft.com/office/drawing/2014/main" id="{6BFB6CBD-EBB9-485D-B716-B2D99D86406D}"/>
              </a:ext>
            </a:extLst>
          </p:cNvPr>
          <p:cNvSpPr>
            <a:spLocks noGrp="1"/>
          </p:cNvSpPr>
          <p:nvPr>
            <p:ph type="body" sz="quarter" idx="19" hasCustomPrompt="1"/>
          </p:nvPr>
        </p:nvSpPr>
        <p:spPr>
          <a:xfrm>
            <a:off x="9853426" y="7407214"/>
            <a:ext cx="6397624" cy="1914204"/>
          </a:xfrm>
        </p:spPr>
        <p:txBody>
          <a:bodyPr>
            <a:normAutofit/>
          </a:bodyPr>
          <a:lstStyle>
            <a:lvl1pPr marL="0" indent="0">
              <a:spcBef>
                <a:spcPts val="0"/>
              </a:spcBef>
              <a:spcAft>
                <a:spcPts val="400"/>
              </a:spcAft>
              <a:buNone/>
              <a:defRPr sz="2200"/>
            </a:lvl1pPr>
            <a:lvl2pPr marL="355600" indent="0">
              <a:spcBef>
                <a:spcPts val="0"/>
              </a:spcBef>
              <a:buNone/>
              <a:defRPr sz="2200"/>
            </a:lvl2pPr>
            <a:lvl3pPr marL="714374" indent="0">
              <a:spcBef>
                <a:spcPts val="0"/>
              </a:spcBef>
              <a:buNone/>
              <a:defRPr sz="2200"/>
            </a:lvl3pPr>
            <a:lvl4pPr marL="1069974" indent="0">
              <a:spcBef>
                <a:spcPts val="0"/>
              </a:spcBef>
              <a:buNone/>
              <a:defRPr sz="2200"/>
            </a:lvl4pPr>
            <a:lvl5pPr marL="1441450" indent="0">
              <a:spcBef>
                <a:spcPts val="0"/>
              </a:spcBef>
              <a:buNone/>
              <a:defRPr sz="2200"/>
            </a:lvl5pPr>
          </a:lstStyle>
          <a:p>
            <a:pPr lvl="0"/>
            <a:r>
              <a:rPr lang="en-US" dirty="0"/>
              <a:t>Name Surname</a:t>
            </a:r>
          </a:p>
          <a:p>
            <a:pPr lvl="0"/>
            <a:r>
              <a:rPr lang="en-US" dirty="0"/>
              <a:t>Job title</a:t>
            </a:r>
          </a:p>
          <a:p>
            <a:pPr lvl="0"/>
            <a:r>
              <a:rPr lang="en-US" dirty="0"/>
              <a:t>Email</a:t>
            </a:r>
          </a:p>
          <a:p>
            <a:pPr lvl="0"/>
            <a:r>
              <a:rPr lang="en-US" dirty="0"/>
              <a:t>Tel</a:t>
            </a:r>
            <a:endParaRPr lang="en-GB" dirty="0"/>
          </a:p>
        </p:txBody>
      </p:sp>
      <p:sp>
        <p:nvSpPr>
          <p:cNvPr id="16" name="Text Placeholder 2">
            <a:extLst>
              <a:ext uri="{FF2B5EF4-FFF2-40B4-BE49-F238E27FC236}">
                <a16:creationId xmlns:a16="http://schemas.microsoft.com/office/drawing/2014/main" id="{CA0CC60C-5EA4-4F13-B2E7-E7C648E948AD}"/>
              </a:ext>
            </a:extLst>
          </p:cNvPr>
          <p:cNvSpPr>
            <a:spLocks noGrp="1"/>
          </p:cNvSpPr>
          <p:nvPr>
            <p:ph type="body" sz="quarter" idx="20" hasCustomPrompt="1"/>
          </p:nvPr>
        </p:nvSpPr>
        <p:spPr>
          <a:xfrm>
            <a:off x="16572572" y="2774254"/>
            <a:ext cx="6397624" cy="1914204"/>
          </a:xfrm>
        </p:spPr>
        <p:txBody>
          <a:bodyPr>
            <a:normAutofit/>
          </a:bodyPr>
          <a:lstStyle>
            <a:lvl1pPr marL="0" indent="0">
              <a:spcBef>
                <a:spcPts val="0"/>
              </a:spcBef>
              <a:spcAft>
                <a:spcPts val="400"/>
              </a:spcAft>
              <a:buNone/>
              <a:defRPr sz="2200"/>
            </a:lvl1pPr>
            <a:lvl2pPr marL="355600" indent="0">
              <a:spcBef>
                <a:spcPts val="0"/>
              </a:spcBef>
              <a:buNone/>
              <a:defRPr sz="2200"/>
            </a:lvl2pPr>
            <a:lvl3pPr marL="714374" indent="0">
              <a:spcBef>
                <a:spcPts val="0"/>
              </a:spcBef>
              <a:buNone/>
              <a:defRPr sz="2200"/>
            </a:lvl3pPr>
            <a:lvl4pPr marL="1069974" indent="0">
              <a:spcBef>
                <a:spcPts val="0"/>
              </a:spcBef>
              <a:buNone/>
              <a:defRPr sz="2200"/>
            </a:lvl4pPr>
            <a:lvl5pPr marL="1441450" indent="0">
              <a:spcBef>
                <a:spcPts val="0"/>
              </a:spcBef>
              <a:buNone/>
              <a:defRPr sz="2200"/>
            </a:lvl5pPr>
          </a:lstStyle>
          <a:p>
            <a:pPr lvl="0"/>
            <a:r>
              <a:rPr lang="en-US" dirty="0"/>
              <a:t>Name Surname</a:t>
            </a:r>
          </a:p>
          <a:p>
            <a:pPr lvl="0"/>
            <a:r>
              <a:rPr lang="en-US" dirty="0"/>
              <a:t>Job title</a:t>
            </a:r>
          </a:p>
          <a:p>
            <a:pPr lvl="0"/>
            <a:r>
              <a:rPr lang="en-US" dirty="0"/>
              <a:t>Email</a:t>
            </a:r>
          </a:p>
          <a:p>
            <a:pPr lvl="0"/>
            <a:r>
              <a:rPr lang="en-US" dirty="0"/>
              <a:t>Tel</a:t>
            </a:r>
            <a:endParaRPr lang="en-GB" dirty="0"/>
          </a:p>
        </p:txBody>
      </p:sp>
      <p:sp>
        <p:nvSpPr>
          <p:cNvPr id="17" name="Text Placeholder 2">
            <a:extLst>
              <a:ext uri="{FF2B5EF4-FFF2-40B4-BE49-F238E27FC236}">
                <a16:creationId xmlns:a16="http://schemas.microsoft.com/office/drawing/2014/main" id="{1856D9AB-11A7-4B06-9244-308F7F02416D}"/>
              </a:ext>
            </a:extLst>
          </p:cNvPr>
          <p:cNvSpPr>
            <a:spLocks noGrp="1"/>
          </p:cNvSpPr>
          <p:nvPr>
            <p:ph type="body" sz="quarter" idx="21" hasCustomPrompt="1"/>
          </p:nvPr>
        </p:nvSpPr>
        <p:spPr>
          <a:xfrm>
            <a:off x="16572572" y="5090734"/>
            <a:ext cx="6397624" cy="1914204"/>
          </a:xfrm>
        </p:spPr>
        <p:txBody>
          <a:bodyPr>
            <a:normAutofit/>
          </a:bodyPr>
          <a:lstStyle>
            <a:lvl1pPr marL="0" indent="0">
              <a:spcBef>
                <a:spcPts val="0"/>
              </a:spcBef>
              <a:spcAft>
                <a:spcPts val="400"/>
              </a:spcAft>
              <a:buNone/>
              <a:defRPr sz="2200"/>
            </a:lvl1pPr>
            <a:lvl2pPr marL="355600" indent="0">
              <a:spcBef>
                <a:spcPts val="0"/>
              </a:spcBef>
              <a:buNone/>
              <a:defRPr sz="2200"/>
            </a:lvl2pPr>
            <a:lvl3pPr marL="714374" indent="0">
              <a:spcBef>
                <a:spcPts val="0"/>
              </a:spcBef>
              <a:buNone/>
              <a:defRPr sz="2200"/>
            </a:lvl3pPr>
            <a:lvl4pPr marL="1069974" indent="0">
              <a:spcBef>
                <a:spcPts val="0"/>
              </a:spcBef>
              <a:buNone/>
              <a:defRPr sz="2200"/>
            </a:lvl4pPr>
            <a:lvl5pPr marL="1441450" indent="0">
              <a:spcBef>
                <a:spcPts val="0"/>
              </a:spcBef>
              <a:buNone/>
              <a:defRPr sz="2200"/>
            </a:lvl5pPr>
          </a:lstStyle>
          <a:p>
            <a:pPr lvl="0"/>
            <a:r>
              <a:rPr lang="en-US" dirty="0"/>
              <a:t>Name Surname</a:t>
            </a:r>
          </a:p>
          <a:p>
            <a:pPr lvl="0"/>
            <a:r>
              <a:rPr lang="en-US" dirty="0"/>
              <a:t>Job title</a:t>
            </a:r>
          </a:p>
          <a:p>
            <a:pPr lvl="0"/>
            <a:r>
              <a:rPr lang="en-US" dirty="0"/>
              <a:t>Email</a:t>
            </a:r>
          </a:p>
          <a:p>
            <a:pPr lvl="0"/>
            <a:r>
              <a:rPr lang="en-US" dirty="0"/>
              <a:t>Tel</a:t>
            </a:r>
            <a:endParaRPr lang="en-GB" dirty="0"/>
          </a:p>
        </p:txBody>
      </p:sp>
      <p:sp>
        <p:nvSpPr>
          <p:cNvPr id="18" name="Text Placeholder 2">
            <a:extLst>
              <a:ext uri="{FF2B5EF4-FFF2-40B4-BE49-F238E27FC236}">
                <a16:creationId xmlns:a16="http://schemas.microsoft.com/office/drawing/2014/main" id="{9816916E-EA7A-4FF9-9142-2205A352CF80}"/>
              </a:ext>
            </a:extLst>
          </p:cNvPr>
          <p:cNvSpPr>
            <a:spLocks noGrp="1"/>
          </p:cNvSpPr>
          <p:nvPr>
            <p:ph type="body" sz="quarter" idx="22" hasCustomPrompt="1"/>
          </p:nvPr>
        </p:nvSpPr>
        <p:spPr>
          <a:xfrm>
            <a:off x="16572572" y="7407214"/>
            <a:ext cx="6397624" cy="1914204"/>
          </a:xfrm>
        </p:spPr>
        <p:txBody>
          <a:bodyPr>
            <a:normAutofit/>
          </a:bodyPr>
          <a:lstStyle>
            <a:lvl1pPr marL="0" indent="0">
              <a:spcBef>
                <a:spcPts val="0"/>
              </a:spcBef>
              <a:spcAft>
                <a:spcPts val="400"/>
              </a:spcAft>
              <a:buNone/>
              <a:defRPr sz="2200"/>
            </a:lvl1pPr>
            <a:lvl2pPr marL="355600" indent="0">
              <a:spcBef>
                <a:spcPts val="0"/>
              </a:spcBef>
              <a:buNone/>
              <a:defRPr sz="2200"/>
            </a:lvl2pPr>
            <a:lvl3pPr marL="714374" indent="0">
              <a:spcBef>
                <a:spcPts val="0"/>
              </a:spcBef>
              <a:buNone/>
              <a:defRPr sz="2200"/>
            </a:lvl3pPr>
            <a:lvl4pPr marL="1069974" indent="0">
              <a:spcBef>
                <a:spcPts val="0"/>
              </a:spcBef>
              <a:buNone/>
              <a:defRPr sz="2200"/>
            </a:lvl4pPr>
            <a:lvl5pPr marL="1441450" indent="0">
              <a:spcBef>
                <a:spcPts val="0"/>
              </a:spcBef>
              <a:buNone/>
              <a:defRPr sz="2200"/>
            </a:lvl5pPr>
          </a:lstStyle>
          <a:p>
            <a:pPr lvl="0"/>
            <a:r>
              <a:rPr lang="en-US" dirty="0"/>
              <a:t>Name Surname</a:t>
            </a:r>
          </a:p>
          <a:p>
            <a:pPr lvl="0"/>
            <a:r>
              <a:rPr lang="en-US" dirty="0"/>
              <a:t>Job title</a:t>
            </a:r>
          </a:p>
          <a:p>
            <a:pPr lvl="0"/>
            <a:r>
              <a:rPr lang="en-US" dirty="0"/>
              <a:t>Email</a:t>
            </a:r>
          </a:p>
          <a:p>
            <a:pPr lvl="0"/>
            <a:r>
              <a:rPr lang="en-US" dirty="0"/>
              <a:t>Tel</a:t>
            </a:r>
            <a:endParaRPr lang="en-GB" dirty="0"/>
          </a:p>
        </p:txBody>
      </p:sp>
      <p:pic>
        <p:nvPicPr>
          <p:cNvPr id="19" name="Picture 18" descr="A picture containing object, sky&#10;&#10;Description automatically generated">
            <a:extLst>
              <a:ext uri="{FF2B5EF4-FFF2-40B4-BE49-F238E27FC236}">
                <a16:creationId xmlns:a16="http://schemas.microsoft.com/office/drawing/2014/main" id="{B1253D6D-73D8-4071-93DD-4207ACC095F1}"/>
              </a:ext>
            </a:extLst>
          </p:cNvPr>
          <p:cNvPicPr>
            <a:picLocks noChangeAspect="1"/>
          </p:cNvPicPr>
          <p:nvPr userDrawn="1"/>
        </p:nvPicPr>
        <p:blipFill>
          <a:blip r:embed="rId2"/>
          <a:stretch>
            <a:fillRect/>
          </a:stretch>
        </p:blipFill>
        <p:spPr>
          <a:xfrm>
            <a:off x="19259562" y="12319239"/>
            <a:ext cx="3950328" cy="599554"/>
          </a:xfrm>
          <a:prstGeom prst="rect">
            <a:avLst/>
          </a:prstGeom>
        </p:spPr>
      </p:pic>
    </p:spTree>
    <p:extLst>
      <p:ext uri="{BB962C8B-B14F-4D97-AF65-F5344CB8AC3E}">
        <p14:creationId xmlns:p14="http://schemas.microsoft.com/office/powerpoint/2010/main" val="686638825"/>
      </p:ext>
    </p:extLst>
  </p:cSld>
  <p:clrMapOvr>
    <a:masterClrMapping/>
  </p:clrMapOvr>
  <p:transition spd="slow">
    <p:push/>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Disposition personnalisée">
    <p:bg>
      <p:bgPr>
        <a:solidFill>
          <a:schemeClr val="bg1"/>
        </a:solidFill>
        <a:effectLst/>
      </p:bgPr>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7C549065-F34C-FC40-AD58-DAB03CA47DF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782" b="23493"/>
          <a:stretch/>
        </p:blipFill>
        <p:spPr>
          <a:xfrm>
            <a:off x="0" y="-1"/>
            <a:ext cx="24384000" cy="11682486"/>
          </a:xfrm>
          <a:prstGeom prst="rect">
            <a:avLst/>
          </a:prstGeom>
        </p:spPr>
      </p:pic>
      <p:sp>
        <p:nvSpPr>
          <p:cNvPr id="6" name="Rectangle 5">
            <a:extLst>
              <a:ext uri="{FF2B5EF4-FFF2-40B4-BE49-F238E27FC236}">
                <a16:creationId xmlns:a16="http://schemas.microsoft.com/office/drawing/2014/main" id="{61AD402D-429D-354A-8979-3382231C10EB}"/>
              </a:ext>
            </a:extLst>
          </p:cNvPr>
          <p:cNvSpPr/>
          <p:nvPr userDrawn="1"/>
        </p:nvSpPr>
        <p:spPr>
          <a:xfrm>
            <a:off x="496650" y="3910938"/>
            <a:ext cx="9164420" cy="4336828"/>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00"/>
          </a:p>
        </p:txBody>
      </p:sp>
      <p:grpSp>
        <p:nvGrpSpPr>
          <p:cNvPr id="7" name="Grouper 3">
            <a:extLst>
              <a:ext uri="{FF2B5EF4-FFF2-40B4-BE49-F238E27FC236}">
                <a16:creationId xmlns:a16="http://schemas.microsoft.com/office/drawing/2014/main" id="{B5F50781-C85B-1643-975B-4D1C169CFDC3}"/>
              </a:ext>
            </a:extLst>
          </p:cNvPr>
          <p:cNvGrpSpPr/>
          <p:nvPr userDrawn="1"/>
        </p:nvGrpSpPr>
        <p:grpSpPr>
          <a:xfrm>
            <a:off x="0" y="5775316"/>
            <a:ext cx="474616" cy="522820"/>
            <a:chOff x="0" y="313948"/>
            <a:chExt cx="237308" cy="261410"/>
          </a:xfrm>
        </p:grpSpPr>
        <p:sp>
          <p:nvSpPr>
            <p:cNvPr id="8" name="Rectangle 7">
              <a:extLst>
                <a:ext uri="{FF2B5EF4-FFF2-40B4-BE49-F238E27FC236}">
                  <a16:creationId xmlns:a16="http://schemas.microsoft.com/office/drawing/2014/main" id="{89D80547-BF7D-3E41-B72C-E2FDB3AFAC87}"/>
                </a:ext>
              </a:extLst>
            </p:cNvPr>
            <p:cNvSpPr/>
            <p:nvPr userDrawn="1"/>
          </p:nvSpPr>
          <p:spPr>
            <a:xfrm>
              <a:off x="0" y="313948"/>
              <a:ext cx="237308" cy="55881"/>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5600" b="0" i="0" dirty="0">
                <a:latin typeface="Arial Regular"/>
              </a:endParaRPr>
            </a:p>
          </p:txBody>
        </p:sp>
        <p:sp>
          <p:nvSpPr>
            <p:cNvPr id="9" name="Rectangle 8">
              <a:extLst>
                <a:ext uri="{FF2B5EF4-FFF2-40B4-BE49-F238E27FC236}">
                  <a16:creationId xmlns:a16="http://schemas.microsoft.com/office/drawing/2014/main" id="{D32AA919-D720-5449-86E1-213D67E89181}"/>
                </a:ext>
              </a:extLst>
            </p:cNvPr>
            <p:cNvSpPr/>
            <p:nvPr userDrawn="1"/>
          </p:nvSpPr>
          <p:spPr>
            <a:xfrm>
              <a:off x="0" y="421898"/>
              <a:ext cx="237308" cy="5588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5600" b="0" i="0" dirty="0">
                <a:latin typeface="Arial Regular"/>
              </a:endParaRPr>
            </a:p>
          </p:txBody>
        </p:sp>
        <p:sp>
          <p:nvSpPr>
            <p:cNvPr id="10" name="Rectangle 9">
              <a:extLst>
                <a:ext uri="{FF2B5EF4-FFF2-40B4-BE49-F238E27FC236}">
                  <a16:creationId xmlns:a16="http://schemas.microsoft.com/office/drawing/2014/main" id="{9FA3D229-05CC-034A-94D6-781DE33D3B72}"/>
                </a:ext>
              </a:extLst>
            </p:cNvPr>
            <p:cNvSpPr/>
            <p:nvPr userDrawn="1"/>
          </p:nvSpPr>
          <p:spPr>
            <a:xfrm>
              <a:off x="0" y="519477"/>
              <a:ext cx="237308" cy="55881"/>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5600" b="0" i="0" dirty="0">
                <a:latin typeface="Arial Regular"/>
              </a:endParaRPr>
            </a:p>
          </p:txBody>
        </p:sp>
      </p:grpSp>
      <p:sp>
        <p:nvSpPr>
          <p:cNvPr id="12" name="Espace réservé du texte 2">
            <a:extLst>
              <a:ext uri="{FF2B5EF4-FFF2-40B4-BE49-F238E27FC236}">
                <a16:creationId xmlns:a16="http://schemas.microsoft.com/office/drawing/2014/main" id="{D3136FEE-9C5E-C444-A127-986A9AB43018}"/>
              </a:ext>
            </a:extLst>
          </p:cNvPr>
          <p:cNvSpPr>
            <a:spLocks noGrp="1"/>
          </p:cNvSpPr>
          <p:nvPr>
            <p:ph idx="1" hasCustomPrompt="1"/>
          </p:nvPr>
        </p:nvSpPr>
        <p:spPr>
          <a:xfrm>
            <a:off x="518686" y="6742439"/>
            <a:ext cx="8889720" cy="965154"/>
          </a:xfrm>
          <a:prstGeom prst="rect">
            <a:avLst/>
          </a:prstGeom>
        </p:spPr>
        <p:txBody>
          <a:bodyPr vert="horz" lIns="91440" tIns="45720" rIns="91440" bIns="45720" rtlCol="0">
            <a:normAutofit/>
          </a:bodyPr>
          <a:lstStyle>
            <a:lvl1pPr marL="0" indent="0">
              <a:buNone/>
              <a:defRPr sz="2200" i="1">
                <a:latin typeface="Arial" panose="020B0604020202020204" pitchFamily="34" charset="0"/>
                <a:cs typeface="Arial" panose="020B0604020202020204" pitchFamily="34" charset="0"/>
              </a:defRPr>
            </a:lvl1pPr>
          </a:lstStyle>
          <a:p>
            <a:r>
              <a:rPr lang="fr-FR" dirty="0" err="1"/>
              <a:t>Surname</a:t>
            </a:r>
            <a:r>
              <a:rPr lang="fr-FR" dirty="0"/>
              <a:t> Name – Name Meeting – Place – </a:t>
            </a:r>
            <a:r>
              <a:rPr lang="fr-FR" dirty="0" err="1"/>
              <a:t>Month</a:t>
            </a:r>
            <a:r>
              <a:rPr lang="fr-FR" dirty="0"/>
              <a:t> </a:t>
            </a:r>
            <a:r>
              <a:rPr lang="fr-FR" dirty="0" err="1"/>
              <a:t>Year</a:t>
            </a:r>
            <a:endParaRPr lang="en-GB" dirty="0"/>
          </a:p>
        </p:txBody>
      </p:sp>
      <p:sp>
        <p:nvSpPr>
          <p:cNvPr id="15" name="Titre 1">
            <a:extLst>
              <a:ext uri="{FF2B5EF4-FFF2-40B4-BE49-F238E27FC236}">
                <a16:creationId xmlns:a16="http://schemas.microsoft.com/office/drawing/2014/main" id="{0C6B8D54-E04C-B14E-B0B1-8730710B556A}"/>
              </a:ext>
            </a:extLst>
          </p:cNvPr>
          <p:cNvSpPr>
            <a:spLocks noGrp="1"/>
          </p:cNvSpPr>
          <p:nvPr>
            <p:ph type="title" hasCustomPrompt="1"/>
          </p:nvPr>
        </p:nvSpPr>
        <p:spPr>
          <a:xfrm>
            <a:off x="518684" y="5548091"/>
            <a:ext cx="8889720" cy="998010"/>
          </a:xfrm>
        </p:spPr>
        <p:txBody>
          <a:bodyPr>
            <a:normAutofit/>
          </a:bodyPr>
          <a:lstStyle>
            <a:lvl1pPr>
              <a:defRPr sz="4800">
                <a:solidFill>
                  <a:schemeClr val="tx1"/>
                </a:solidFill>
              </a:defRPr>
            </a:lvl1pPr>
          </a:lstStyle>
          <a:p>
            <a:r>
              <a:rPr lang="fr-FR" dirty="0" err="1"/>
              <a:t>Cover</a:t>
            </a:r>
            <a:r>
              <a:rPr lang="fr-FR" dirty="0"/>
              <a:t> </a:t>
            </a:r>
            <a:r>
              <a:rPr lang="fr-FR" dirty="0" err="1"/>
              <a:t>title</a:t>
            </a:r>
            <a:endParaRPr lang="en-GB" dirty="0"/>
          </a:p>
        </p:txBody>
      </p:sp>
      <p:pic>
        <p:nvPicPr>
          <p:cNvPr id="19" name="Image 18">
            <a:extLst>
              <a:ext uri="{FF2B5EF4-FFF2-40B4-BE49-F238E27FC236}">
                <a16:creationId xmlns:a16="http://schemas.microsoft.com/office/drawing/2014/main" id="{4B73D125-64C7-1B4D-A25A-5B2241FE8B7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4751" t="43078" r="15686" b="44564"/>
          <a:stretch/>
        </p:blipFill>
        <p:spPr>
          <a:xfrm>
            <a:off x="18952036" y="12057229"/>
            <a:ext cx="4532140" cy="1139398"/>
          </a:xfrm>
          <a:prstGeom prst="rect">
            <a:avLst/>
          </a:prstGeom>
        </p:spPr>
      </p:pic>
    </p:spTree>
    <p:extLst>
      <p:ext uri="{BB962C8B-B14F-4D97-AF65-F5344CB8AC3E}">
        <p14:creationId xmlns:p14="http://schemas.microsoft.com/office/powerpoint/2010/main" val="966751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theme" Target="../theme/theme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29" Type="http://schemas.openxmlformats.org/officeDocument/2006/relationships/slideLayout" Target="../slideLayouts/slideLayout93.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slideLayout" Target="../slideLayouts/slideLayout92.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slideLayout" Target="../slideLayouts/slideLayout91.xml"/><Relationship Id="rId3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4"/>
          <p:cNvSpPr txBox="1"/>
          <p:nvPr/>
        </p:nvSpPr>
        <p:spPr>
          <a:xfrm>
            <a:off x="1095487" y="12813570"/>
            <a:ext cx="2134463" cy="5285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8" tIns="91438" rIns="91438" bIns="91438" anchor="ctr">
            <a:spAutoFit/>
          </a:bodyPr>
          <a:lstStyle/>
          <a:p>
            <a:pPr defTabSz="1828800">
              <a:defRPr sz="2400">
                <a:solidFill>
                  <a:schemeClr val="accent5"/>
                </a:solidFill>
                <a:latin typeface="Arial"/>
                <a:ea typeface="Arial"/>
                <a:cs typeface="Arial"/>
                <a:sym typeface="Arial"/>
              </a:defRPr>
            </a:pPr>
            <a:r>
              <a:t>-</a:t>
            </a:r>
            <a:r>
              <a:rPr spc="200"/>
              <a:t> </a:t>
            </a:r>
            <a:r>
              <a:rPr spc="600"/>
              <a:t>MAZARS</a:t>
            </a:r>
          </a:p>
        </p:txBody>
      </p:sp>
      <p:grpSp>
        <p:nvGrpSpPr>
          <p:cNvPr id="6" name="Group 13"/>
          <p:cNvGrpSpPr/>
          <p:nvPr/>
        </p:nvGrpSpPr>
        <p:grpSpPr>
          <a:xfrm>
            <a:off x="0" y="500345"/>
            <a:ext cx="474617" cy="524278"/>
            <a:chOff x="0" y="-1"/>
            <a:chExt cx="474615" cy="524276"/>
          </a:xfrm>
        </p:grpSpPr>
        <p:sp>
          <p:nvSpPr>
            <p:cNvPr id="3" name="Rectangle 14"/>
            <p:cNvSpPr/>
            <p:nvPr/>
          </p:nvSpPr>
          <p:spPr>
            <a:xfrm>
              <a:off x="0" y="-2"/>
              <a:ext cx="474617" cy="111765"/>
            </a:xfrm>
            <a:prstGeom prst="rect">
              <a:avLst/>
            </a:prstGeom>
            <a:solidFill>
              <a:schemeClr val="accent1"/>
            </a:solidFill>
            <a:ln w="12700" cap="flat">
              <a:noFill/>
              <a:miter lim="400000"/>
            </a:ln>
            <a:effectLst/>
          </p:spPr>
          <p:txBody>
            <a:bodyPr wrap="square" lIns="91438" tIns="91438" rIns="91438" bIns="91438" numCol="1" anchor="ctr">
              <a:noAutofit/>
            </a:bodyPr>
            <a:lstStyle/>
            <a:p>
              <a:pPr algn="ctr">
                <a:defRPr sz="2200">
                  <a:solidFill>
                    <a:srgbClr val="FFFFFF"/>
                  </a:solidFill>
                  <a:latin typeface="Arial"/>
                  <a:ea typeface="Arial"/>
                  <a:cs typeface="Arial"/>
                  <a:sym typeface="Arial"/>
                </a:defRPr>
              </a:pPr>
              <a:endParaRPr/>
            </a:p>
          </p:txBody>
        </p:sp>
        <p:sp>
          <p:nvSpPr>
            <p:cNvPr id="4" name="Rectangle 15"/>
            <p:cNvSpPr/>
            <p:nvPr/>
          </p:nvSpPr>
          <p:spPr>
            <a:xfrm>
              <a:off x="0" y="206255"/>
              <a:ext cx="474617" cy="111764"/>
            </a:xfrm>
            <a:prstGeom prst="rect">
              <a:avLst/>
            </a:prstGeom>
            <a:solidFill>
              <a:schemeClr val="accent2"/>
            </a:solidFill>
            <a:ln w="12700" cap="flat">
              <a:noFill/>
              <a:miter lim="400000"/>
            </a:ln>
            <a:effectLst/>
          </p:spPr>
          <p:txBody>
            <a:bodyPr wrap="square" lIns="91438" tIns="91438" rIns="91438" bIns="91438" numCol="1" anchor="ctr">
              <a:noAutofit/>
            </a:bodyPr>
            <a:lstStyle/>
            <a:p>
              <a:pPr algn="ctr">
                <a:defRPr sz="2200">
                  <a:solidFill>
                    <a:srgbClr val="FFFFFF"/>
                  </a:solidFill>
                  <a:latin typeface="Arial"/>
                  <a:ea typeface="Arial"/>
                  <a:cs typeface="Arial"/>
                  <a:sym typeface="Arial"/>
                </a:defRPr>
              </a:pPr>
              <a:endParaRPr/>
            </a:p>
          </p:txBody>
        </p:sp>
        <p:sp>
          <p:nvSpPr>
            <p:cNvPr id="5" name="Rectangle 16"/>
            <p:cNvSpPr/>
            <p:nvPr/>
          </p:nvSpPr>
          <p:spPr>
            <a:xfrm>
              <a:off x="0" y="412512"/>
              <a:ext cx="474617" cy="111764"/>
            </a:xfrm>
            <a:prstGeom prst="rect">
              <a:avLst/>
            </a:prstGeom>
            <a:solidFill>
              <a:schemeClr val="accent3"/>
            </a:solidFill>
            <a:ln w="12700" cap="flat">
              <a:noFill/>
              <a:miter lim="400000"/>
            </a:ln>
            <a:effectLst/>
          </p:spPr>
          <p:txBody>
            <a:bodyPr wrap="square" lIns="91438" tIns="91438" rIns="91438" bIns="91438" numCol="1" anchor="ctr">
              <a:noAutofit/>
            </a:bodyPr>
            <a:lstStyle/>
            <a:p>
              <a:pPr algn="ctr">
                <a:defRPr sz="2200">
                  <a:solidFill>
                    <a:srgbClr val="FFFFFF"/>
                  </a:solidFill>
                  <a:latin typeface="Arial"/>
                  <a:ea typeface="Arial"/>
                  <a:cs typeface="Arial"/>
                  <a:sym typeface="Arial"/>
                </a:defRPr>
              </a:pPr>
              <a:endParaRPr/>
            </a:p>
          </p:txBody>
        </p:sp>
      </p:grpSp>
      <p:sp>
        <p:nvSpPr>
          <p:cNvPr id="7" name="Title Text"/>
          <p:cNvSpPr txBox="1">
            <a:spLocks noGrp="1"/>
          </p:cNvSpPr>
          <p:nvPr>
            <p:ph type="title"/>
          </p:nvPr>
        </p:nvSpPr>
        <p:spPr>
          <a:xfrm>
            <a:off x="453599" y="417598"/>
            <a:ext cx="11304001" cy="7200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nchor="ctr">
            <a:normAutofit/>
          </a:bodyPr>
          <a:lstStyle/>
          <a:p>
            <a:r>
              <a:t>Title Text</a:t>
            </a:r>
          </a:p>
        </p:txBody>
      </p:sp>
      <p:sp>
        <p:nvSpPr>
          <p:cNvPr id="8" name="Body Level One…"/>
          <p:cNvSpPr txBox="1">
            <a:spLocks noGrp="1"/>
          </p:cNvSpPr>
          <p:nvPr>
            <p:ph type="body" idx="1" hasCustomPrompt="1"/>
          </p:nvPr>
        </p:nvSpPr>
        <p:spPr>
          <a:xfrm>
            <a:off x="453599" y="1800000"/>
            <a:ext cx="11304001" cy="100800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nchor="ctr">
            <a:normAutofit/>
          </a:bodyPr>
          <a:lstStyle/>
          <a:p>
            <a:r>
              <a:t>CONTENTS</a:t>
            </a:r>
          </a:p>
          <a:p>
            <a:pPr lvl="1"/>
            <a:endParaRPr/>
          </a:p>
          <a:p>
            <a:pPr lvl="2"/>
            <a:endParaRPr/>
          </a:p>
          <a:p>
            <a:pPr lvl="3"/>
            <a:endParaRPr/>
          </a:p>
          <a:p>
            <a:pPr lvl="4"/>
            <a:endParaRPr/>
          </a:p>
        </p:txBody>
      </p:sp>
      <p:sp>
        <p:nvSpPr>
          <p:cNvPr id="9" name="Slide Number"/>
          <p:cNvSpPr txBox="1">
            <a:spLocks noGrp="1"/>
          </p:cNvSpPr>
          <p:nvPr>
            <p:ph type="sldNum" sz="quarter" idx="2"/>
          </p:nvPr>
        </p:nvSpPr>
        <p:spPr>
          <a:xfrm>
            <a:off x="733000" y="12905010"/>
            <a:ext cx="351731" cy="345630"/>
          </a:xfrm>
          <a:prstGeom prst="rect">
            <a:avLst/>
          </a:prstGeom>
          <a:ln w="12700">
            <a:miter lim="400000"/>
          </a:ln>
        </p:spPr>
        <p:txBody>
          <a:bodyPr wrap="none" lIns="0" tIns="0" rIns="0" bIns="0" anchor="ctr">
            <a:spAutoFit/>
          </a:bodyPr>
          <a:lstStyle>
            <a:lvl1pPr algn="r">
              <a:defRPr sz="2400">
                <a:solidFill>
                  <a:schemeClr val="accent5"/>
                </a:solidFill>
                <a:latin typeface="Arial"/>
                <a:ea typeface="Arial"/>
                <a:cs typeface="Arial"/>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Lst>
  <p:transition spd="med"/>
  <p:txStyles>
    <p:titleStyle>
      <a:lvl1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1pPr>
      <a:lvl2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2pPr>
      <a:lvl3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3pPr>
      <a:lvl4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4pPr>
      <a:lvl5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5pPr>
      <a:lvl6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6pPr>
      <a:lvl7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7pPr>
      <a:lvl8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8pPr>
      <a:lvl9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9pPr>
    </p:titleStyle>
    <p:bodyStyle>
      <a:lvl1pPr marL="530226" marR="0" indent="-530226" algn="l" defTabSz="1828800" rtl="0" latinLnBrk="0">
        <a:lnSpc>
          <a:spcPct val="90000"/>
        </a:lnSpc>
        <a:spcBef>
          <a:spcPts val="2000"/>
        </a:spcBef>
        <a:spcAft>
          <a:spcPts val="0"/>
        </a:spcAft>
        <a:buClr>
          <a:schemeClr val="accent3"/>
        </a:buClr>
        <a:buSzPct val="100000"/>
        <a:buFontTx/>
        <a:buAutoNum type="arabicPeriod"/>
        <a:tabLst>
          <a:tab pos="4292600" algn="l"/>
        </a:tabLst>
        <a:defRPr sz="2800" b="0" i="0" u="none" strike="noStrike" cap="all" spc="0" baseline="0">
          <a:solidFill>
            <a:srgbClr val="000000"/>
          </a:solidFill>
          <a:uFillTx/>
          <a:latin typeface="Arial"/>
          <a:ea typeface="Arial"/>
          <a:cs typeface="Arial"/>
          <a:sym typeface="Arial"/>
        </a:defRPr>
      </a:lvl1pPr>
      <a:lvl2pPr marL="857250" marR="0" indent="-400050" algn="l" defTabSz="1828800" rtl="0" latinLnBrk="0">
        <a:lnSpc>
          <a:spcPct val="90000"/>
        </a:lnSpc>
        <a:spcBef>
          <a:spcPts val="2000"/>
        </a:spcBef>
        <a:spcAft>
          <a:spcPts val="0"/>
        </a:spcAft>
        <a:buClr>
          <a:schemeClr val="accent3"/>
        </a:buClr>
        <a:buSzPct val="100000"/>
        <a:buFontTx/>
        <a:buChar char="▪"/>
        <a:tabLst>
          <a:tab pos="4292600" algn="l"/>
        </a:tabLst>
        <a:defRPr sz="2800" b="0" i="0" u="none" strike="noStrike" cap="all" spc="0" baseline="0">
          <a:solidFill>
            <a:srgbClr val="000000"/>
          </a:solidFill>
          <a:uFillTx/>
          <a:latin typeface="Arial"/>
          <a:ea typeface="Arial"/>
          <a:cs typeface="Arial"/>
          <a:sym typeface="Arial"/>
        </a:defRPr>
      </a:lvl2pPr>
      <a:lvl3pPr marL="0" marR="0" indent="0" algn="l" defTabSz="1828800" rtl="0" latinLnBrk="0">
        <a:lnSpc>
          <a:spcPct val="90000"/>
        </a:lnSpc>
        <a:spcBef>
          <a:spcPts val="2000"/>
        </a:spcBef>
        <a:spcAft>
          <a:spcPts val="0"/>
        </a:spcAft>
        <a:buClr>
          <a:schemeClr val="accent3"/>
        </a:buClr>
        <a:buSzTx/>
        <a:buFontTx/>
        <a:buNone/>
        <a:tabLst>
          <a:tab pos="4292600" algn="l"/>
        </a:tabLst>
        <a:defRPr sz="2800" b="0" i="0" u="none" strike="noStrike" cap="all" spc="0" baseline="0">
          <a:solidFill>
            <a:srgbClr val="000000"/>
          </a:solidFill>
          <a:uFillTx/>
          <a:latin typeface="Arial"/>
          <a:ea typeface="Arial"/>
          <a:cs typeface="Arial"/>
          <a:sym typeface="Arial"/>
        </a:defRPr>
      </a:lvl3pPr>
      <a:lvl4pPr marL="0" marR="0" indent="0" algn="l" defTabSz="1828800" rtl="0" latinLnBrk="0">
        <a:lnSpc>
          <a:spcPct val="90000"/>
        </a:lnSpc>
        <a:spcBef>
          <a:spcPts val="2000"/>
        </a:spcBef>
        <a:spcAft>
          <a:spcPts val="0"/>
        </a:spcAft>
        <a:buClr>
          <a:schemeClr val="accent3"/>
        </a:buClr>
        <a:buSzTx/>
        <a:buFontTx/>
        <a:buNone/>
        <a:tabLst>
          <a:tab pos="4292600" algn="l"/>
        </a:tabLst>
        <a:defRPr sz="2800" b="0" i="0" u="none" strike="noStrike" cap="all" spc="0" baseline="0">
          <a:solidFill>
            <a:srgbClr val="000000"/>
          </a:solidFill>
          <a:uFillTx/>
          <a:latin typeface="Arial"/>
          <a:ea typeface="Arial"/>
          <a:cs typeface="Arial"/>
          <a:sym typeface="Arial"/>
        </a:defRPr>
      </a:lvl4pPr>
      <a:lvl5pPr marL="0" marR="0" indent="0" algn="l" defTabSz="1828800" rtl="0" latinLnBrk="0">
        <a:lnSpc>
          <a:spcPct val="90000"/>
        </a:lnSpc>
        <a:spcBef>
          <a:spcPts val="2000"/>
        </a:spcBef>
        <a:spcAft>
          <a:spcPts val="0"/>
        </a:spcAft>
        <a:buClr>
          <a:schemeClr val="accent3"/>
        </a:buClr>
        <a:buSzTx/>
        <a:buFontTx/>
        <a:buNone/>
        <a:tabLst>
          <a:tab pos="4292600" algn="l"/>
        </a:tabLst>
        <a:defRPr sz="2800" b="0" i="0" u="none" strike="noStrike" cap="all" spc="0" baseline="0">
          <a:solidFill>
            <a:srgbClr val="000000"/>
          </a:solidFill>
          <a:uFillTx/>
          <a:latin typeface="Arial"/>
          <a:ea typeface="Arial"/>
          <a:cs typeface="Arial"/>
          <a:sym typeface="Arial"/>
        </a:defRPr>
      </a:lvl5pPr>
      <a:lvl6pPr marL="2641600" marR="0" indent="-355600" algn="l" defTabSz="1828800" rtl="0" latinLnBrk="0">
        <a:lnSpc>
          <a:spcPct val="90000"/>
        </a:lnSpc>
        <a:spcBef>
          <a:spcPts val="2000"/>
        </a:spcBef>
        <a:spcAft>
          <a:spcPts val="0"/>
        </a:spcAft>
        <a:buClr>
          <a:schemeClr val="accent3"/>
        </a:buClr>
        <a:buSzPct val="100000"/>
        <a:buFontTx/>
        <a:buChar char="•"/>
        <a:tabLst>
          <a:tab pos="4292600" algn="l"/>
        </a:tabLst>
        <a:defRPr sz="2800" b="0" i="0" u="none" strike="noStrike" cap="all" spc="0" baseline="0">
          <a:solidFill>
            <a:srgbClr val="000000"/>
          </a:solidFill>
          <a:uFillTx/>
          <a:latin typeface="Arial"/>
          <a:ea typeface="Arial"/>
          <a:cs typeface="Arial"/>
          <a:sym typeface="Arial"/>
        </a:defRPr>
      </a:lvl6pPr>
      <a:lvl7pPr marL="3098800" marR="0" indent="-355600" algn="l" defTabSz="1828800" rtl="0" latinLnBrk="0">
        <a:lnSpc>
          <a:spcPct val="90000"/>
        </a:lnSpc>
        <a:spcBef>
          <a:spcPts val="2000"/>
        </a:spcBef>
        <a:spcAft>
          <a:spcPts val="0"/>
        </a:spcAft>
        <a:buClr>
          <a:schemeClr val="accent3"/>
        </a:buClr>
        <a:buSzPct val="100000"/>
        <a:buFontTx/>
        <a:buChar char="•"/>
        <a:tabLst>
          <a:tab pos="4292600" algn="l"/>
        </a:tabLst>
        <a:defRPr sz="2800" b="0" i="0" u="none" strike="noStrike" cap="all" spc="0" baseline="0">
          <a:solidFill>
            <a:srgbClr val="000000"/>
          </a:solidFill>
          <a:uFillTx/>
          <a:latin typeface="Arial"/>
          <a:ea typeface="Arial"/>
          <a:cs typeface="Arial"/>
          <a:sym typeface="Arial"/>
        </a:defRPr>
      </a:lvl7pPr>
      <a:lvl8pPr marL="3556000" marR="0" indent="-355600" algn="l" defTabSz="1828800" rtl="0" latinLnBrk="0">
        <a:lnSpc>
          <a:spcPct val="90000"/>
        </a:lnSpc>
        <a:spcBef>
          <a:spcPts val="2000"/>
        </a:spcBef>
        <a:spcAft>
          <a:spcPts val="0"/>
        </a:spcAft>
        <a:buClr>
          <a:schemeClr val="accent3"/>
        </a:buClr>
        <a:buSzPct val="100000"/>
        <a:buFontTx/>
        <a:buChar char="•"/>
        <a:tabLst>
          <a:tab pos="4292600" algn="l"/>
        </a:tabLst>
        <a:defRPr sz="2800" b="0" i="0" u="none" strike="noStrike" cap="all" spc="0" baseline="0">
          <a:solidFill>
            <a:srgbClr val="000000"/>
          </a:solidFill>
          <a:uFillTx/>
          <a:latin typeface="Arial"/>
          <a:ea typeface="Arial"/>
          <a:cs typeface="Arial"/>
          <a:sym typeface="Arial"/>
        </a:defRPr>
      </a:lvl8pPr>
      <a:lvl9pPr marL="4013200" marR="0" indent="-355600" algn="l" defTabSz="1828800" rtl="0" latinLnBrk="0">
        <a:lnSpc>
          <a:spcPct val="90000"/>
        </a:lnSpc>
        <a:spcBef>
          <a:spcPts val="2000"/>
        </a:spcBef>
        <a:spcAft>
          <a:spcPts val="0"/>
        </a:spcAft>
        <a:buClr>
          <a:schemeClr val="accent3"/>
        </a:buClr>
        <a:buSzPct val="100000"/>
        <a:buFontTx/>
        <a:buChar char="•"/>
        <a:tabLst>
          <a:tab pos="4292600" algn="l"/>
        </a:tabLst>
        <a:defRPr sz="2800" b="0" i="0" u="none" strike="noStrike" cap="all" spc="0" baseline="0">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2EDBFD-6339-4E3B-935C-623585CA2290}"/>
              </a:ext>
            </a:extLst>
          </p:cNvPr>
          <p:cNvSpPr>
            <a:spLocks noGrp="1"/>
          </p:cNvSpPr>
          <p:nvPr>
            <p:ph type="title"/>
          </p:nvPr>
        </p:nvSpPr>
        <p:spPr>
          <a:xfrm>
            <a:off x="453599" y="418206"/>
            <a:ext cx="23473198" cy="720000"/>
          </a:xfrm>
          <a:prstGeom prst="rect">
            <a:avLst/>
          </a:prstGeom>
        </p:spPr>
        <p:txBody>
          <a:bodyPr vert="horz" lIns="91440" tIns="45720" rIns="91440" bIns="45720" rtlCol="0" anchor="ctr">
            <a:noAutofit/>
          </a:bodyPr>
          <a:lstStyle/>
          <a:p>
            <a:r>
              <a:rPr lang="fr-FR" dirty="0"/>
              <a:t>Modifiez le style du titre</a:t>
            </a:r>
            <a:endParaRPr lang="en-GB" dirty="0"/>
          </a:p>
        </p:txBody>
      </p:sp>
      <p:sp>
        <p:nvSpPr>
          <p:cNvPr id="3" name="Text Placeholder 2">
            <a:extLst>
              <a:ext uri="{FF2B5EF4-FFF2-40B4-BE49-F238E27FC236}">
                <a16:creationId xmlns:a16="http://schemas.microsoft.com/office/drawing/2014/main" id="{21F45D8D-6EA4-4688-B686-77389B90452A}"/>
              </a:ext>
            </a:extLst>
          </p:cNvPr>
          <p:cNvSpPr>
            <a:spLocks noGrp="1"/>
          </p:cNvSpPr>
          <p:nvPr>
            <p:ph type="body" idx="1"/>
          </p:nvPr>
        </p:nvSpPr>
        <p:spPr>
          <a:xfrm>
            <a:off x="453600" y="1800000"/>
            <a:ext cx="23473200" cy="100800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B1811707-6441-448C-820F-5CC2037872F3}"/>
              </a:ext>
            </a:extLst>
          </p:cNvPr>
          <p:cNvSpPr>
            <a:spLocks noGrp="1"/>
          </p:cNvSpPr>
          <p:nvPr>
            <p:ph type="sldNum" sz="quarter" idx="4"/>
          </p:nvPr>
        </p:nvSpPr>
        <p:spPr>
          <a:xfrm>
            <a:off x="399813" y="12712701"/>
            <a:ext cx="684918" cy="730250"/>
          </a:xfrm>
          <a:prstGeom prst="rect">
            <a:avLst/>
          </a:prstGeom>
        </p:spPr>
        <p:txBody>
          <a:bodyPr vert="horz" lIns="0" tIns="45720" rIns="0" bIns="45720" rtlCol="0" anchor="ctr"/>
          <a:lstStyle>
            <a:lvl1pPr algn="r">
              <a:defRPr sz="2400" b="0">
                <a:solidFill>
                  <a:schemeClr val="accent5"/>
                </a:solidFill>
              </a:defRPr>
            </a:lvl1pPr>
          </a:lstStyle>
          <a:p>
            <a:fld id="{0E153218-3C45-4416-BBD6-D0B8FE588688}" type="slidenum">
              <a:rPr lang="en-GB" smtClean="0"/>
              <a:pPr/>
              <a:t>‹#›</a:t>
            </a:fld>
            <a:endParaRPr lang="en-GB" spc="600" dirty="0"/>
          </a:p>
        </p:txBody>
      </p:sp>
      <p:sp>
        <p:nvSpPr>
          <p:cNvPr id="12" name="Date Placeholder 11">
            <a:extLst>
              <a:ext uri="{FF2B5EF4-FFF2-40B4-BE49-F238E27FC236}">
                <a16:creationId xmlns:a16="http://schemas.microsoft.com/office/drawing/2014/main" id="{3514F2F5-0433-4AF7-A61C-5547E8DFDBAF}"/>
              </a:ext>
            </a:extLst>
          </p:cNvPr>
          <p:cNvSpPr>
            <a:spLocks noGrp="1"/>
          </p:cNvSpPr>
          <p:nvPr>
            <p:ph type="dt" sz="half" idx="2"/>
          </p:nvPr>
        </p:nvSpPr>
        <p:spPr>
          <a:xfrm>
            <a:off x="20878780" y="12712701"/>
            <a:ext cx="3048016" cy="730250"/>
          </a:xfrm>
          <a:prstGeom prst="rect">
            <a:avLst/>
          </a:prstGeom>
        </p:spPr>
        <p:txBody>
          <a:bodyPr vert="horz" lIns="91440" tIns="45720" rIns="91440" bIns="45720" rtlCol="0" anchor="ctr"/>
          <a:lstStyle>
            <a:lvl1pPr algn="r">
              <a:defRPr sz="2000">
                <a:solidFill>
                  <a:schemeClr val="accent5"/>
                </a:solidFill>
              </a:defRPr>
            </a:lvl1pPr>
          </a:lstStyle>
          <a:p>
            <a:fld id="{F46B4234-857F-4141-834C-9A7AEBE5AADE}" type="datetime1">
              <a:rPr lang="en-GB" smtClean="0"/>
              <a:pPr/>
              <a:t>15/06/2020</a:t>
            </a:fld>
            <a:endParaRPr lang="en-GB"/>
          </a:p>
        </p:txBody>
      </p:sp>
      <p:sp>
        <p:nvSpPr>
          <p:cNvPr id="13" name="Footer Placeholder 12">
            <a:extLst>
              <a:ext uri="{FF2B5EF4-FFF2-40B4-BE49-F238E27FC236}">
                <a16:creationId xmlns:a16="http://schemas.microsoft.com/office/drawing/2014/main" id="{F5787D18-55AD-47BA-9E7B-16790C87EA1A}"/>
              </a:ext>
            </a:extLst>
          </p:cNvPr>
          <p:cNvSpPr>
            <a:spLocks noGrp="1"/>
          </p:cNvSpPr>
          <p:nvPr>
            <p:ph type="ftr" sz="quarter" idx="3"/>
          </p:nvPr>
        </p:nvSpPr>
        <p:spPr>
          <a:xfrm>
            <a:off x="8080762" y="12712701"/>
            <a:ext cx="8229600" cy="730250"/>
          </a:xfrm>
          <a:prstGeom prst="rect">
            <a:avLst/>
          </a:prstGeom>
        </p:spPr>
        <p:txBody>
          <a:bodyPr vert="horz" lIns="91440" tIns="45720" rIns="91440" bIns="45720" rtlCol="0" anchor="ctr"/>
          <a:lstStyle>
            <a:lvl1pPr algn="ctr">
              <a:defRPr sz="2000">
                <a:solidFill>
                  <a:schemeClr val="accent5"/>
                </a:solidFill>
              </a:defRPr>
            </a:lvl1pPr>
          </a:lstStyle>
          <a:p>
            <a:endParaRPr lang="en-GB" dirty="0"/>
          </a:p>
        </p:txBody>
      </p:sp>
      <p:sp>
        <p:nvSpPr>
          <p:cNvPr id="5" name="TextBox 4">
            <a:extLst>
              <a:ext uri="{FF2B5EF4-FFF2-40B4-BE49-F238E27FC236}">
                <a16:creationId xmlns:a16="http://schemas.microsoft.com/office/drawing/2014/main" id="{85B67243-9C67-4243-9E82-EFFCAF15FA7C}"/>
              </a:ext>
            </a:extLst>
          </p:cNvPr>
          <p:cNvSpPr txBox="1"/>
          <p:nvPr userDrawn="1"/>
        </p:nvSpPr>
        <p:spPr>
          <a:xfrm>
            <a:off x="1004049" y="12712701"/>
            <a:ext cx="2091326" cy="730250"/>
          </a:xfrm>
          <a:prstGeom prst="rect">
            <a:avLst/>
          </a:prstGeom>
          <a:noFill/>
        </p:spPr>
        <p:txBody>
          <a:bodyPr wrap="none" rtlCol="0" anchor="ctr">
            <a:no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chemeClr val="accent5"/>
                </a:solidFill>
                <a:effectLst/>
                <a:uLnTx/>
                <a:uFillTx/>
                <a:latin typeface="+mn-lt"/>
                <a:ea typeface="Arial" charset="0"/>
                <a:cs typeface="+mn-cs"/>
              </a:rPr>
              <a:t>-</a:t>
            </a:r>
            <a:r>
              <a:rPr kumimoji="0" lang="en-GB" sz="2400" b="0" i="0" u="none" strike="noStrike" kern="1200" cap="none" spc="200" normalizeH="0" baseline="0" noProof="0" dirty="0">
                <a:ln>
                  <a:noFill/>
                </a:ln>
                <a:solidFill>
                  <a:schemeClr val="accent5"/>
                </a:solidFill>
                <a:effectLst/>
                <a:uLnTx/>
                <a:uFillTx/>
                <a:latin typeface="+mn-lt"/>
                <a:ea typeface="+mn-ea"/>
                <a:cs typeface="+mn-cs"/>
              </a:rPr>
              <a:t> </a:t>
            </a:r>
            <a:r>
              <a:rPr kumimoji="0" lang="en-GB" sz="2400" b="0" i="0" u="none" strike="noStrike" kern="1200" cap="none" spc="600" normalizeH="0" baseline="0" noProof="0" dirty="0">
                <a:ln>
                  <a:noFill/>
                </a:ln>
                <a:solidFill>
                  <a:schemeClr val="accent5"/>
                </a:solidFill>
                <a:effectLst/>
                <a:uLnTx/>
                <a:uFillTx/>
                <a:latin typeface="+mn-lt"/>
                <a:ea typeface="+mn-ea"/>
                <a:cs typeface="+mn-cs"/>
              </a:rPr>
              <a:t>MAZARS</a:t>
            </a:r>
            <a:endParaRPr lang="en-GB" sz="2400" b="0" dirty="0">
              <a:solidFill>
                <a:schemeClr val="accent5"/>
              </a:solidFill>
            </a:endParaRPr>
          </a:p>
        </p:txBody>
      </p:sp>
      <p:grpSp>
        <p:nvGrpSpPr>
          <p:cNvPr id="11" name="Group 10">
            <a:extLst>
              <a:ext uri="{FF2B5EF4-FFF2-40B4-BE49-F238E27FC236}">
                <a16:creationId xmlns:a16="http://schemas.microsoft.com/office/drawing/2014/main" id="{F09E8385-5E3C-47C8-81C9-8F52DB4BD747}"/>
              </a:ext>
            </a:extLst>
          </p:cNvPr>
          <p:cNvGrpSpPr/>
          <p:nvPr userDrawn="1"/>
        </p:nvGrpSpPr>
        <p:grpSpPr>
          <a:xfrm>
            <a:off x="0" y="500349"/>
            <a:ext cx="474616" cy="524274"/>
            <a:chOff x="0" y="250174"/>
            <a:chExt cx="237308" cy="262137"/>
          </a:xfrm>
        </p:grpSpPr>
        <p:sp>
          <p:nvSpPr>
            <p:cNvPr id="4" name="Rectangle 3">
              <a:extLst>
                <a:ext uri="{FF2B5EF4-FFF2-40B4-BE49-F238E27FC236}">
                  <a16:creationId xmlns:a16="http://schemas.microsoft.com/office/drawing/2014/main" id="{6472067C-CCE6-4AC0-B156-3F18439DB634}"/>
                </a:ext>
              </a:extLst>
            </p:cNvPr>
            <p:cNvSpPr/>
            <p:nvPr userDrawn="1"/>
          </p:nvSpPr>
          <p:spPr>
            <a:xfrm>
              <a:off x="0" y="250174"/>
              <a:ext cx="237308" cy="55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chemeClr val="bg1"/>
                </a:solidFill>
              </a:endParaRPr>
            </a:p>
          </p:txBody>
        </p:sp>
        <p:sp>
          <p:nvSpPr>
            <p:cNvPr id="14" name="Rectangle 13">
              <a:extLst>
                <a:ext uri="{FF2B5EF4-FFF2-40B4-BE49-F238E27FC236}">
                  <a16:creationId xmlns:a16="http://schemas.microsoft.com/office/drawing/2014/main" id="{AF40CA79-3BCD-4B0B-AB1E-5BB9A57DF650}"/>
                </a:ext>
              </a:extLst>
            </p:cNvPr>
            <p:cNvSpPr/>
            <p:nvPr userDrawn="1"/>
          </p:nvSpPr>
          <p:spPr>
            <a:xfrm>
              <a:off x="0" y="353302"/>
              <a:ext cx="237308" cy="55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chemeClr val="bg1"/>
                </a:solidFill>
              </a:endParaRPr>
            </a:p>
          </p:txBody>
        </p:sp>
        <p:sp>
          <p:nvSpPr>
            <p:cNvPr id="15" name="Rectangle 14">
              <a:extLst>
                <a:ext uri="{FF2B5EF4-FFF2-40B4-BE49-F238E27FC236}">
                  <a16:creationId xmlns:a16="http://schemas.microsoft.com/office/drawing/2014/main" id="{2DF84197-FD42-4BDF-A7D3-73A468D26652}"/>
                </a:ext>
              </a:extLst>
            </p:cNvPr>
            <p:cNvSpPr/>
            <p:nvPr userDrawn="1"/>
          </p:nvSpPr>
          <p:spPr>
            <a:xfrm>
              <a:off x="0" y="456430"/>
              <a:ext cx="237308" cy="558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chemeClr val="bg1"/>
                </a:solidFill>
              </a:endParaRPr>
            </a:p>
          </p:txBody>
        </p:sp>
      </p:grpSp>
    </p:spTree>
    <p:extLst>
      <p:ext uri="{BB962C8B-B14F-4D97-AF65-F5344CB8AC3E}">
        <p14:creationId xmlns:p14="http://schemas.microsoft.com/office/powerpoint/2010/main" val="41711533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Lst>
  <p:transition spd="slow">
    <p:push/>
  </p:transition>
  <p:hf hdr="0" ftr="0" dt="0"/>
  <p:txStyles>
    <p:titleStyle>
      <a:lvl1pPr algn="l" defTabSz="1828800" rtl="0" eaLnBrk="1" latinLnBrk="0" hangingPunct="1">
        <a:lnSpc>
          <a:spcPct val="90000"/>
        </a:lnSpc>
        <a:spcBef>
          <a:spcPct val="0"/>
        </a:spcBef>
        <a:buNone/>
        <a:defRPr sz="4000" b="1" kern="1200" cap="all" baseline="0">
          <a:solidFill>
            <a:schemeClr val="tx1"/>
          </a:solidFill>
          <a:latin typeface="+mj-lt"/>
          <a:ea typeface="+mj-ea"/>
          <a:cs typeface="+mj-cs"/>
        </a:defRPr>
      </a:lvl1pPr>
    </p:titleStyle>
    <p:bodyStyle>
      <a:lvl1pPr marL="358776" indent="-358776" algn="l" defTabSz="1828800" rtl="0" eaLnBrk="1" latinLnBrk="0" hangingPunct="1">
        <a:lnSpc>
          <a:spcPct val="90000"/>
        </a:lnSpc>
        <a:spcBef>
          <a:spcPts val="2000"/>
        </a:spcBef>
        <a:buClr>
          <a:schemeClr val="accent3"/>
        </a:buClr>
        <a:buFont typeface="Wingdings" panose="05000000000000000000" pitchFamily="2" charset="2"/>
        <a:buChar char="§"/>
        <a:tabLst>
          <a:tab pos="4302126" algn="l"/>
        </a:tabLst>
        <a:defRPr sz="2800" kern="1200">
          <a:solidFill>
            <a:schemeClr val="tx1"/>
          </a:solidFill>
          <a:latin typeface="+mn-lt"/>
          <a:ea typeface="+mn-ea"/>
          <a:cs typeface="+mn-cs"/>
        </a:defRPr>
      </a:lvl1pPr>
      <a:lvl2pPr marL="717550" indent="-358776" algn="l" defTabSz="1828800" rtl="0" eaLnBrk="1" latinLnBrk="0" hangingPunct="1">
        <a:lnSpc>
          <a:spcPct val="90000"/>
        </a:lnSpc>
        <a:spcBef>
          <a:spcPts val="1000"/>
        </a:spcBef>
        <a:buClr>
          <a:schemeClr val="accent3"/>
        </a:buClr>
        <a:buFont typeface="Wingdings" panose="05000000000000000000" pitchFamily="2" charset="2"/>
        <a:buChar char="§"/>
        <a:tabLst>
          <a:tab pos="4302126" algn="l"/>
        </a:tabLst>
        <a:defRPr sz="2200" kern="1200">
          <a:solidFill>
            <a:schemeClr val="tx1"/>
          </a:solidFill>
          <a:latin typeface="+mn-lt"/>
          <a:ea typeface="+mn-ea"/>
          <a:cs typeface="+mn-cs"/>
        </a:defRPr>
      </a:lvl2pPr>
      <a:lvl3pPr marL="1076326" indent="-358776" algn="l" defTabSz="1828800" rtl="0" eaLnBrk="1" latinLnBrk="0" hangingPunct="1">
        <a:lnSpc>
          <a:spcPct val="90000"/>
        </a:lnSpc>
        <a:spcBef>
          <a:spcPts val="1000"/>
        </a:spcBef>
        <a:buClr>
          <a:schemeClr val="accent3"/>
        </a:buClr>
        <a:buFont typeface="Wingdings" panose="05000000000000000000" pitchFamily="2" charset="2"/>
        <a:buChar char="§"/>
        <a:tabLst>
          <a:tab pos="4302126" algn="l"/>
        </a:tabLst>
        <a:defRPr sz="2200" kern="1200">
          <a:solidFill>
            <a:schemeClr val="tx1"/>
          </a:solidFill>
          <a:latin typeface="+mn-lt"/>
          <a:ea typeface="+mn-ea"/>
          <a:cs typeface="+mn-cs"/>
        </a:defRPr>
      </a:lvl3pPr>
      <a:lvl4pPr marL="1435100" indent="-358776" algn="l" defTabSz="1828800" rtl="0" eaLnBrk="1" latinLnBrk="0" hangingPunct="1">
        <a:lnSpc>
          <a:spcPct val="90000"/>
        </a:lnSpc>
        <a:spcBef>
          <a:spcPts val="1000"/>
        </a:spcBef>
        <a:buClr>
          <a:schemeClr val="accent3"/>
        </a:buClr>
        <a:buFont typeface="Wingdings" panose="05000000000000000000" pitchFamily="2" charset="2"/>
        <a:buChar char="§"/>
        <a:tabLst>
          <a:tab pos="4302126" algn="l"/>
        </a:tabLst>
        <a:defRPr sz="2200" kern="1200">
          <a:solidFill>
            <a:schemeClr val="tx1"/>
          </a:solidFill>
          <a:latin typeface="+mn-lt"/>
          <a:ea typeface="+mn-ea"/>
          <a:cs typeface="+mn-cs"/>
        </a:defRPr>
      </a:lvl4pPr>
      <a:lvl5pPr marL="1793876" indent="-358776" algn="l" defTabSz="1828800" rtl="0" eaLnBrk="1" latinLnBrk="0" hangingPunct="1">
        <a:lnSpc>
          <a:spcPct val="90000"/>
        </a:lnSpc>
        <a:spcBef>
          <a:spcPts val="1000"/>
        </a:spcBef>
        <a:buClr>
          <a:schemeClr val="accent3"/>
        </a:buClr>
        <a:buFont typeface="Wingdings" panose="05000000000000000000" pitchFamily="2" charset="2"/>
        <a:buChar char="§"/>
        <a:tabLst>
          <a:tab pos="4302126" algn="l"/>
        </a:tabLst>
        <a:defRPr sz="22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753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2EDBFD-6339-4E3B-935C-623585CA2290}"/>
              </a:ext>
            </a:extLst>
          </p:cNvPr>
          <p:cNvSpPr>
            <a:spLocks noGrp="1"/>
          </p:cNvSpPr>
          <p:nvPr>
            <p:ph type="title"/>
          </p:nvPr>
        </p:nvSpPr>
        <p:spPr>
          <a:xfrm>
            <a:off x="453599" y="418206"/>
            <a:ext cx="23473198" cy="720000"/>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1F45D8D-6EA4-4688-B686-77389B90452A}"/>
              </a:ext>
            </a:extLst>
          </p:cNvPr>
          <p:cNvSpPr>
            <a:spLocks noGrp="1"/>
          </p:cNvSpPr>
          <p:nvPr>
            <p:ph type="body" idx="1"/>
          </p:nvPr>
        </p:nvSpPr>
        <p:spPr>
          <a:xfrm>
            <a:off x="453600" y="1800000"/>
            <a:ext cx="23473200" cy="100800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B1811707-6441-448C-820F-5CC2037872F3}"/>
              </a:ext>
            </a:extLst>
          </p:cNvPr>
          <p:cNvSpPr>
            <a:spLocks noGrp="1"/>
          </p:cNvSpPr>
          <p:nvPr>
            <p:ph type="sldNum" sz="quarter" idx="4"/>
          </p:nvPr>
        </p:nvSpPr>
        <p:spPr>
          <a:xfrm>
            <a:off x="399813" y="12712701"/>
            <a:ext cx="684918" cy="730250"/>
          </a:xfrm>
          <a:prstGeom prst="rect">
            <a:avLst/>
          </a:prstGeom>
        </p:spPr>
        <p:txBody>
          <a:bodyPr vert="horz" lIns="0" tIns="45720" rIns="0" bIns="45720" rtlCol="0" anchor="ctr"/>
          <a:lstStyle>
            <a:lvl1pPr algn="r">
              <a:defRPr sz="2400" b="0">
                <a:solidFill>
                  <a:schemeClr val="accent5"/>
                </a:solidFill>
              </a:defRPr>
            </a:lvl1pPr>
          </a:lstStyle>
          <a:p>
            <a:fld id="{0E153218-3C45-4416-BBD6-D0B8FE588688}" type="slidenum">
              <a:rPr lang="en-GB" smtClean="0"/>
              <a:pPr/>
              <a:t>‹#›</a:t>
            </a:fld>
            <a:endParaRPr lang="en-GB" spc="600" dirty="0"/>
          </a:p>
        </p:txBody>
      </p:sp>
      <p:grpSp>
        <p:nvGrpSpPr>
          <p:cNvPr id="7" name="Grouper 3">
            <a:extLst>
              <a:ext uri="{FF2B5EF4-FFF2-40B4-BE49-F238E27FC236}">
                <a16:creationId xmlns:a16="http://schemas.microsoft.com/office/drawing/2014/main" id="{85307FE4-5F8C-417C-A153-9F8668A2A111}"/>
              </a:ext>
            </a:extLst>
          </p:cNvPr>
          <p:cNvGrpSpPr/>
          <p:nvPr userDrawn="1"/>
        </p:nvGrpSpPr>
        <p:grpSpPr>
          <a:xfrm>
            <a:off x="0" y="500348"/>
            <a:ext cx="474616" cy="522820"/>
            <a:chOff x="0" y="313948"/>
            <a:chExt cx="237308" cy="261410"/>
          </a:xfrm>
        </p:grpSpPr>
        <p:sp>
          <p:nvSpPr>
            <p:cNvPr id="8" name="Rectangle 7">
              <a:extLst>
                <a:ext uri="{FF2B5EF4-FFF2-40B4-BE49-F238E27FC236}">
                  <a16:creationId xmlns:a16="http://schemas.microsoft.com/office/drawing/2014/main" id="{18E55755-8262-4300-ACED-2ECCF06B6FD4}"/>
                </a:ext>
              </a:extLst>
            </p:cNvPr>
            <p:cNvSpPr/>
            <p:nvPr userDrawn="1"/>
          </p:nvSpPr>
          <p:spPr>
            <a:xfrm>
              <a:off x="0" y="313948"/>
              <a:ext cx="237308" cy="55881"/>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5600" b="0" i="0" dirty="0">
                <a:latin typeface="Arial Regular"/>
              </a:endParaRPr>
            </a:p>
          </p:txBody>
        </p:sp>
        <p:sp>
          <p:nvSpPr>
            <p:cNvPr id="9" name="Rectangle 8">
              <a:extLst>
                <a:ext uri="{FF2B5EF4-FFF2-40B4-BE49-F238E27FC236}">
                  <a16:creationId xmlns:a16="http://schemas.microsoft.com/office/drawing/2014/main" id="{706B20E3-276E-45E0-A9B3-4439F6DFBDFD}"/>
                </a:ext>
              </a:extLst>
            </p:cNvPr>
            <p:cNvSpPr/>
            <p:nvPr userDrawn="1"/>
          </p:nvSpPr>
          <p:spPr>
            <a:xfrm>
              <a:off x="0" y="421898"/>
              <a:ext cx="237308" cy="55881"/>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5600" b="0" i="0" dirty="0">
                <a:latin typeface="Arial Regular"/>
              </a:endParaRPr>
            </a:p>
          </p:txBody>
        </p:sp>
        <p:sp>
          <p:nvSpPr>
            <p:cNvPr id="10" name="Rectangle 9">
              <a:extLst>
                <a:ext uri="{FF2B5EF4-FFF2-40B4-BE49-F238E27FC236}">
                  <a16:creationId xmlns:a16="http://schemas.microsoft.com/office/drawing/2014/main" id="{EA495AE9-FB3F-429D-9B33-138C5F0C1E5A}"/>
                </a:ext>
              </a:extLst>
            </p:cNvPr>
            <p:cNvSpPr/>
            <p:nvPr userDrawn="1"/>
          </p:nvSpPr>
          <p:spPr>
            <a:xfrm>
              <a:off x="0" y="519477"/>
              <a:ext cx="237308" cy="55881"/>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5600" b="0" i="0" dirty="0">
                <a:latin typeface="Arial Regular"/>
              </a:endParaRPr>
            </a:p>
          </p:txBody>
        </p:sp>
      </p:grpSp>
      <p:sp>
        <p:nvSpPr>
          <p:cNvPr id="12" name="Date Placeholder 11">
            <a:extLst>
              <a:ext uri="{FF2B5EF4-FFF2-40B4-BE49-F238E27FC236}">
                <a16:creationId xmlns:a16="http://schemas.microsoft.com/office/drawing/2014/main" id="{3514F2F5-0433-4AF7-A61C-5547E8DFDBAF}"/>
              </a:ext>
            </a:extLst>
          </p:cNvPr>
          <p:cNvSpPr>
            <a:spLocks noGrp="1"/>
          </p:cNvSpPr>
          <p:nvPr>
            <p:ph type="dt" sz="half" idx="2"/>
          </p:nvPr>
        </p:nvSpPr>
        <p:spPr>
          <a:xfrm>
            <a:off x="20878780" y="12712701"/>
            <a:ext cx="3048016" cy="730250"/>
          </a:xfrm>
          <a:prstGeom prst="rect">
            <a:avLst/>
          </a:prstGeom>
        </p:spPr>
        <p:txBody>
          <a:bodyPr vert="horz" lIns="91440" tIns="45720" rIns="91440" bIns="45720" rtlCol="0" anchor="ctr"/>
          <a:lstStyle>
            <a:lvl1pPr algn="r">
              <a:defRPr sz="2000">
                <a:solidFill>
                  <a:schemeClr val="accent5"/>
                </a:solidFill>
              </a:defRPr>
            </a:lvl1pPr>
          </a:lstStyle>
          <a:p>
            <a:fld id="{F46B4234-857F-4141-834C-9A7AEBE5AADE}" type="datetime1">
              <a:rPr lang="en-GB" smtClean="0"/>
              <a:pPr/>
              <a:t>15/06/2020</a:t>
            </a:fld>
            <a:endParaRPr lang="en-GB"/>
          </a:p>
        </p:txBody>
      </p:sp>
      <p:sp>
        <p:nvSpPr>
          <p:cNvPr id="13" name="Footer Placeholder 12">
            <a:extLst>
              <a:ext uri="{FF2B5EF4-FFF2-40B4-BE49-F238E27FC236}">
                <a16:creationId xmlns:a16="http://schemas.microsoft.com/office/drawing/2014/main" id="{F5787D18-55AD-47BA-9E7B-16790C87EA1A}"/>
              </a:ext>
            </a:extLst>
          </p:cNvPr>
          <p:cNvSpPr>
            <a:spLocks noGrp="1"/>
          </p:cNvSpPr>
          <p:nvPr>
            <p:ph type="ftr" sz="quarter" idx="3"/>
          </p:nvPr>
        </p:nvSpPr>
        <p:spPr>
          <a:xfrm>
            <a:off x="8080762" y="12712701"/>
            <a:ext cx="8229600" cy="730250"/>
          </a:xfrm>
          <a:prstGeom prst="rect">
            <a:avLst/>
          </a:prstGeom>
        </p:spPr>
        <p:txBody>
          <a:bodyPr vert="horz" lIns="91440" tIns="45720" rIns="91440" bIns="45720" rtlCol="0" anchor="ctr"/>
          <a:lstStyle>
            <a:lvl1pPr algn="ctr">
              <a:defRPr sz="2000">
                <a:solidFill>
                  <a:schemeClr val="accent5"/>
                </a:solidFill>
              </a:defRPr>
            </a:lvl1pPr>
          </a:lstStyle>
          <a:p>
            <a:endParaRPr lang="en-GB" dirty="0"/>
          </a:p>
        </p:txBody>
      </p:sp>
      <p:sp>
        <p:nvSpPr>
          <p:cNvPr id="5" name="TextBox 4">
            <a:extLst>
              <a:ext uri="{FF2B5EF4-FFF2-40B4-BE49-F238E27FC236}">
                <a16:creationId xmlns:a16="http://schemas.microsoft.com/office/drawing/2014/main" id="{85B67243-9C67-4243-9E82-EFFCAF15FA7C}"/>
              </a:ext>
            </a:extLst>
          </p:cNvPr>
          <p:cNvSpPr txBox="1"/>
          <p:nvPr userDrawn="1"/>
        </p:nvSpPr>
        <p:spPr>
          <a:xfrm>
            <a:off x="1004049" y="12712701"/>
            <a:ext cx="2091326" cy="730250"/>
          </a:xfrm>
          <a:prstGeom prst="rect">
            <a:avLst/>
          </a:prstGeom>
          <a:noFill/>
        </p:spPr>
        <p:txBody>
          <a:bodyPr wrap="none" rtlCol="0" anchor="ctr">
            <a:no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chemeClr val="accent5"/>
                </a:solidFill>
                <a:effectLst/>
                <a:uLnTx/>
                <a:uFillTx/>
                <a:latin typeface="+mn-lt"/>
                <a:ea typeface="Arial" charset="0"/>
                <a:cs typeface="+mn-cs"/>
              </a:rPr>
              <a:t>-</a:t>
            </a:r>
            <a:r>
              <a:rPr kumimoji="0" lang="en-GB" sz="2400" b="0" i="0" u="none" strike="noStrike" kern="1200" cap="none" spc="200" normalizeH="0" baseline="0" noProof="0" dirty="0">
                <a:ln>
                  <a:noFill/>
                </a:ln>
                <a:solidFill>
                  <a:schemeClr val="accent5"/>
                </a:solidFill>
                <a:effectLst/>
                <a:uLnTx/>
                <a:uFillTx/>
                <a:latin typeface="+mn-lt"/>
                <a:ea typeface="+mn-ea"/>
                <a:cs typeface="+mn-cs"/>
              </a:rPr>
              <a:t> </a:t>
            </a:r>
            <a:r>
              <a:rPr kumimoji="0" lang="en-GB" sz="2400" b="0" i="0" u="none" strike="noStrike" kern="1200" cap="none" spc="600" normalizeH="0" baseline="0" noProof="0" dirty="0">
                <a:ln>
                  <a:noFill/>
                </a:ln>
                <a:solidFill>
                  <a:schemeClr val="accent5"/>
                </a:solidFill>
                <a:effectLst/>
                <a:uLnTx/>
                <a:uFillTx/>
                <a:latin typeface="+mn-lt"/>
                <a:ea typeface="+mn-ea"/>
                <a:cs typeface="+mn-cs"/>
              </a:rPr>
              <a:t>MAZARS</a:t>
            </a:r>
            <a:endParaRPr lang="en-GB" sz="2400" b="0" dirty="0">
              <a:solidFill>
                <a:schemeClr val="accent5"/>
              </a:solidFill>
            </a:endParaRPr>
          </a:p>
        </p:txBody>
      </p:sp>
    </p:spTree>
    <p:extLst>
      <p:ext uri="{BB962C8B-B14F-4D97-AF65-F5344CB8AC3E}">
        <p14:creationId xmlns:p14="http://schemas.microsoft.com/office/powerpoint/2010/main" val="236971837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Lst>
  <p:transition spd="slow">
    <p:push/>
  </p:transition>
  <p:hf hdr="0" ftr="0" dt="0"/>
  <p:txStyles>
    <p:titleStyle>
      <a:lvl1pPr algn="l" defTabSz="1828800" rtl="0" eaLnBrk="1" latinLnBrk="0" hangingPunct="1">
        <a:lnSpc>
          <a:spcPct val="90000"/>
        </a:lnSpc>
        <a:spcBef>
          <a:spcPct val="0"/>
        </a:spcBef>
        <a:buNone/>
        <a:defRPr sz="4000" b="1" kern="1200" cap="all" baseline="0">
          <a:solidFill>
            <a:schemeClr val="tx1"/>
          </a:solidFill>
          <a:latin typeface="+mj-lt"/>
          <a:ea typeface="+mj-ea"/>
          <a:cs typeface="+mj-cs"/>
        </a:defRPr>
      </a:lvl1pPr>
    </p:titleStyle>
    <p:bodyStyle>
      <a:lvl1pPr marL="358776" indent="-358776" algn="l" defTabSz="1828800" rtl="0" eaLnBrk="1" latinLnBrk="0" hangingPunct="1">
        <a:lnSpc>
          <a:spcPct val="90000"/>
        </a:lnSpc>
        <a:spcBef>
          <a:spcPts val="2000"/>
        </a:spcBef>
        <a:buClr>
          <a:schemeClr val="accent3"/>
        </a:buClr>
        <a:buFont typeface="Wingdings" panose="05000000000000000000" pitchFamily="2" charset="2"/>
        <a:buChar char="§"/>
        <a:tabLst>
          <a:tab pos="4302126" algn="l"/>
        </a:tabLst>
        <a:defRPr sz="2800" kern="1200">
          <a:solidFill>
            <a:schemeClr val="tx1"/>
          </a:solidFill>
          <a:latin typeface="+mn-lt"/>
          <a:ea typeface="+mn-ea"/>
          <a:cs typeface="+mn-cs"/>
        </a:defRPr>
      </a:lvl1pPr>
      <a:lvl2pPr marL="717550" indent="-358776" algn="l" defTabSz="1828800" rtl="0" eaLnBrk="1" latinLnBrk="0" hangingPunct="1">
        <a:lnSpc>
          <a:spcPct val="90000"/>
        </a:lnSpc>
        <a:spcBef>
          <a:spcPts val="1000"/>
        </a:spcBef>
        <a:buClr>
          <a:schemeClr val="accent3"/>
        </a:buClr>
        <a:buFont typeface="Wingdings" panose="05000000000000000000" pitchFamily="2" charset="2"/>
        <a:buChar char="§"/>
        <a:tabLst>
          <a:tab pos="4302126" algn="l"/>
        </a:tabLst>
        <a:defRPr sz="2200" kern="1200">
          <a:solidFill>
            <a:schemeClr val="tx1"/>
          </a:solidFill>
          <a:latin typeface="+mn-lt"/>
          <a:ea typeface="+mn-ea"/>
          <a:cs typeface="+mn-cs"/>
        </a:defRPr>
      </a:lvl2pPr>
      <a:lvl3pPr marL="1076326" indent="-358776" algn="l" defTabSz="1828800" rtl="0" eaLnBrk="1" latinLnBrk="0" hangingPunct="1">
        <a:lnSpc>
          <a:spcPct val="90000"/>
        </a:lnSpc>
        <a:spcBef>
          <a:spcPts val="1000"/>
        </a:spcBef>
        <a:buClr>
          <a:schemeClr val="accent3"/>
        </a:buClr>
        <a:buFont typeface="Wingdings" panose="05000000000000000000" pitchFamily="2" charset="2"/>
        <a:buChar char="§"/>
        <a:tabLst>
          <a:tab pos="4302126" algn="l"/>
        </a:tabLst>
        <a:defRPr sz="2200" kern="1200">
          <a:solidFill>
            <a:schemeClr val="tx1"/>
          </a:solidFill>
          <a:latin typeface="+mn-lt"/>
          <a:ea typeface="+mn-ea"/>
          <a:cs typeface="+mn-cs"/>
        </a:defRPr>
      </a:lvl3pPr>
      <a:lvl4pPr marL="1435100" indent="-358776" algn="l" defTabSz="1828800" rtl="0" eaLnBrk="1" latinLnBrk="0" hangingPunct="1">
        <a:lnSpc>
          <a:spcPct val="90000"/>
        </a:lnSpc>
        <a:spcBef>
          <a:spcPts val="1000"/>
        </a:spcBef>
        <a:buClr>
          <a:schemeClr val="accent3"/>
        </a:buClr>
        <a:buFont typeface="Wingdings" panose="05000000000000000000" pitchFamily="2" charset="2"/>
        <a:buChar char="§"/>
        <a:tabLst>
          <a:tab pos="4302126" algn="l"/>
        </a:tabLst>
        <a:defRPr sz="2200" kern="1200">
          <a:solidFill>
            <a:schemeClr val="tx1"/>
          </a:solidFill>
          <a:latin typeface="+mn-lt"/>
          <a:ea typeface="+mn-ea"/>
          <a:cs typeface="+mn-cs"/>
        </a:defRPr>
      </a:lvl4pPr>
      <a:lvl5pPr marL="1793876" indent="-358776" algn="l" defTabSz="1828800" rtl="0" eaLnBrk="1" latinLnBrk="0" hangingPunct="1">
        <a:lnSpc>
          <a:spcPct val="90000"/>
        </a:lnSpc>
        <a:spcBef>
          <a:spcPts val="1000"/>
        </a:spcBef>
        <a:buClr>
          <a:schemeClr val="accent3"/>
        </a:buClr>
        <a:buFont typeface="Wingdings" panose="05000000000000000000" pitchFamily="2" charset="2"/>
        <a:buChar char="§"/>
        <a:tabLst>
          <a:tab pos="4302126" algn="l"/>
        </a:tabLst>
        <a:defRPr sz="22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753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g"/><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jpg"/><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5.xml"/></Relationships>
</file>

<file path=ppt/slides/_rels/slide38.xml.rels><?xml version="1.0" encoding="UTF-8" standalone="yes"?>
<Relationships xmlns="http://schemas.openxmlformats.org/package/2006/relationships"><Relationship Id="rId3" Type="http://schemas.openxmlformats.org/officeDocument/2006/relationships/hyperlink" Target="mailto:eoriordan@mazars.ie" TargetMode="External"/><Relationship Id="rId2" Type="http://schemas.openxmlformats.org/officeDocument/2006/relationships/hyperlink" Target="mailto:tjobobrien@mazars.ie" TargetMode="External"/><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3" Type="http://schemas.openxmlformats.org/officeDocument/2006/relationships/hyperlink" Target="https://www.centralbank.ie/news/article/covid-19-the-irish-economy-in-a-global-context" TargetMode="External"/><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statista.com/statistics/1107064/coronavirus-cases-development-ireland/"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centralbank.ie/statistics/statistical-publications/behind-the-data/how-has-the-covid-19-pandemic-affected-daily-spending-patterns"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478"/>
        </a:solidFill>
        <a:effectLst/>
      </p:bgPr>
    </p:bg>
    <p:spTree>
      <p:nvGrpSpPr>
        <p:cNvPr id="1" name=""/>
        <p:cNvGrpSpPr/>
        <p:nvPr/>
      </p:nvGrpSpPr>
      <p:grpSpPr>
        <a:xfrm>
          <a:off x="0" y="0"/>
          <a:ext cx="0" cy="0"/>
          <a:chOff x="0" y="0"/>
          <a:chExt cx="0" cy="0"/>
        </a:xfrm>
      </p:grpSpPr>
      <p:pic>
        <p:nvPicPr>
          <p:cNvPr id="7" name="Picture 12" descr="Picture 12">
            <a:extLst>
              <a:ext uri="{FF2B5EF4-FFF2-40B4-BE49-F238E27FC236}">
                <a16:creationId xmlns:a16="http://schemas.microsoft.com/office/drawing/2014/main" id="{D3422DF4-02A2-41AB-B630-540C9AE3FCAF}"/>
              </a:ext>
            </a:extLst>
          </p:cNvPr>
          <p:cNvPicPr>
            <a:picLocks noChangeAspect="1"/>
          </p:cNvPicPr>
          <p:nvPr/>
        </p:nvPicPr>
        <p:blipFill>
          <a:blip r:embed="rId2">
            <a:alphaModFix amt="40080"/>
            <a:extLst/>
          </a:blip>
          <a:stretch>
            <a:fillRect/>
          </a:stretch>
        </p:blipFill>
        <p:spPr>
          <a:xfrm>
            <a:off x="-873492" y="-1672057"/>
            <a:ext cx="29059920" cy="18435244"/>
          </a:xfrm>
          <a:prstGeom prst="rect">
            <a:avLst/>
          </a:prstGeom>
          <a:ln w="12700">
            <a:miter lim="400000"/>
          </a:ln>
        </p:spPr>
      </p:pic>
      <p:sp>
        <p:nvSpPr>
          <p:cNvPr id="741" name="Title 1"/>
          <p:cNvSpPr txBox="1">
            <a:spLocks noGrp="1"/>
          </p:cNvSpPr>
          <p:nvPr>
            <p:ph type="title"/>
          </p:nvPr>
        </p:nvSpPr>
        <p:spPr>
          <a:xfrm>
            <a:off x="670168" y="3506112"/>
            <a:ext cx="11304001" cy="5067481"/>
          </a:xfrm>
          <a:prstGeom prst="rect">
            <a:avLst/>
          </a:prstGeom>
        </p:spPr>
        <p:txBody>
          <a:bodyPr>
            <a:normAutofit/>
          </a:bodyPr>
          <a:lstStyle/>
          <a:p>
            <a:r>
              <a:rPr lang="en-IE" dirty="0">
                <a:solidFill>
                  <a:schemeClr val="bg1"/>
                </a:solidFill>
              </a:rPr>
              <a:t>Preparing for Recovery and Financial Sustainability </a:t>
            </a:r>
            <a:endParaRPr sz="2800" b="0" dirty="0">
              <a:solidFill>
                <a:schemeClr val="bg1"/>
              </a:solidFill>
            </a:endParaRPr>
          </a:p>
        </p:txBody>
      </p:sp>
      <p:sp>
        <p:nvSpPr>
          <p:cNvPr id="4" name="TextBox 3">
            <a:extLst>
              <a:ext uri="{FF2B5EF4-FFF2-40B4-BE49-F238E27FC236}">
                <a16:creationId xmlns:a16="http://schemas.microsoft.com/office/drawing/2014/main" id="{68339F89-3F15-497A-9B64-F284CC6DD180}"/>
              </a:ext>
            </a:extLst>
          </p:cNvPr>
          <p:cNvSpPr txBox="1"/>
          <p:nvPr/>
        </p:nvSpPr>
        <p:spPr>
          <a:xfrm>
            <a:off x="670168" y="6858000"/>
            <a:ext cx="8570085" cy="1477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28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Calibri"/>
              </a:rPr>
              <a:t>Mazars Webinar </a:t>
            </a:r>
          </a:p>
          <a:p>
            <a:pPr marL="0" marR="0" indent="0" algn="l" defTabSz="914400" rtl="0" fontAlgn="auto" latinLnBrk="0" hangingPunct="0">
              <a:lnSpc>
                <a:spcPct val="100000"/>
              </a:lnSpc>
              <a:spcBef>
                <a:spcPts val="0"/>
              </a:spcBef>
              <a:spcAft>
                <a:spcPts val="0"/>
              </a:spcAft>
              <a:buClrTx/>
              <a:buSzTx/>
              <a:buFontTx/>
              <a:buNone/>
              <a:tabLst/>
            </a:pPr>
            <a:endParaRPr kumimoji="0" lang="en-IE" sz="2800" b="0"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Calibri"/>
            </a:endParaRPr>
          </a:p>
          <a:p>
            <a:pPr marL="0" marR="0" indent="0" algn="l" defTabSz="914400" rtl="0" fontAlgn="auto" latinLnBrk="0" hangingPunct="0">
              <a:lnSpc>
                <a:spcPct val="100000"/>
              </a:lnSpc>
              <a:spcBef>
                <a:spcPts val="0"/>
              </a:spcBef>
              <a:spcAft>
                <a:spcPts val="0"/>
              </a:spcAft>
              <a:buClrTx/>
              <a:buSzTx/>
              <a:buFontTx/>
              <a:buNone/>
              <a:tabLst/>
            </a:pPr>
            <a:r>
              <a:rPr lang="en-IE" i="1" dirty="0">
                <a:solidFill>
                  <a:schemeClr val="bg1"/>
                </a:solidFill>
                <a:latin typeface="Arial" panose="020B0604020202020204" pitchFamily="34" charset="0"/>
                <a:cs typeface="Arial" panose="020B0604020202020204" pitchFamily="34" charset="0"/>
              </a:rPr>
              <a:t>Friday, 5</a:t>
            </a:r>
            <a:r>
              <a:rPr lang="en-IE" i="1" baseline="30000" dirty="0">
                <a:solidFill>
                  <a:schemeClr val="bg1"/>
                </a:solidFill>
                <a:latin typeface="Arial" panose="020B0604020202020204" pitchFamily="34" charset="0"/>
                <a:cs typeface="Arial" panose="020B0604020202020204" pitchFamily="34" charset="0"/>
              </a:rPr>
              <a:t>th</a:t>
            </a:r>
            <a:r>
              <a:rPr lang="en-IE" i="1" dirty="0">
                <a:solidFill>
                  <a:schemeClr val="bg1"/>
                </a:solidFill>
                <a:latin typeface="Arial" panose="020B0604020202020204" pitchFamily="34" charset="0"/>
                <a:cs typeface="Arial" panose="020B0604020202020204" pitchFamily="34" charset="0"/>
              </a:rPr>
              <a:t> June</a:t>
            </a:r>
            <a:r>
              <a:rPr kumimoji="0" lang="en-IE" sz="2800" b="0" i="1"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Calibri"/>
              </a:rPr>
              <a:t> 2020</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 name="Title 1"/>
          <p:cNvSpPr txBox="1">
            <a:spLocks noGrp="1"/>
          </p:cNvSpPr>
          <p:nvPr>
            <p:ph type="title"/>
          </p:nvPr>
        </p:nvSpPr>
        <p:spPr>
          <a:xfrm>
            <a:off x="707597" y="240683"/>
            <a:ext cx="23473200" cy="1172734"/>
          </a:xfrm>
          <a:prstGeom prst="rect">
            <a:avLst/>
          </a:prstGeom>
        </p:spPr>
        <p:txBody>
          <a:bodyPr/>
          <a:lstStyle>
            <a:lvl1pPr>
              <a:defRPr>
                <a:solidFill>
                  <a:srgbClr val="000000"/>
                </a:solidFill>
              </a:defRPr>
            </a:lvl1pPr>
          </a:lstStyle>
          <a:p>
            <a:r>
              <a:rPr lang="en-IE" dirty="0">
                <a:solidFill>
                  <a:schemeClr val="tx1"/>
                </a:solidFill>
              </a:rPr>
              <a:t>CRISIS MANAGEMENT: </a:t>
            </a:r>
            <a:r>
              <a:rPr lang="en-GB" dirty="0">
                <a:solidFill>
                  <a:schemeClr val="tx1"/>
                </a:solidFill>
              </a:rPr>
              <a:t>PREPARING FOR A RECOVERY PERIOD </a:t>
            </a:r>
            <a:endParaRPr dirty="0"/>
          </a:p>
        </p:txBody>
      </p:sp>
      <p:sp>
        <p:nvSpPr>
          <p:cNvPr id="745" name="Rectangle 14"/>
          <p:cNvSpPr/>
          <p:nvPr/>
        </p:nvSpPr>
        <p:spPr>
          <a:xfrm>
            <a:off x="0" y="500346"/>
            <a:ext cx="474616" cy="111763"/>
          </a:xfrm>
          <a:prstGeom prst="rect">
            <a:avLst/>
          </a:prstGeom>
          <a:solidFill>
            <a:schemeClr val="accent1"/>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6" name="Rectangle 15"/>
          <p:cNvSpPr/>
          <p:nvPr/>
        </p:nvSpPr>
        <p:spPr>
          <a:xfrm>
            <a:off x="0" y="706604"/>
            <a:ext cx="474616" cy="111763"/>
          </a:xfrm>
          <a:prstGeom prst="rect">
            <a:avLst/>
          </a:prstGeom>
          <a:solidFill>
            <a:schemeClr val="accent2"/>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7" name="Rectangle 16"/>
          <p:cNvSpPr/>
          <p:nvPr/>
        </p:nvSpPr>
        <p:spPr>
          <a:xfrm>
            <a:off x="0" y="912859"/>
            <a:ext cx="474616" cy="111763"/>
          </a:xfrm>
          <a:prstGeom prst="rect">
            <a:avLst/>
          </a:prstGeom>
          <a:solidFill>
            <a:schemeClr val="accent3"/>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8" name="Slide Number Placeholder 3"/>
          <p:cNvSpPr txBox="1">
            <a:spLocks noGrp="1"/>
          </p:cNvSpPr>
          <p:nvPr>
            <p:ph type="sldNum" sz="quarter" idx="4294967295"/>
          </p:nvPr>
        </p:nvSpPr>
        <p:spPr>
          <a:xfrm>
            <a:off x="902513" y="12905010"/>
            <a:ext cx="182217" cy="34562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A7A7A7"/>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A7A7A7"/>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10</a:t>
            </a:fld>
            <a:endParaRPr kumimoji="0" sz="2400" b="0" i="0" u="none" strike="noStrike" kern="0" cap="none" spc="0" normalizeH="0" baseline="0" noProof="0">
              <a:ln>
                <a:noFill/>
              </a:ln>
              <a:solidFill>
                <a:srgbClr val="A7A7A7"/>
              </a:solidFill>
              <a:effectLst/>
              <a:uLnTx/>
              <a:uFillTx/>
              <a:latin typeface="Arial"/>
              <a:cs typeface="Arial"/>
              <a:sym typeface="Arial"/>
            </a:endParaRPr>
          </a:p>
        </p:txBody>
      </p:sp>
      <p:sp>
        <p:nvSpPr>
          <p:cNvPr id="749" name="TextBox 4"/>
          <p:cNvSpPr txBox="1"/>
          <p:nvPr/>
        </p:nvSpPr>
        <p:spPr>
          <a:xfrm>
            <a:off x="1095487" y="12813570"/>
            <a:ext cx="2134463" cy="5285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8" tIns="91438" rIns="91438" bIns="91438" anchor="ctr">
            <a:spAutoFit/>
          </a:bodyPr>
          <a:lstStyle/>
          <a:p>
            <a:pPr marL="0" marR="0" lvl="0" indent="0" algn="l" defTabSz="1828800" rtl="0" eaLnBrk="1" fontAlgn="auto" latinLnBrk="0" hangingPunct="0">
              <a:lnSpc>
                <a:spcPct val="100000"/>
              </a:lnSpc>
              <a:spcBef>
                <a:spcPts val="0"/>
              </a:spcBef>
              <a:spcAft>
                <a:spcPts val="0"/>
              </a:spcAft>
              <a:buClrTx/>
              <a:buSzTx/>
              <a:buFontTx/>
              <a:buNone/>
              <a:tabLst/>
              <a:defRPr sz="2400">
                <a:solidFill>
                  <a:srgbClr val="A7A7A7"/>
                </a:solidFill>
                <a:latin typeface="Arial"/>
                <a:ea typeface="Arial"/>
                <a:cs typeface="Arial"/>
                <a:sym typeface="Arial"/>
              </a:defRPr>
            </a:pPr>
            <a:r>
              <a:rPr kumimoji="0" sz="2400" b="0" i="0" u="none" strike="noStrike" kern="0" cap="none" spc="0" normalizeH="0" baseline="0" noProof="0" dirty="0">
                <a:ln>
                  <a:noFill/>
                </a:ln>
                <a:solidFill>
                  <a:srgbClr val="A7A7A7"/>
                </a:solidFill>
                <a:effectLst/>
                <a:uLnTx/>
                <a:uFillTx/>
                <a:latin typeface="Arial"/>
                <a:cs typeface="Arial"/>
                <a:sym typeface="Arial"/>
              </a:rPr>
              <a:t>-</a:t>
            </a:r>
            <a:r>
              <a:rPr kumimoji="0" sz="2400" b="0" i="0" u="none" strike="noStrike" kern="0" cap="none" spc="200" normalizeH="0" baseline="0" noProof="0" dirty="0">
                <a:ln>
                  <a:noFill/>
                </a:ln>
                <a:solidFill>
                  <a:srgbClr val="A7A7A7"/>
                </a:solidFill>
                <a:effectLst/>
                <a:uLnTx/>
                <a:uFillTx/>
                <a:latin typeface="Arial"/>
                <a:cs typeface="Arial"/>
                <a:sym typeface="Arial"/>
              </a:rPr>
              <a:t> </a:t>
            </a:r>
            <a:r>
              <a:rPr kumimoji="0" sz="2400" b="0" i="0" u="none" strike="noStrike" kern="0" cap="none" spc="600" normalizeH="0" baseline="0" noProof="0" dirty="0">
                <a:ln>
                  <a:noFill/>
                </a:ln>
                <a:solidFill>
                  <a:srgbClr val="A7A7A7"/>
                </a:solidFill>
                <a:effectLst/>
                <a:uLnTx/>
                <a:uFillTx/>
                <a:latin typeface="Arial"/>
                <a:cs typeface="Arial"/>
                <a:sym typeface="Arial"/>
              </a:rPr>
              <a:t>MAZARS</a:t>
            </a:r>
          </a:p>
        </p:txBody>
      </p:sp>
      <p:pic>
        <p:nvPicPr>
          <p:cNvPr id="750" name="6-steps_3.png" descr="6-steps_3.png"/>
          <p:cNvPicPr>
            <a:picLocks noChangeAspect="1"/>
          </p:cNvPicPr>
          <p:nvPr/>
        </p:nvPicPr>
        <p:blipFill>
          <a:blip r:embed="rId2">
            <a:extLst/>
          </a:blip>
          <a:stretch>
            <a:fillRect/>
          </a:stretch>
        </p:blipFill>
        <p:spPr>
          <a:xfrm>
            <a:off x="-2998123" y="4151090"/>
            <a:ext cx="24797332" cy="6016247"/>
          </a:xfrm>
          <a:prstGeom prst="rect">
            <a:avLst/>
          </a:prstGeom>
          <a:ln w="12700">
            <a:miter lim="400000"/>
          </a:ln>
        </p:spPr>
      </p:pic>
      <p:sp>
        <p:nvSpPr>
          <p:cNvPr id="11" name="TextBox 10">
            <a:extLst>
              <a:ext uri="{FF2B5EF4-FFF2-40B4-BE49-F238E27FC236}">
                <a16:creationId xmlns:a16="http://schemas.microsoft.com/office/drawing/2014/main" id="{DEE27725-DDE8-4CA5-A889-BD856290FBC3}"/>
              </a:ext>
            </a:extLst>
          </p:cNvPr>
          <p:cNvSpPr txBox="1"/>
          <p:nvPr/>
        </p:nvSpPr>
        <p:spPr>
          <a:xfrm>
            <a:off x="3229950" y="2331641"/>
            <a:ext cx="16315350" cy="8002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IE" sz="4000" b="1" dirty="0">
                <a:solidFill>
                  <a:srgbClr val="002060"/>
                </a:solidFill>
                <a:latin typeface="Arial" panose="020B0604020202020204" pitchFamily="34" charset="0"/>
                <a:cs typeface="Arial" panose="020B0604020202020204" pitchFamily="34" charset="0"/>
              </a:rPr>
              <a:t>The Mazars 6 phased approach to crisis management planning: </a:t>
            </a:r>
            <a:endParaRPr kumimoji="0" lang="en-IE" sz="4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endParaRPr>
          </a:p>
        </p:txBody>
      </p:sp>
      <p:sp>
        <p:nvSpPr>
          <p:cNvPr id="4" name="Rectangle: Rounded Corners 3">
            <a:extLst>
              <a:ext uri="{FF2B5EF4-FFF2-40B4-BE49-F238E27FC236}">
                <a16:creationId xmlns:a16="http://schemas.microsoft.com/office/drawing/2014/main" id="{0F996531-4F51-496B-8AA9-83BEFF077F3A}"/>
              </a:ext>
            </a:extLst>
          </p:cNvPr>
          <p:cNvSpPr/>
          <p:nvPr/>
        </p:nvSpPr>
        <p:spPr>
          <a:xfrm>
            <a:off x="3229950" y="10253615"/>
            <a:ext cx="17416239" cy="681033"/>
          </a:xfrm>
          <a:prstGeom prst="roundRect">
            <a:avLst/>
          </a:prstGeom>
          <a:solidFill>
            <a:srgbClr val="162A4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IE" b="1" dirty="0">
                <a:solidFill>
                  <a:schemeClr val="bg1"/>
                </a:solidFill>
                <a:latin typeface="Arial Narrow" panose="020B0606020202030204" pitchFamily="34" charset="0"/>
              </a:rPr>
              <a:t>MAZARS BUSINESS &amp; FINANCIAL SUSTAINABILITY PROGRAM</a:t>
            </a:r>
            <a:endParaRPr kumimoji="0" lang="en-IE" sz="2800" b="1" i="0" u="none" strike="noStrike" cap="none" spc="0" normalizeH="0" baseline="0" dirty="0">
              <a:ln>
                <a:noFill/>
              </a:ln>
              <a:solidFill>
                <a:schemeClr val="bg1"/>
              </a:solidFill>
              <a:effectLst/>
              <a:uFillTx/>
              <a:latin typeface="Arial Narrow" panose="020B0606020202030204" pitchFamily="34" charset="0"/>
              <a:sym typeface="Calibri"/>
            </a:endParaRPr>
          </a:p>
        </p:txBody>
      </p:sp>
    </p:spTree>
    <p:extLst>
      <p:ext uri="{BB962C8B-B14F-4D97-AF65-F5344CB8AC3E}">
        <p14:creationId xmlns:p14="http://schemas.microsoft.com/office/powerpoint/2010/main" val="504468278"/>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a14="http://schemas.microsoft.com/office/drawing/2010/main" xmlns:m="http://schemas.openxmlformats.org/officeDocument/2006/math"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A6F4F1-E0A8-4A8C-800F-6F864E0F5474}"/>
              </a:ext>
            </a:extLst>
          </p:cNvPr>
          <p:cNvPicPr>
            <a:picLocks noChangeAspect="1"/>
          </p:cNvPicPr>
          <p:nvPr/>
        </p:nvPicPr>
        <p:blipFill>
          <a:blip r:embed="rId3"/>
          <a:stretch>
            <a:fillRect/>
          </a:stretch>
        </p:blipFill>
        <p:spPr>
          <a:xfrm>
            <a:off x="12650796" y="1863438"/>
            <a:ext cx="6149319" cy="2910806"/>
          </a:xfrm>
          <a:prstGeom prst="rect">
            <a:avLst/>
          </a:prstGeom>
        </p:spPr>
      </p:pic>
      <p:sp>
        <p:nvSpPr>
          <p:cNvPr id="745" name="Rectangle 14"/>
          <p:cNvSpPr/>
          <p:nvPr/>
        </p:nvSpPr>
        <p:spPr>
          <a:xfrm>
            <a:off x="0" y="500346"/>
            <a:ext cx="474616" cy="111763"/>
          </a:xfrm>
          <a:prstGeom prst="rect">
            <a:avLst/>
          </a:prstGeom>
          <a:solidFill>
            <a:schemeClr val="accent1"/>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6" name="Rectangle 15"/>
          <p:cNvSpPr/>
          <p:nvPr/>
        </p:nvSpPr>
        <p:spPr>
          <a:xfrm>
            <a:off x="0" y="706604"/>
            <a:ext cx="474616" cy="111763"/>
          </a:xfrm>
          <a:prstGeom prst="rect">
            <a:avLst/>
          </a:prstGeom>
          <a:solidFill>
            <a:schemeClr val="accent2"/>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7" name="Rectangle 16"/>
          <p:cNvSpPr/>
          <p:nvPr/>
        </p:nvSpPr>
        <p:spPr>
          <a:xfrm>
            <a:off x="0" y="912859"/>
            <a:ext cx="474616" cy="111763"/>
          </a:xfrm>
          <a:prstGeom prst="rect">
            <a:avLst/>
          </a:prstGeom>
          <a:solidFill>
            <a:schemeClr val="accent3"/>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8" name="Slide Number Placeholder 3"/>
          <p:cNvSpPr txBox="1">
            <a:spLocks noGrp="1"/>
          </p:cNvSpPr>
          <p:nvPr>
            <p:ph type="sldNum" sz="quarter" idx="4294967295"/>
          </p:nvPr>
        </p:nvSpPr>
        <p:spPr>
          <a:xfrm>
            <a:off x="902513" y="12905010"/>
            <a:ext cx="182217" cy="34562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solidFill>
                  <a:srgbClr val="A7A7A7"/>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A7A7A7"/>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11</a:t>
            </a:fld>
            <a:endParaRPr kumimoji="0" sz="2400" b="0" i="0" u="none" strike="noStrike" kern="0" cap="none" spc="0" normalizeH="0" baseline="0" noProof="0">
              <a:ln>
                <a:noFill/>
              </a:ln>
              <a:solidFill>
                <a:srgbClr val="A7A7A7"/>
              </a:solidFill>
              <a:effectLst/>
              <a:uLnTx/>
              <a:uFillTx/>
              <a:latin typeface="Arial"/>
              <a:cs typeface="Arial"/>
              <a:sym typeface="Arial"/>
            </a:endParaRPr>
          </a:p>
        </p:txBody>
      </p:sp>
      <p:sp>
        <p:nvSpPr>
          <p:cNvPr id="749" name="TextBox 4"/>
          <p:cNvSpPr txBox="1"/>
          <p:nvPr/>
        </p:nvSpPr>
        <p:spPr>
          <a:xfrm>
            <a:off x="1080306" y="12812357"/>
            <a:ext cx="2134463" cy="5285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8" tIns="91438" rIns="91438" bIns="91438" anchor="ctr">
            <a:spAutoFit/>
          </a:bodyPr>
          <a:lstStyle/>
          <a:p>
            <a:pPr marL="0" marR="0" lvl="0" indent="0" algn="l" defTabSz="1828800" rtl="0" eaLnBrk="1" fontAlgn="auto" latinLnBrk="0" hangingPunct="0">
              <a:lnSpc>
                <a:spcPct val="100000"/>
              </a:lnSpc>
              <a:spcBef>
                <a:spcPts val="0"/>
              </a:spcBef>
              <a:spcAft>
                <a:spcPts val="0"/>
              </a:spcAft>
              <a:buClrTx/>
              <a:buSzTx/>
              <a:buFontTx/>
              <a:buNone/>
              <a:tabLst/>
              <a:defRPr sz="2400">
                <a:solidFill>
                  <a:srgbClr val="A7A7A7"/>
                </a:solidFill>
                <a:latin typeface="Arial"/>
                <a:ea typeface="Arial"/>
                <a:cs typeface="Arial"/>
                <a:sym typeface="Arial"/>
              </a:defRPr>
            </a:pPr>
            <a:r>
              <a:rPr kumimoji="0" sz="2400" b="0" i="0" u="none" strike="noStrike" kern="0" cap="none" spc="0" normalizeH="0" baseline="0" noProof="0" dirty="0">
                <a:ln>
                  <a:noFill/>
                </a:ln>
                <a:solidFill>
                  <a:srgbClr val="A7A7A7"/>
                </a:solidFill>
                <a:effectLst/>
                <a:uLnTx/>
                <a:uFillTx/>
                <a:latin typeface="Arial"/>
                <a:cs typeface="Arial"/>
                <a:sym typeface="Arial"/>
              </a:rPr>
              <a:t>-</a:t>
            </a:r>
            <a:r>
              <a:rPr kumimoji="0" sz="2400" b="0" i="0" u="none" strike="noStrike" kern="0" cap="none" spc="200" normalizeH="0" baseline="0" noProof="0" dirty="0">
                <a:ln>
                  <a:noFill/>
                </a:ln>
                <a:solidFill>
                  <a:srgbClr val="A7A7A7"/>
                </a:solidFill>
                <a:effectLst/>
                <a:uLnTx/>
                <a:uFillTx/>
                <a:latin typeface="Arial"/>
                <a:cs typeface="Arial"/>
                <a:sym typeface="Arial"/>
              </a:rPr>
              <a:t> </a:t>
            </a:r>
            <a:r>
              <a:rPr kumimoji="0" sz="2400" b="0" i="0" u="none" strike="noStrike" kern="0" cap="none" spc="600" normalizeH="0" baseline="0" noProof="0" dirty="0">
                <a:ln>
                  <a:noFill/>
                </a:ln>
                <a:solidFill>
                  <a:srgbClr val="A7A7A7"/>
                </a:solidFill>
                <a:effectLst/>
                <a:uLnTx/>
                <a:uFillTx/>
                <a:latin typeface="Arial"/>
                <a:cs typeface="Arial"/>
                <a:sym typeface="Arial"/>
              </a:rPr>
              <a:t>MAZARS</a:t>
            </a:r>
          </a:p>
        </p:txBody>
      </p:sp>
      <p:sp>
        <p:nvSpPr>
          <p:cNvPr id="5" name="TextBox 4">
            <a:extLst>
              <a:ext uri="{FF2B5EF4-FFF2-40B4-BE49-F238E27FC236}">
                <a16:creationId xmlns:a16="http://schemas.microsoft.com/office/drawing/2014/main" id="{641DD6B9-96AA-44C2-B3CC-9187EC2B1A94}"/>
              </a:ext>
            </a:extLst>
          </p:cNvPr>
          <p:cNvSpPr txBox="1"/>
          <p:nvPr/>
        </p:nvSpPr>
        <p:spPr>
          <a:xfrm>
            <a:off x="4696520" y="3105194"/>
            <a:ext cx="7678555" cy="62478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IE"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Phase 1: Pre crisis track Record</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IE" sz="1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endParaRPr>
          </a:p>
          <a:p>
            <a:pPr marL="457200" marR="0" lvl="0" indent="-4572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IE"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Illustrates the last 3 years of performance and defines the starting point / pre crisis baseline in terms of </a:t>
            </a:r>
          </a:p>
          <a:p>
            <a:pPr marL="457200" marR="0" lvl="0" indent="-4572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IE"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endParaRPr>
          </a:p>
          <a:p>
            <a:pPr marL="0" marR="0" lvl="1" indent="0" algn="l" defTabSz="914400" rtl="0" eaLnBrk="1" fontAlgn="auto" latinLnBrk="0" hangingPunct="0">
              <a:lnSpc>
                <a:spcPct val="100000"/>
              </a:lnSpc>
              <a:spcBef>
                <a:spcPts val="0"/>
              </a:spcBef>
              <a:spcAft>
                <a:spcPts val="0"/>
              </a:spcAft>
              <a:buClrTx/>
              <a:buSzTx/>
              <a:buFontTx/>
              <a:buNone/>
              <a:tabLst/>
              <a:defRPr/>
            </a:pPr>
            <a:r>
              <a:rPr kumimoji="0" lang="en-IE"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	- Revenue</a:t>
            </a:r>
          </a:p>
          <a:p>
            <a:pPr marL="0" marR="0" lvl="1" indent="0" algn="l" defTabSz="914400" rtl="0" eaLnBrk="1" fontAlgn="auto" latinLnBrk="0" hangingPunct="0">
              <a:lnSpc>
                <a:spcPct val="100000"/>
              </a:lnSpc>
              <a:spcBef>
                <a:spcPts val="0"/>
              </a:spcBef>
              <a:spcAft>
                <a:spcPts val="0"/>
              </a:spcAft>
              <a:buClrTx/>
              <a:buSzTx/>
              <a:buFontTx/>
              <a:buNone/>
              <a:tabLst/>
              <a:defRPr/>
            </a:pPr>
            <a:r>
              <a:rPr kumimoji="0" lang="en-IE"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	- Cost Base Profile</a:t>
            </a:r>
          </a:p>
          <a:p>
            <a:pPr marL="0" marR="0" lvl="1" indent="0" algn="l" defTabSz="914400" rtl="0" eaLnBrk="1" fontAlgn="auto" latinLnBrk="0" hangingPunct="0">
              <a:lnSpc>
                <a:spcPct val="100000"/>
              </a:lnSpc>
              <a:spcBef>
                <a:spcPts val="0"/>
              </a:spcBef>
              <a:spcAft>
                <a:spcPts val="0"/>
              </a:spcAft>
              <a:buClrTx/>
              <a:buSzTx/>
              <a:buFontTx/>
              <a:buNone/>
              <a:tabLst/>
              <a:defRPr/>
            </a:pPr>
            <a:r>
              <a:rPr kumimoji="0" lang="en-IE"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	- Profit</a:t>
            </a:r>
          </a:p>
          <a:p>
            <a:pPr marL="0" marR="0" lvl="1" indent="0" algn="l" defTabSz="914400" rtl="0" eaLnBrk="1" fontAlgn="auto" latinLnBrk="0" hangingPunct="0">
              <a:lnSpc>
                <a:spcPct val="100000"/>
              </a:lnSpc>
              <a:spcBef>
                <a:spcPts val="0"/>
              </a:spcBef>
              <a:spcAft>
                <a:spcPts val="0"/>
              </a:spcAft>
              <a:buClrTx/>
              <a:buSzTx/>
              <a:buFontTx/>
              <a:buNone/>
              <a:tabLst/>
              <a:defRPr/>
            </a:pPr>
            <a:r>
              <a:rPr kumimoji="0" lang="en-IE"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	- Cashflow</a:t>
            </a:r>
          </a:p>
          <a:p>
            <a:pPr marL="0" marR="0" lvl="1" indent="0" algn="l" defTabSz="914400" rtl="0" eaLnBrk="1" fontAlgn="auto" latinLnBrk="0" hangingPunct="0">
              <a:lnSpc>
                <a:spcPct val="100000"/>
              </a:lnSpc>
              <a:spcBef>
                <a:spcPts val="0"/>
              </a:spcBef>
              <a:spcAft>
                <a:spcPts val="0"/>
              </a:spcAft>
              <a:buClrTx/>
              <a:buSzTx/>
              <a:buFontTx/>
              <a:buNone/>
              <a:tabLst/>
              <a:defRPr/>
            </a:pPr>
            <a:r>
              <a:rPr kumimoji="0" lang="en-IE"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	- Balance Sheet Strength</a:t>
            </a:r>
          </a:p>
          <a:p>
            <a:pPr marL="0" marR="0" lvl="1" indent="0" algn="l" defTabSz="914400" rtl="0" eaLnBrk="1" fontAlgn="auto" latinLnBrk="0" hangingPunct="0">
              <a:lnSpc>
                <a:spcPct val="100000"/>
              </a:lnSpc>
              <a:spcBef>
                <a:spcPts val="0"/>
              </a:spcBef>
              <a:spcAft>
                <a:spcPts val="0"/>
              </a:spcAft>
              <a:buClrTx/>
              <a:buSzTx/>
              <a:buFontTx/>
              <a:buNone/>
              <a:tabLst/>
              <a:defRPr/>
            </a:pPr>
            <a:endParaRPr lang="en-IE" sz="1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IE" dirty="0">
                <a:latin typeface="Arial" panose="020B0604020202020204" pitchFamily="34" charset="0"/>
                <a:cs typeface="Arial" panose="020B0604020202020204" pitchFamily="34" charset="0"/>
              </a:rPr>
              <a:t>Demonstrates to relevant third parties (i.e. lenders) that the business had viable trading performance pre crisis</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IE" sz="1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endParaRPr>
          </a:p>
        </p:txBody>
      </p:sp>
      <p:pic>
        <p:nvPicPr>
          <p:cNvPr id="3" name="Picture 2">
            <a:extLst>
              <a:ext uri="{FF2B5EF4-FFF2-40B4-BE49-F238E27FC236}">
                <a16:creationId xmlns:a16="http://schemas.microsoft.com/office/drawing/2014/main" id="{C216F3D9-232C-41C9-A45C-B034579083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113" y="2372289"/>
            <a:ext cx="4104425" cy="8971422"/>
          </a:xfrm>
          <a:prstGeom prst="rect">
            <a:avLst/>
          </a:prstGeom>
        </p:spPr>
      </p:pic>
      <p:sp>
        <p:nvSpPr>
          <p:cNvPr id="6" name="Rectangle: Rounded Corners 5">
            <a:extLst>
              <a:ext uri="{FF2B5EF4-FFF2-40B4-BE49-F238E27FC236}">
                <a16:creationId xmlns:a16="http://schemas.microsoft.com/office/drawing/2014/main" id="{C4F93D74-814C-4E1E-8329-09FD315B32E7}"/>
              </a:ext>
            </a:extLst>
          </p:cNvPr>
          <p:cNvSpPr/>
          <p:nvPr/>
        </p:nvSpPr>
        <p:spPr>
          <a:xfrm>
            <a:off x="4420799" y="2598822"/>
            <a:ext cx="8440205" cy="8325852"/>
          </a:xfrm>
          <a:prstGeom prst="roundRect">
            <a:avLst/>
          </a:prstGeom>
          <a:noFill/>
          <a:ln w="38100"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IE" sz="28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13" name="Title 1">
            <a:extLst>
              <a:ext uri="{FF2B5EF4-FFF2-40B4-BE49-F238E27FC236}">
                <a16:creationId xmlns:a16="http://schemas.microsoft.com/office/drawing/2014/main" id="{0E1B704E-2FB2-404C-9A8A-AE1D2A399DDF}"/>
              </a:ext>
            </a:extLst>
          </p:cNvPr>
          <p:cNvSpPr txBox="1">
            <a:spLocks/>
          </p:cNvSpPr>
          <p:nvPr/>
        </p:nvSpPr>
        <p:spPr>
          <a:xfrm>
            <a:off x="474616" y="224623"/>
            <a:ext cx="23473200" cy="11727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chor="ctr">
            <a:normAutofit/>
          </a:bodyPr>
          <a:lstStyle>
            <a:lvl1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000000"/>
                </a:solidFill>
                <a:uFillTx/>
                <a:latin typeface="Arial Narrow"/>
                <a:ea typeface="Arial Narrow"/>
                <a:cs typeface="Arial Narrow"/>
                <a:sym typeface="Arial Narrow"/>
              </a:defRPr>
            </a:lvl1pPr>
            <a:lvl2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2pPr>
            <a:lvl3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3pPr>
            <a:lvl4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4pPr>
            <a:lvl5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5pPr>
            <a:lvl6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6pPr>
            <a:lvl7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7pPr>
            <a:lvl8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8pPr>
            <a:lvl9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9pPr>
          </a:lstStyle>
          <a:p>
            <a:pPr lvl="0" hangingPunct="1"/>
            <a:r>
              <a:rPr lang="en-IE" dirty="0">
                <a:solidFill>
                  <a:schemeClr val="tx1"/>
                </a:solidFill>
              </a:rPr>
              <a:t>CRISIS MANAGEMENT: </a:t>
            </a:r>
            <a:r>
              <a:rPr lang="en-GB" dirty="0">
                <a:solidFill>
                  <a:schemeClr val="tx1"/>
                </a:solidFill>
              </a:rPr>
              <a:t>PREPARING FOR A RECOVERY PERIOD </a:t>
            </a:r>
            <a:endParaRPr kumimoji="0" lang="en-IE" sz="4000" b="1" i="0" u="none" strike="noStrike" kern="0" cap="all" spc="0" normalizeH="0" baseline="0" noProof="0" dirty="0">
              <a:ln>
                <a:noFill/>
              </a:ln>
              <a:solidFill>
                <a:srgbClr val="000000"/>
              </a:solidFill>
              <a:effectLst/>
              <a:uLnTx/>
              <a:uFillTx/>
              <a:latin typeface="Arial Narrow"/>
              <a:sym typeface="Arial Narrow"/>
            </a:endParaRPr>
          </a:p>
        </p:txBody>
      </p:sp>
      <p:pic>
        <p:nvPicPr>
          <p:cNvPr id="8" name="Picture 7">
            <a:extLst>
              <a:ext uri="{FF2B5EF4-FFF2-40B4-BE49-F238E27FC236}">
                <a16:creationId xmlns:a16="http://schemas.microsoft.com/office/drawing/2014/main" id="{CED06E39-E0CB-41E4-9FA9-3D2F585C37A4}"/>
              </a:ext>
            </a:extLst>
          </p:cNvPr>
          <p:cNvPicPr>
            <a:picLocks noChangeAspect="1"/>
          </p:cNvPicPr>
          <p:nvPr/>
        </p:nvPicPr>
        <p:blipFill>
          <a:blip r:embed="rId5"/>
          <a:stretch>
            <a:fillRect/>
          </a:stretch>
        </p:blipFill>
        <p:spPr>
          <a:xfrm>
            <a:off x="18627125" y="4878763"/>
            <a:ext cx="5756875" cy="2970696"/>
          </a:xfrm>
          <a:prstGeom prst="rect">
            <a:avLst/>
          </a:prstGeom>
        </p:spPr>
      </p:pic>
      <p:pic>
        <p:nvPicPr>
          <p:cNvPr id="9" name="Picture 8">
            <a:extLst>
              <a:ext uri="{FF2B5EF4-FFF2-40B4-BE49-F238E27FC236}">
                <a16:creationId xmlns:a16="http://schemas.microsoft.com/office/drawing/2014/main" id="{6954ACF2-05BC-458C-BB06-3BC84EEA07FE}"/>
              </a:ext>
            </a:extLst>
          </p:cNvPr>
          <p:cNvPicPr>
            <a:picLocks noChangeAspect="1"/>
          </p:cNvPicPr>
          <p:nvPr/>
        </p:nvPicPr>
        <p:blipFill>
          <a:blip r:embed="rId6"/>
          <a:stretch>
            <a:fillRect/>
          </a:stretch>
        </p:blipFill>
        <p:spPr>
          <a:xfrm>
            <a:off x="13032358" y="4995746"/>
            <a:ext cx="5636749" cy="2719326"/>
          </a:xfrm>
          <a:prstGeom prst="rect">
            <a:avLst/>
          </a:prstGeom>
        </p:spPr>
      </p:pic>
      <p:pic>
        <p:nvPicPr>
          <p:cNvPr id="10" name="Picture 9">
            <a:extLst>
              <a:ext uri="{FF2B5EF4-FFF2-40B4-BE49-F238E27FC236}">
                <a16:creationId xmlns:a16="http://schemas.microsoft.com/office/drawing/2014/main" id="{F97953A7-4968-4917-87BC-2C03F1C26CF8}"/>
              </a:ext>
            </a:extLst>
          </p:cNvPr>
          <p:cNvPicPr>
            <a:picLocks noChangeAspect="1"/>
          </p:cNvPicPr>
          <p:nvPr/>
        </p:nvPicPr>
        <p:blipFill>
          <a:blip r:embed="rId7"/>
          <a:stretch>
            <a:fillRect/>
          </a:stretch>
        </p:blipFill>
        <p:spPr>
          <a:xfrm>
            <a:off x="18627125" y="1786240"/>
            <a:ext cx="5657858" cy="2637908"/>
          </a:xfrm>
          <a:prstGeom prst="rect">
            <a:avLst/>
          </a:prstGeom>
        </p:spPr>
      </p:pic>
      <p:pic>
        <p:nvPicPr>
          <p:cNvPr id="11" name="Picture 10">
            <a:extLst>
              <a:ext uri="{FF2B5EF4-FFF2-40B4-BE49-F238E27FC236}">
                <a16:creationId xmlns:a16="http://schemas.microsoft.com/office/drawing/2014/main" id="{ECA2D3EB-9771-4BF2-9268-640384E3EC01}"/>
              </a:ext>
            </a:extLst>
          </p:cNvPr>
          <p:cNvPicPr>
            <a:picLocks noChangeAspect="1"/>
          </p:cNvPicPr>
          <p:nvPr/>
        </p:nvPicPr>
        <p:blipFill>
          <a:blip r:embed="rId8"/>
          <a:stretch>
            <a:fillRect/>
          </a:stretch>
        </p:blipFill>
        <p:spPr>
          <a:xfrm>
            <a:off x="13254123" y="7985078"/>
            <a:ext cx="5545992" cy="2719325"/>
          </a:xfrm>
          <a:prstGeom prst="rect">
            <a:avLst/>
          </a:prstGeom>
        </p:spPr>
      </p:pic>
      <p:pic>
        <p:nvPicPr>
          <p:cNvPr id="12" name="Picture 11">
            <a:extLst>
              <a:ext uri="{FF2B5EF4-FFF2-40B4-BE49-F238E27FC236}">
                <a16:creationId xmlns:a16="http://schemas.microsoft.com/office/drawing/2014/main" id="{AF0414E0-CD22-47E2-9501-D196504BA091}"/>
              </a:ext>
            </a:extLst>
          </p:cNvPr>
          <p:cNvPicPr>
            <a:picLocks noChangeAspect="1"/>
          </p:cNvPicPr>
          <p:nvPr/>
        </p:nvPicPr>
        <p:blipFill>
          <a:blip r:embed="rId9"/>
          <a:stretch>
            <a:fillRect/>
          </a:stretch>
        </p:blipFill>
        <p:spPr>
          <a:xfrm>
            <a:off x="18765262" y="8073288"/>
            <a:ext cx="5618738" cy="2719325"/>
          </a:xfrm>
          <a:prstGeom prst="rect">
            <a:avLst/>
          </a:prstGeom>
        </p:spPr>
      </p:pic>
    </p:spTree>
    <p:extLst>
      <p:ext uri="{BB962C8B-B14F-4D97-AF65-F5344CB8AC3E}">
        <p14:creationId xmlns:p14="http://schemas.microsoft.com/office/powerpoint/2010/main" val="1805090423"/>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xmlns:m="http://schemas.openxmlformats.org/officeDocument/2006/math" xmlns:a14="http://schemas.microsoft.com/office/drawing/2010/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 name="Rectangle 14"/>
          <p:cNvSpPr/>
          <p:nvPr/>
        </p:nvSpPr>
        <p:spPr>
          <a:xfrm>
            <a:off x="0" y="500346"/>
            <a:ext cx="474616" cy="111763"/>
          </a:xfrm>
          <a:prstGeom prst="rect">
            <a:avLst/>
          </a:prstGeom>
          <a:solidFill>
            <a:schemeClr val="accent1"/>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6" name="Rectangle 15"/>
          <p:cNvSpPr/>
          <p:nvPr/>
        </p:nvSpPr>
        <p:spPr>
          <a:xfrm>
            <a:off x="0" y="706604"/>
            <a:ext cx="474616" cy="111763"/>
          </a:xfrm>
          <a:prstGeom prst="rect">
            <a:avLst/>
          </a:prstGeom>
          <a:solidFill>
            <a:schemeClr val="accent2"/>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7" name="Rectangle 16"/>
          <p:cNvSpPr/>
          <p:nvPr/>
        </p:nvSpPr>
        <p:spPr>
          <a:xfrm>
            <a:off x="0" y="912859"/>
            <a:ext cx="474616" cy="111763"/>
          </a:xfrm>
          <a:prstGeom prst="rect">
            <a:avLst/>
          </a:prstGeom>
          <a:solidFill>
            <a:schemeClr val="accent3"/>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8" name="Slide Number Placeholder 3"/>
          <p:cNvSpPr txBox="1">
            <a:spLocks noGrp="1"/>
          </p:cNvSpPr>
          <p:nvPr>
            <p:ph type="sldNum" sz="quarter" idx="4294967295"/>
          </p:nvPr>
        </p:nvSpPr>
        <p:spPr>
          <a:xfrm>
            <a:off x="902513" y="12935891"/>
            <a:ext cx="182217" cy="34562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solidFill>
                  <a:srgbClr val="A7A7A7"/>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A7A7A7"/>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12</a:t>
            </a:fld>
            <a:endParaRPr kumimoji="0" sz="2400" b="0" i="0" u="none" strike="noStrike" kern="0" cap="none" spc="0" normalizeH="0" baseline="0" noProof="0" dirty="0">
              <a:ln>
                <a:noFill/>
              </a:ln>
              <a:solidFill>
                <a:srgbClr val="A7A7A7"/>
              </a:solidFill>
              <a:effectLst/>
              <a:uLnTx/>
              <a:uFillTx/>
              <a:latin typeface="Arial"/>
              <a:cs typeface="Arial"/>
              <a:sym typeface="Arial"/>
            </a:endParaRPr>
          </a:p>
        </p:txBody>
      </p:sp>
      <p:sp>
        <p:nvSpPr>
          <p:cNvPr id="749" name="TextBox 4"/>
          <p:cNvSpPr txBox="1"/>
          <p:nvPr/>
        </p:nvSpPr>
        <p:spPr>
          <a:xfrm>
            <a:off x="1127198" y="12812357"/>
            <a:ext cx="2134463" cy="5285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8" tIns="91438" rIns="91438" bIns="91438" anchor="ctr">
            <a:spAutoFit/>
          </a:bodyPr>
          <a:lstStyle/>
          <a:p>
            <a:pPr marL="0" marR="0" lvl="0" indent="0" algn="l" defTabSz="1828800" rtl="0" eaLnBrk="1" fontAlgn="auto" latinLnBrk="0" hangingPunct="0">
              <a:lnSpc>
                <a:spcPct val="100000"/>
              </a:lnSpc>
              <a:spcBef>
                <a:spcPts val="0"/>
              </a:spcBef>
              <a:spcAft>
                <a:spcPts val="0"/>
              </a:spcAft>
              <a:buClrTx/>
              <a:buSzTx/>
              <a:buFontTx/>
              <a:buNone/>
              <a:tabLst/>
              <a:defRPr sz="2400">
                <a:solidFill>
                  <a:srgbClr val="A7A7A7"/>
                </a:solidFill>
                <a:latin typeface="Arial"/>
                <a:ea typeface="Arial"/>
                <a:cs typeface="Arial"/>
                <a:sym typeface="Arial"/>
              </a:defRPr>
            </a:pPr>
            <a:r>
              <a:rPr kumimoji="0" sz="2400" b="0" i="0" u="none" strike="noStrike" kern="0" cap="none" spc="0" normalizeH="0" baseline="0" noProof="0" dirty="0">
                <a:ln>
                  <a:noFill/>
                </a:ln>
                <a:solidFill>
                  <a:srgbClr val="A7A7A7"/>
                </a:solidFill>
                <a:effectLst/>
                <a:uLnTx/>
                <a:uFillTx/>
                <a:latin typeface="Arial"/>
                <a:cs typeface="Arial"/>
                <a:sym typeface="Arial"/>
              </a:rPr>
              <a:t>-</a:t>
            </a:r>
            <a:r>
              <a:rPr kumimoji="0" sz="2400" b="0" i="0" u="none" strike="noStrike" kern="0" cap="none" spc="200" normalizeH="0" baseline="0" noProof="0" dirty="0">
                <a:ln>
                  <a:noFill/>
                </a:ln>
                <a:solidFill>
                  <a:srgbClr val="A7A7A7"/>
                </a:solidFill>
                <a:effectLst/>
                <a:uLnTx/>
                <a:uFillTx/>
                <a:latin typeface="Arial"/>
                <a:cs typeface="Arial"/>
                <a:sym typeface="Arial"/>
              </a:rPr>
              <a:t> </a:t>
            </a:r>
            <a:r>
              <a:rPr kumimoji="0" sz="2400" b="0" i="0" u="none" strike="noStrike" kern="0" cap="none" spc="600" normalizeH="0" baseline="0" noProof="0" dirty="0">
                <a:ln>
                  <a:noFill/>
                </a:ln>
                <a:solidFill>
                  <a:srgbClr val="A7A7A7"/>
                </a:solidFill>
                <a:effectLst/>
                <a:uLnTx/>
                <a:uFillTx/>
                <a:latin typeface="Arial"/>
                <a:cs typeface="Arial"/>
                <a:sym typeface="Arial"/>
              </a:rPr>
              <a:t>MAZARS</a:t>
            </a:r>
          </a:p>
        </p:txBody>
      </p:sp>
      <p:sp>
        <p:nvSpPr>
          <p:cNvPr id="16" name="TextBox 15">
            <a:extLst>
              <a:ext uri="{FF2B5EF4-FFF2-40B4-BE49-F238E27FC236}">
                <a16:creationId xmlns:a16="http://schemas.microsoft.com/office/drawing/2014/main" id="{B6DA6ABC-427F-4894-94D1-6854B891B0AD}"/>
              </a:ext>
            </a:extLst>
          </p:cNvPr>
          <p:cNvSpPr txBox="1"/>
          <p:nvPr/>
        </p:nvSpPr>
        <p:spPr>
          <a:xfrm>
            <a:off x="4539109" y="2953141"/>
            <a:ext cx="8824687" cy="72789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IE"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Phase 2: Covid-19 Impact Assessment</a:t>
            </a:r>
          </a:p>
          <a:p>
            <a:pPr marL="0" marR="0" lvl="0" indent="0" algn="l" defTabSz="914400" rtl="0" eaLnBrk="1" fontAlgn="auto" latinLnBrk="0" hangingPunct="0">
              <a:lnSpc>
                <a:spcPct val="100000"/>
              </a:lnSpc>
              <a:spcBef>
                <a:spcPts val="0"/>
              </a:spcBef>
              <a:spcAft>
                <a:spcPts val="0"/>
              </a:spcAft>
              <a:buClr>
                <a:srgbClr val="002060"/>
              </a:buClr>
              <a:buSzPct val="100000"/>
              <a:buFontTx/>
              <a:buNone/>
              <a:tabLst/>
              <a:defRPr sz="1400">
                <a:latin typeface="Arial Narrow"/>
                <a:ea typeface="Arial Narrow"/>
                <a:cs typeface="Arial Narrow"/>
                <a:sym typeface="Arial Narrow"/>
              </a:defRPr>
            </a:pPr>
            <a:endParaRPr kumimoji="0" lang="en-IE" sz="27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Narrow"/>
            </a:endParaRPr>
          </a:p>
          <a:p>
            <a:pPr marL="285750" indent="-285750">
              <a:buClr>
                <a:srgbClr val="002060"/>
              </a:buClr>
              <a:buSzPct val="100000"/>
              <a:buFontTx/>
              <a:buChar char="▪"/>
              <a:defRPr sz="1400">
                <a:latin typeface="Arial Narrow"/>
                <a:ea typeface="Arial Narrow"/>
                <a:cs typeface="Arial Narrow"/>
                <a:sym typeface="Arial Narrow"/>
              </a:defRPr>
            </a:pPr>
            <a:r>
              <a:rPr lang="en-IE" sz="2700" dirty="0">
                <a:latin typeface="Arial" panose="020B0604020202020204" pitchFamily="34" charset="0"/>
                <a:cs typeface="Arial" panose="020B0604020202020204" pitchFamily="34" charset="0"/>
                <a:sym typeface="Arial Narrow"/>
              </a:rPr>
              <a:t>Assessment of the impact of the crisis on the top line sales because of crisis induced issues and the resulting impact on other financial areas</a:t>
            </a:r>
            <a:br>
              <a:rPr lang="en-IE" sz="2700" dirty="0">
                <a:latin typeface="Arial" panose="020B0604020202020204" pitchFamily="34" charset="0"/>
                <a:cs typeface="Arial" panose="020B0604020202020204" pitchFamily="34" charset="0"/>
                <a:sym typeface="Arial Narrow"/>
              </a:rPr>
            </a:br>
            <a:endParaRPr lang="en-IE" sz="2700" dirty="0">
              <a:latin typeface="Arial" panose="020B0604020202020204" pitchFamily="34" charset="0"/>
              <a:cs typeface="Arial" panose="020B0604020202020204" pitchFamily="34" charset="0"/>
              <a:sym typeface="Arial Narrow"/>
            </a:endParaRPr>
          </a:p>
          <a:p>
            <a:pPr marL="285750" marR="0" lvl="0" indent="-285750" algn="l" defTabSz="914400" rtl="0" eaLnBrk="1" fontAlgn="auto" latinLnBrk="0" hangingPunct="0">
              <a:lnSpc>
                <a:spcPct val="100000"/>
              </a:lnSpc>
              <a:spcBef>
                <a:spcPts val="0"/>
              </a:spcBef>
              <a:spcAft>
                <a:spcPts val="0"/>
              </a:spcAft>
              <a:buClr>
                <a:srgbClr val="002060"/>
              </a:buClr>
              <a:buSzPct val="100000"/>
              <a:buFontTx/>
              <a:buChar char="▪"/>
              <a:tabLst/>
              <a:defRPr sz="1400">
                <a:latin typeface="Arial Narrow"/>
                <a:ea typeface="Arial Narrow"/>
                <a:cs typeface="Arial Narrow"/>
                <a:sym typeface="Arial Narrow"/>
              </a:defRPr>
            </a:pPr>
            <a:r>
              <a:rPr kumimoji="0" lang="en-IE" sz="27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Narrow"/>
              </a:rPr>
              <a:t>Analysis of current cost base profile across to gain an understanding of essential and expendable costs</a:t>
            </a:r>
          </a:p>
          <a:p>
            <a:pPr marL="0" marR="0" lvl="0" indent="0" algn="l" defTabSz="914400" rtl="0" eaLnBrk="1" fontAlgn="auto" latinLnBrk="0" hangingPunct="0">
              <a:lnSpc>
                <a:spcPct val="100000"/>
              </a:lnSpc>
              <a:spcBef>
                <a:spcPts val="0"/>
              </a:spcBef>
              <a:spcAft>
                <a:spcPts val="0"/>
              </a:spcAft>
              <a:buClr>
                <a:srgbClr val="002060"/>
              </a:buClr>
              <a:buSzPct val="100000"/>
              <a:buFontTx/>
              <a:buNone/>
              <a:tabLst/>
              <a:defRPr sz="1400">
                <a:latin typeface="Arial Narrow"/>
                <a:ea typeface="Arial Narrow"/>
                <a:cs typeface="Arial Narrow"/>
                <a:sym typeface="Arial Narrow"/>
              </a:defRPr>
            </a:pPr>
            <a:endParaRPr kumimoji="0" lang="en-IE" sz="27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Narrow"/>
            </a:endParaRPr>
          </a:p>
          <a:p>
            <a:pPr marL="285750" marR="0" lvl="0" indent="-285750" algn="l" defTabSz="914400" rtl="0" eaLnBrk="1" fontAlgn="auto" latinLnBrk="0" hangingPunct="0">
              <a:lnSpc>
                <a:spcPct val="100000"/>
              </a:lnSpc>
              <a:spcBef>
                <a:spcPts val="0"/>
              </a:spcBef>
              <a:spcAft>
                <a:spcPts val="0"/>
              </a:spcAft>
              <a:buClr>
                <a:srgbClr val="002060"/>
              </a:buClr>
              <a:buSzPct val="100000"/>
              <a:buFontTx/>
              <a:buChar char="▪"/>
              <a:tabLst/>
              <a:defRPr sz="1400">
                <a:latin typeface="Arial Narrow"/>
                <a:ea typeface="Arial Narrow"/>
                <a:cs typeface="Arial Narrow"/>
                <a:sym typeface="Arial Narrow"/>
              </a:defRPr>
            </a:pPr>
            <a:r>
              <a:rPr kumimoji="0" lang="en-IE" sz="27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Narrow"/>
              </a:rPr>
              <a:t>Identification of the gap on all the major measures of performance between the current budgets and the initial crisis forecasts.</a:t>
            </a:r>
            <a:endParaRPr lang="en-IE" sz="2700" dirty="0">
              <a:latin typeface="Arial" panose="020B0604020202020204" pitchFamily="34" charset="0"/>
              <a:cs typeface="Arial" panose="020B0604020202020204" pitchFamily="34" charset="0"/>
              <a:sym typeface="Arial Narrow"/>
            </a:endParaRPr>
          </a:p>
          <a:p>
            <a:pPr lvl="0">
              <a:defRPr/>
            </a:pPr>
            <a:endParaRPr lang="en-IE" b="1" dirty="0">
              <a:latin typeface="Arial" panose="020B0604020202020204" pitchFamily="34" charset="0"/>
              <a:cs typeface="Arial" panose="020B0604020202020204" pitchFamily="34" charset="0"/>
            </a:endParaRPr>
          </a:p>
          <a:p>
            <a:pPr marL="285750" lvl="0" indent="-285750">
              <a:buClr>
                <a:srgbClr val="002060"/>
              </a:buClr>
              <a:buSzPct val="100000"/>
              <a:buFontTx/>
              <a:buChar char="▪"/>
              <a:defRPr sz="1400">
                <a:latin typeface="Arial Narrow"/>
                <a:ea typeface="Arial Narrow"/>
                <a:cs typeface="Arial Narrow"/>
                <a:sym typeface="Arial Narrow"/>
              </a:defRPr>
            </a:pPr>
            <a:r>
              <a:rPr lang="en-IE" sz="2700" dirty="0">
                <a:latin typeface="Arial" panose="020B0604020202020204" pitchFamily="34" charset="0"/>
                <a:cs typeface="Arial" panose="020B0604020202020204" pitchFamily="34" charset="0"/>
                <a:sym typeface="Arial Narrow"/>
              </a:rPr>
              <a:t>Evaluation of the likely duration &amp; intensity of each pandemic stage (acute, suppression, recovery).</a:t>
            </a:r>
          </a:p>
          <a:p>
            <a:pPr marL="0" marR="0" lvl="0" indent="0" algn="l" defTabSz="914400" rtl="0" eaLnBrk="1" fontAlgn="auto" latinLnBrk="0" hangingPunct="0">
              <a:lnSpc>
                <a:spcPct val="100000"/>
              </a:lnSpc>
              <a:spcBef>
                <a:spcPts val="0"/>
              </a:spcBef>
              <a:spcAft>
                <a:spcPts val="0"/>
              </a:spcAft>
              <a:buClr>
                <a:srgbClr val="002060"/>
              </a:buClr>
              <a:buSzPct val="100000"/>
              <a:buFontTx/>
              <a:buNone/>
              <a:tabLst/>
              <a:defRPr sz="1400">
                <a:latin typeface="Arial Narrow"/>
                <a:ea typeface="Arial Narrow"/>
                <a:cs typeface="Arial Narrow"/>
                <a:sym typeface="Arial Narrow"/>
              </a:defRPr>
            </a:pPr>
            <a:endParaRPr kumimoji="0" lang="en-IE" sz="27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Narrow"/>
            </a:endParaRPr>
          </a:p>
          <a:p>
            <a:pPr marL="285750" marR="0" lvl="0" indent="-285750" algn="l" defTabSz="914400" rtl="0" eaLnBrk="1" fontAlgn="auto" latinLnBrk="0" hangingPunct="0">
              <a:lnSpc>
                <a:spcPct val="100000"/>
              </a:lnSpc>
              <a:spcBef>
                <a:spcPts val="0"/>
              </a:spcBef>
              <a:spcAft>
                <a:spcPts val="0"/>
              </a:spcAft>
              <a:buClr>
                <a:srgbClr val="002060"/>
              </a:buClr>
              <a:buSzPct val="100000"/>
              <a:buFontTx/>
              <a:buChar char="▪"/>
              <a:tabLst/>
              <a:defRPr sz="1400">
                <a:latin typeface="Arial Narrow"/>
                <a:ea typeface="Arial Narrow"/>
                <a:cs typeface="Arial Narrow"/>
                <a:sym typeface="Arial Narrow"/>
              </a:defRPr>
            </a:pPr>
            <a:r>
              <a:rPr lang="en-IE" sz="2700" dirty="0">
                <a:latin typeface="Arial" panose="020B0604020202020204" pitchFamily="34" charset="0"/>
                <a:cs typeface="Arial" panose="020B0604020202020204" pitchFamily="34" charset="0"/>
                <a:sym typeface="Arial Narrow"/>
              </a:rPr>
              <a:t>Assessment of the viable</a:t>
            </a:r>
            <a:r>
              <a:rPr kumimoji="0" lang="en-IE" sz="27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Narrow"/>
              </a:rPr>
              <a:t> national funding supports. </a:t>
            </a:r>
          </a:p>
        </p:txBody>
      </p:sp>
      <p:sp>
        <p:nvSpPr>
          <p:cNvPr id="23" name="Rectangle: Rounded Corners 22">
            <a:extLst>
              <a:ext uri="{FF2B5EF4-FFF2-40B4-BE49-F238E27FC236}">
                <a16:creationId xmlns:a16="http://schemas.microsoft.com/office/drawing/2014/main" id="{7B179EBE-69A2-4A4A-9A20-BF9DAC18DF68}"/>
              </a:ext>
            </a:extLst>
          </p:cNvPr>
          <p:cNvSpPr/>
          <p:nvPr/>
        </p:nvSpPr>
        <p:spPr>
          <a:xfrm>
            <a:off x="4468925" y="2344037"/>
            <a:ext cx="8649923" cy="8424000"/>
          </a:xfrm>
          <a:prstGeom prst="roundRect">
            <a:avLst/>
          </a:prstGeom>
          <a:noFill/>
          <a:ln w="38100"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IE" sz="2800" b="0" i="0" u="none" strike="noStrike" kern="0" cap="none" spc="0" normalizeH="0" baseline="0" noProof="0">
              <a:ln>
                <a:noFill/>
              </a:ln>
              <a:solidFill>
                <a:srgbClr val="000000"/>
              </a:solidFill>
              <a:effectLst/>
              <a:uLnTx/>
              <a:uFillTx/>
              <a:latin typeface="Calibri"/>
              <a:ea typeface="+mn-ea"/>
              <a:cs typeface="Calibri"/>
              <a:sym typeface="Calibri"/>
            </a:endParaRPr>
          </a:p>
        </p:txBody>
      </p:sp>
      <p:graphicFrame>
        <p:nvGraphicFramePr>
          <p:cNvPr id="24" name="Table 5">
            <a:extLst>
              <a:ext uri="{FF2B5EF4-FFF2-40B4-BE49-F238E27FC236}">
                <a16:creationId xmlns:a16="http://schemas.microsoft.com/office/drawing/2014/main" id="{BFF81C26-4F2F-41E7-92DA-B489DF09CA24}"/>
              </a:ext>
            </a:extLst>
          </p:cNvPr>
          <p:cNvGraphicFramePr/>
          <p:nvPr>
            <p:extLst/>
          </p:nvPr>
        </p:nvGraphicFramePr>
        <p:xfrm>
          <a:off x="13336574" y="2073208"/>
          <a:ext cx="10846900" cy="3143436"/>
        </p:xfrm>
        <a:graphic>
          <a:graphicData uri="http://schemas.openxmlformats.org/drawingml/2006/table">
            <a:tbl>
              <a:tblPr>
                <a:tableStyleId>{4C3C2611-4C71-4FC5-86AE-919BDF0F9419}</a:tableStyleId>
              </a:tblPr>
              <a:tblGrid>
                <a:gridCol w="26173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91326">
                  <a:extLst>
                    <a:ext uri="{9D8B030D-6E8A-4147-A177-3AD203B41FA5}">
                      <a16:colId xmlns:a16="http://schemas.microsoft.com/office/drawing/2014/main" val="20002"/>
                    </a:ext>
                  </a:extLst>
                </a:gridCol>
                <a:gridCol w="2695074">
                  <a:extLst>
                    <a:ext uri="{9D8B030D-6E8A-4147-A177-3AD203B41FA5}">
                      <a16:colId xmlns:a16="http://schemas.microsoft.com/office/drawing/2014/main" val="20003"/>
                    </a:ext>
                  </a:extLst>
                </a:gridCol>
              </a:tblGrid>
              <a:tr h="523906">
                <a:tc>
                  <a:txBody>
                    <a:bodyPr/>
                    <a:lstStyle/>
                    <a:p>
                      <a:pPr algn="l" defTabSz="685809">
                        <a:defRPr sz="1800"/>
                      </a:pPr>
                      <a:r>
                        <a:rPr sz="2400" dirty="0"/>
                        <a:t>            </a:t>
                      </a:r>
                    </a:p>
                  </a:txBody>
                  <a:tcPr marL="45017" marR="45017" marT="45017" marB="45017" horzOverflow="overflow">
                    <a:lnL w="12700">
                      <a:solidFill>
                        <a:srgbClr val="9D968D"/>
                      </a:solidFill>
                    </a:lnL>
                    <a:lnR w="12700">
                      <a:solidFill>
                        <a:srgbClr val="9D968D"/>
                      </a:solidFill>
                    </a:lnR>
                    <a:lnT w="12700">
                      <a:solidFill>
                        <a:srgbClr val="9D968D"/>
                      </a:solidFill>
                    </a:lnT>
                    <a:lnB w="12700">
                      <a:solidFill>
                        <a:srgbClr val="9D968D"/>
                      </a:solidFill>
                    </a:lnB>
                    <a:solidFill>
                      <a:schemeClr val="bg1"/>
                    </a:solidFill>
                  </a:tcPr>
                </a:tc>
                <a:tc>
                  <a:txBody>
                    <a:bodyPr/>
                    <a:lstStyle/>
                    <a:p>
                      <a:pPr algn="ctr" defTabSz="685809">
                        <a:defRPr sz="1800"/>
                      </a:pPr>
                      <a:r>
                        <a:rPr sz="2400" b="1">
                          <a:solidFill>
                            <a:srgbClr val="FFFFFF"/>
                          </a:solidFill>
                          <a:latin typeface="Arial Narrow"/>
                          <a:ea typeface="Arial Narrow"/>
                          <a:cs typeface="Arial Narrow"/>
                          <a:sym typeface="Arial Narrow"/>
                        </a:rPr>
                        <a:t>Acute Phase</a:t>
                      </a:r>
                    </a:p>
                  </a:txBody>
                  <a:tcPr marL="45017" marR="45017" marT="45017" marB="45017" horzOverflow="overflow">
                    <a:lnL w="12700">
                      <a:solidFill>
                        <a:srgbClr val="9D968D"/>
                      </a:solidFill>
                    </a:lnL>
                    <a:lnR w="12700">
                      <a:solidFill>
                        <a:srgbClr val="9D968D"/>
                      </a:solidFill>
                    </a:lnR>
                    <a:lnT w="12700">
                      <a:solidFill>
                        <a:srgbClr val="9D968D"/>
                      </a:solidFill>
                    </a:lnT>
                    <a:lnB w="12700">
                      <a:solidFill>
                        <a:srgbClr val="9D968D"/>
                      </a:solidFill>
                    </a:lnB>
                    <a:solidFill>
                      <a:srgbClr val="123373"/>
                    </a:solidFill>
                  </a:tcPr>
                </a:tc>
                <a:tc>
                  <a:txBody>
                    <a:bodyPr/>
                    <a:lstStyle/>
                    <a:p>
                      <a:pPr algn="ctr" defTabSz="685809">
                        <a:defRPr sz="1800"/>
                      </a:pPr>
                      <a:r>
                        <a:rPr sz="2400" b="1">
                          <a:solidFill>
                            <a:srgbClr val="FFFFFF"/>
                          </a:solidFill>
                          <a:latin typeface="Arial Narrow"/>
                          <a:ea typeface="Arial Narrow"/>
                          <a:cs typeface="Arial Narrow"/>
                          <a:sym typeface="Arial Narrow"/>
                        </a:rPr>
                        <a:t>Suppression Phase</a:t>
                      </a:r>
                    </a:p>
                  </a:txBody>
                  <a:tcPr marL="45017" marR="45017" marT="45017" marB="45017" horzOverflow="overflow">
                    <a:lnL w="12700">
                      <a:solidFill>
                        <a:srgbClr val="9D968D"/>
                      </a:solidFill>
                    </a:lnL>
                    <a:lnR w="12700">
                      <a:solidFill>
                        <a:srgbClr val="9D968D"/>
                      </a:solidFill>
                    </a:lnR>
                    <a:lnT w="12700">
                      <a:solidFill>
                        <a:srgbClr val="9D968D"/>
                      </a:solidFill>
                    </a:lnT>
                    <a:lnB w="12700">
                      <a:solidFill>
                        <a:srgbClr val="9D968D"/>
                      </a:solidFill>
                    </a:lnB>
                    <a:solidFill>
                      <a:srgbClr val="123373"/>
                    </a:solidFill>
                  </a:tcPr>
                </a:tc>
                <a:tc>
                  <a:txBody>
                    <a:bodyPr/>
                    <a:lstStyle/>
                    <a:p>
                      <a:pPr algn="ctr" defTabSz="685809">
                        <a:defRPr sz="1800"/>
                      </a:pPr>
                      <a:r>
                        <a:rPr sz="2400" b="1">
                          <a:solidFill>
                            <a:srgbClr val="FFFFFF"/>
                          </a:solidFill>
                          <a:latin typeface="Arial Narrow"/>
                          <a:ea typeface="Arial Narrow"/>
                          <a:cs typeface="Arial Narrow"/>
                          <a:sym typeface="Arial Narrow"/>
                        </a:rPr>
                        <a:t>Recovery Phase</a:t>
                      </a:r>
                    </a:p>
                  </a:txBody>
                  <a:tcPr marL="45017" marR="45017" marT="45017" marB="45017" horzOverflow="overflow">
                    <a:lnL w="12700">
                      <a:solidFill>
                        <a:srgbClr val="9D968D"/>
                      </a:solidFill>
                    </a:lnL>
                    <a:lnR w="12700">
                      <a:solidFill>
                        <a:srgbClr val="9D968D"/>
                      </a:solidFill>
                    </a:lnR>
                    <a:lnT w="12700">
                      <a:solidFill>
                        <a:srgbClr val="9D968D"/>
                      </a:solidFill>
                    </a:lnT>
                    <a:lnB w="12700">
                      <a:solidFill>
                        <a:srgbClr val="9D968D"/>
                      </a:solidFill>
                    </a:lnB>
                    <a:solidFill>
                      <a:srgbClr val="123373"/>
                    </a:solidFill>
                  </a:tcPr>
                </a:tc>
                <a:extLst>
                  <a:ext uri="{0D108BD9-81ED-4DB2-BD59-A6C34878D82A}">
                    <a16:rowId xmlns:a16="http://schemas.microsoft.com/office/drawing/2014/main" val="10000"/>
                  </a:ext>
                </a:extLst>
              </a:tr>
              <a:tr h="523906">
                <a:tc>
                  <a:txBody>
                    <a:bodyPr/>
                    <a:lstStyle/>
                    <a:p>
                      <a:pPr algn="l" defTabSz="685809">
                        <a:defRPr sz="1800"/>
                      </a:pPr>
                      <a:r>
                        <a:rPr sz="2400" dirty="0">
                          <a:solidFill>
                            <a:srgbClr val="FFFFFF"/>
                          </a:solidFill>
                          <a:latin typeface="Arial Narrow"/>
                          <a:ea typeface="Arial Narrow"/>
                          <a:cs typeface="Arial Narrow"/>
                          <a:sym typeface="Arial Narrow"/>
                        </a:rPr>
                        <a:t>HIGH</a:t>
                      </a:r>
                    </a:p>
                  </a:txBody>
                  <a:tcPr marL="45017" marR="45017" marT="45017" marB="45017" horzOverflow="overflow">
                    <a:lnL w="12700">
                      <a:solidFill>
                        <a:srgbClr val="9D968D"/>
                      </a:solidFill>
                    </a:lnL>
                    <a:lnR w="12700">
                      <a:solidFill>
                        <a:srgbClr val="9D968D"/>
                      </a:solidFill>
                    </a:lnR>
                    <a:lnT w="12700">
                      <a:solidFill>
                        <a:srgbClr val="9D968D"/>
                      </a:solidFill>
                    </a:lnT>
                    <a:lnB w="12700">
                      <a:solidFill>
                        <a:srgbClr val="9D968D"/>
                      </a:solidFill>
                    </a:lnB>
                    <a:solidFill>
                      <a:srgbClr val="123373"/>
                    </a:solidFill>
                  </a:tcPr>
                </a:tc>
                <a:tc>
                  <a:txBody>
                    <a:bodyPr/>
                    <a:lstStyle/>
                    <a:p>
                      <a:pPr algn="l" defTabSz="685809">
                        <a:defRPr sz="1200"/>
                      </a:pPr>
                      <a:endParaRPr sz="2400" dirty="0"/>
                    </a:p>
                  </a:txBody>
                  <a:tcPr marL="45017" marR="45017" marT="45017" marB="45017" horzOverflow="overflow">
                    <a:lnL w="12700">
                      <a:solidFill>
                        <a:srgbClr val="9D968D"/>
                      </a:solidFill>
                    </a:lnL>
                    <a:lnR w="12700">
                      <a:solidFill>
                        <a:srgbClr val="9D968D"/>
                      </a:solidFill>
                    </a:lnR>
                    <a:lnT w="12700">
                      <a:solidFill>
                        <a:srgbClr val="9D968D"/>
                      </a:solidFill>
                    </a:lnT>
                    <a:lnB w="12700">
                      <a:solidFill>
                        <a:srgbClr val="9D968D"/>
                      </a:solidFill>
                    </a:lnB>
                    <a:solidFill>
                      <a:schemeClr val="bg1"/>
                    </a:solidFill>
                  </a:tcPr>
                </a:tc>
                <a:tc>
                  <a:txBody>
                    <a:bodyPr/>
                    <a:lstStyle/>
                    <a:p>
                      <a:pPr algn="l" defTabSz="685809">
                        <a:defRPr sz="1200"/>
                      </a:pPr>
                      <a:endParaRPr sz="2400" dirty="0"/>
                    </a:p>
                  </a:txBody>
                  <a:tcPr marL="45017" marR="45017" marT="45017" marB="45017" horzOverflow="overflow">
                    <a:lnL w="12700">
                      <a:solidFill>
                        <a:srgbClr val="9D968D"/>
                      </a:solidFill>
                    </a:lnL>
                    <a:lnR w="12700">
                      <a:solidFill>
                        <a:srgbClr val="9D968D"/>
                      </a:solidFill>
                    </a:lnR>
                    <a:lnT w="12700">
                      <a:solidFill>
                        <a:srgbClr val="9D968D"/>
                      </a:solidFill>
                    </a:lnT>
                    <a:lnB w="12700">
                      <a:solidFill>
                        <a:srgbClr val="9D968D"/>
                      </a:solidFill>
                    </a:lnB>
                    <a:solidFill>
                      <a:schemeClr val="bg1"/>
                    </a:solidFill>
                  </a:tcPr>
                </a:tc>
                <a:tc>
                  <a:txBody>
                    <a:bodyPr/>
                    <a:lstStyle/>
                    <a:p>
                      <a:pPr algn="l" defTabSz="685809">
                        <a:defRPr sz="1200"/>
                      </a:pPr>
                      <a:endParaRPr sz="2400" dirty="0"/>
                    </a:p>
                  </a:txBody>
                  <a:tcPr marL="45017" marR="45017" marT="45017" marB="45017" horzOverflow="overflow">
                    <a:lnL w="12700">
                      <a:solidFill>
                        <a:srgbClr val="9D968D"/>
                      </a:solidFill>
                    </a:lnL>
                    <a:lnR w="12700">
                      <a:solidFill>
                        <a:srgbClr val="9D968D"/>
                      </a:solidFill>
                    </a:lnR>
                    <a:lnT w="12700">
                      <a:solidFill>
                        <a:srgbClr val="9D968D"/>
                      </a:solidFill>
                    </a:lnT>
                    <a:lnB w="12700">
                      <a:solidFill>
                        <a:srgbClr val="9D968D"/>
                      </a:solidFill>
                    </a:lnB>
                    <a:solidFill>
                      <a:schemeClr val="bg1"/>
                    </a:solidFill>
                  </a:tcPr>
                </a:tc>
                <a:extLst>
                  <a:ext uri="{0D108BD9-81ED-4DB2-BD59-A6C34878D82A}">
                    <a16:rowId xmlns:a16="http://schemas.microsoft.com/office/drawing/2014/main" val="10001"/>
                  </a:ext>
                </a:extLst>
              </a:tr>
              <a:tr h="523906">
                <a:tc>
                  <a:txBody>
                    <a:bodyPr/>
                    <a:lstStyle/>
                    <a:p>
                      <a:pPr algn="l" defTabSz="685809">
                        <a:defRPr sz="1800"/>
                      </a:pPr>
                      <a:r>
                        <a:rPr sz="2400">
                          <a:solidFill>
                            <a:srgbClr val="FFFFFF"/>
                          </a:solidFill>
                          <a:latin typeface="Arial Narrow"/>
                          <a:ea typeface="Arial Narrow"/>
                          <a:cs typeface="Arial Narrow"/>
                          <a:sym typeface="Arial Narrow"/>
                        </a:rPr>
                        <a:t>MEDIUM</a:t>
                      </a:r>
                    </a:p>
                  </a:txBody>
                  <a:tcPr marL="45017" marR="45017" marT="45017" marB="45017" horzOverflow="overflow">
                    <a:lnL w="12700">
                      <a:solidFill>
                        <a:srgbClr val="9D968D"/>
                      </a:solidFill>
                    </a:lnL>
                    <a:lnR w="12700">
                      <a:solidFill>
                        <a:srgbClr val="9D968D"/>
                      </a:solidFill>
                    </a:lnR>
                    <a:lnT w="12700">
                      <a:solidFill>
                        <a:srgbClr val="9D968D"/>
                      </a:solidFill>
                    </a:lnT>
                    <a:lnB w="12700">
                      <a:solidFill>
                        <a:srgbClr val="9D968D"/>
                      </a:solidFill>
                    </a:lnB>
                    <a:solidFill>
                      <a:srgbClr val="123373"/>
                    </a:solidFill>
                  </a:tcPr>
                </a:tc>
                <a:tc>
                  <a:txBody>
                    <a:bodyPr/>
                    <a:lstStyle/>
                    <a:p>
                      <a:pPr algn="l" defTabSz="685809">
                        <a:defRPr sz="1200"/>
                      </a:pPr>
                      <a:endParaRPr sz="2400"/>
                    </a:p>
                  </a:txBody>
                  <a:tcPr marL="45017" marR="45017" marT="45017" marB="45017" horzOverflow="overflow">
                    <a:lnL w="12700">
                      <a:solidFill>
                        <a:srgbClr val="9D968D"/>
                      </a:solidFill>
                    </a:lnL>
                    <a:lnR w="12700">
                      <a:solidFill>
                        <a:srgbClr val="9D968D"/>
                      </a:solidFill>
                    </a:lnR>
                    <a:lnT w="12700">
                      <a:solidFill>
                        <a:srgbClr val="9D968D"/>
                      </a:solidFill>
                    </a:lnT>
                    <a:lnB w="12700">
                      <a:solidFill>
                        <a:srgbClr val="9D968D"/>
                      </a:solidFill>
                    </a:lnB>
                    <a:solidFill>
                      <a:schemeClr val="bg1"/>
                    </a:solidFill>
                  </a:tcPr>
                </a:tc>
                <a:tc>
                  <a:txBody>
                    <a:bodyPr/>
                    <a:lstStyle/>
                    <a:p>
                      <a:pPr algn="l" defTabSz="685809">
                        <a:defRPr sz="1200"/>
                      </a:pPr>
                      <a:endParaRPr sz="2400" dirty="0"/>
                    </a:p>
                  </a:txBody>
                  <a:tcPr marL="45017" marR="45017" marT="45017" marB="45017" horzOverflow="overflow">
                    <a:lnL w="12700">
                      <a:solidFill>
                        <a:srgbClr val="9D968D"/>
                      </a:solidFill>
                    </a:lnL>
                    <a:lnR w="12700">
                      <a:solidFill>
                        <a:srgbClr val="9D968D"/>
                      </a:solidFill>
                    </a:lnR>
                    <a:lnT w="12700">
                      <a:solidFill>
                        <a:srgbClr val="9D968D"/>
                      </a:solidFill>
                    </a:lnT>
                    <a:lnB w="12700">
                      <a:solidFill>
                        <a:srgbClr val="9D968D"/>
                      </a:solidFill>
                    </a:lnB>
                    <a:solidFill>
                      <a:schemeClr val="bg1"/>
                    </a:solidFill>
                  </a:tcPr>
                </a:tc>
                <a:tc>
                  <a:txBody>
                    <a:bodyPr/>
                    <a:lstStyle/>
                    <a:p>
                      <a:pPr algn="l" defTabSz="685809">
                        <a:defRPr sz="1200"/>
                      </a:pPr>
                      <a:endParaRPr sz="2400"/>
                    </a:p>
                  </a:txBody>
                  <a:tcPr marL="45017" marR="45017" marT="45017" marB="45017" horzOverflow="overflow">
                    <a:lnL w="12700">
                      <a:solidFill>
                        <a:srgbClr val="9D968D"/>
                      </a:solidFill>
                    </a:lnL>
                    <a:lnR w="12700">
                      <a:solidFill>
                        <a:srgbClr val="9D968D"/>
                      </a:solidFill>
                    </a:lnR>
                    <a:lnT w="12700">
                      <a:solidFill>
                        <a:srgbClr val="9D968D"/>
                      </a:solidFill>
                    </a:lnT>
                    <a:lnB w="12700">
                      <a:solidFill>
                        <a:srgbClr val="9D968D"/>
                      </a:solidFill>
                    </a:lnB>
                    <a:solidFill>
                      <a:schemeClr val="bg1"/>
                    </a:solidFill>
                  </a:tcPr>
                </a:tc>
                <a:extLst>
                  <a:ext uri="{0D108BD9-81ED-4DB2-BD59-A6C34878D82A}">
                    <a16:rowId xmlns:a16="http://schemas.microsoft.com/office/drawing/2014/main" val="10002"/>
                  </a:ext>
                </a:extLst>
              </a:tr>
              <a:tr h="523906">
                <a:tc>
                  <a:txBody>
                    <a:bodyPr/>
                    <a:lstStyle/>
                    <a:p>
                      <a:pPr algn="l" defTabSz="685809">
                        <a:defRPr sz="1800"/>
                      </a:pPr>
                      <a:r>
                        <a:rPr sz="2400">
                          <a:solidFill>
                            <a:srgbClr val="FFFFFF"/>
                          </a:solidFill>
                          <a:latin typeface="Arial Narrow"/>
                          <a:ea typeface="Arial Narrow"/>
                          <a:cs typeface="Arial Narrow"/>
                          <a:sym typeface="Arial Narrow"/>
                        </a:rPr>
                        <a:t>LOW</a:t>
                      </a:r>
                    </a:p>
                  </a:txBody>
                  <a:tcPr marL="45017" marR="45017" marT="45017" marB="45017" horzOverflow="overflow">
                    <a:lnL w="12700">
                      <a:solidFill>
                        <a:srgbClr val="9D968D"/>
                      </a:solidFill>
                    </a:lnL>
                    <a:lnR w="12700">
                      <a:solidFill>
                        <a:srgbClr val="9D968D"/>
                      </a:solidFill>
                    </a:lnR>
                    <a:lnT w="12700">
                      <a:solidFill>
                        <a:srgbClr val="9D968D"/>
                      </a:solidFill>
                    </a:lnT>
                    <a:lnB w="12700">
                      <a:solidFill>
                        <a:srgbClr val="9D968D"/>
                      </a:solidFill>
                    </a:lnB>
                    <a:solidFill>
                      <a:srgbClr val="123373"/>
                    </a:solidFill>
                  </a:tcPr>
                </a:tc>
                <a:tc>
                  <a:txBody>
                    <a:bodyPr/>
                    <a:lstStyle/>
                    <a:p>
                      <a:pPr algn="l" defTabSz="685809">
                        <a:defRPr sz="1200"/>
                      </a:pPr>
                      <a:endParaRPr sz="2400"/>
                    </a:p>
                  </a:txBody>
                  <a:tcPr marL="45017" marR="45017" marT="45017" marB="45017" horzOverflow="overflow">
                    <a:lnL w="12700">
                      <a:solidFill>
                        <a:srgbClr val="9D968D"/>
                      </a:solidFill>
                    </a:lnL>
                    <a:lnR w="12700">
                      <a:solidFill>
                        <a:srgbClr val="9D968D"/>
                      </a:solidFill>
                    </a:lnR>
                    <a:lnT w="12700">
                      <a:solidFill>
                        <a:srgbClr val="9D968D"/>
                      </a:solidFill>
                    </a:lnT>
                    <a:lnB w="12700">
                      <a:solidFill>
                        <a:srgbClr val="9D968D"/>
                      </a:solidFill>
                    </a:lnB>
                    <a:solidFill>
                      <a:schemeClr val="bg1"/>
                    </a:solidFill>
                  </a:tcPr>
                </a:tc>
                <a:tc>
                  <a:txBody>
                    <a:bodyPr/>
                    <a:lstStyle/>
                    <a:p>
                      <a:pPr algn="l" defTabSz="685809">
                        <a:defRPr sz="1200"/>
                      </a:pPr>
                      <a:endParaRPr sz="2400" dirty="0"/>
                    </a:p>
                  </a:txBody>
                  <a:tcPr marL="45017" marR="45017" marT="45017" marB="45017" horzOverflow="overflow">
                    <a:lnL w="12700">
                      <a:solidFill>
                        <a:srgbClr val="9D968D"/>
                      </a:solidFill>
                    </a:lnL>
                    <a:lnR w="12700">
                      <a:solidFill>
                        <a:srgbClr val="9D968D"/>
                      </a:solidFill>
                    </a:lnR>
                    <a:lnT w="12700">
                      <a:solidFill>
                        <a:srgbClr val="9D968D"/>
                      </a:solidFill>
                    </a:lnT>
                    <a:lnB w="12700">
                      <a:solidFill>
                        <a:srgbClr val="9D968D"/>
                      </a:solidFill>
                    </a:lnB>
                    <a:solidFill>
                      <a:schemeClr val="bg1"/>
                    </a:solidFill>
                  </a:tcPr>
                </a:tc>
                <a:tc>
                  <a:txBody>
                    <a:bodyPr/>
                    <a:lstStyle/>
                    <a:p>
                      <a:pPr algn="l" defTabSz="685809">
                        <a:defRPr sz="1200"/>
                      </a:pPr>
                      <a:endParaRPr sz="2400" dirty="0"/>
                    </a:p>
                  </a:txBody>
                  <a:tcPr marL="45017" marR="45017" marT="45017" marB="45017" horzOverflow="overflow">
                    <a:lnL w="12700">
                      <a:solidFill>
                        <a:srgbClr val="9D968D"/>
                      </a:solidFill>
                    </a:lnL>
                    <a:lnR w="12700">
                      <a:solidFill>
                        <a:srgbClr val="9D968D"/>
                      </a:solidFill>
                    </a:lnR>
                    <a:lnT w="12700">
                      <a:solidFill>
                        <a:srgbClr val="9D968D"/>
                      </a:solidFill>
                    </a:lnT>
                    <a:lnB w="12700">
                      <a:solidFill>
                        <a:srgbClr val="9D968D"/>
                      </a:solidFill>
                    </a:lnB>
                    <a:solidFill>
                      <a:schemeClr val="bg1"/>
                    </a:solidFill>
                  </a:tcPr>
                </a:tc>
                <a:extLst>
                  <a:ext uri="{0D108BD9-81ED-4DB2-BD59-A6C34878D82A}">
                    <a16:rowId xmlns:a16="http://schemas.microsoft.com/office/drawing/2014/main" val="10003"/>
                  </a:ext>
                </a:extLst>
              </a:tr>
              <a:tr h="523906">
                <a:tc>
                  <a:txBody>
                    <a:bodyPr/>
                    <a:lstStyle/>
                    <a:p>
                      <a:pPr algn="l" defTabSz="685809">
                        <a:defRPr sz="1800"/>
                      </a:pPr>
                      <a:r>
                        <a:rPr sz="2400">
                          <a:solidFill>
                            <a:srgbClr val="FFFFFF"/>
                          </a:solidFill>
                          <a:latin typeface="Arial Narrow"/>
                          <a:ea typeface="Arial Narrow"/>
                          <a:cs typeface="Arial Narrow"/>
                          <a:sym typeface="Arial Narrow"/>
                        </a:rPr>
                        <a:t>NONE</a:t>
                      </a:r>
                    </a:p>
                  </a:txBody>
                  <a:tcPr marL="45017" marR="45017" marT="45017" marB="45017" horzOverflow="overflow">
                    <a:lnL w="12700">
                      <a:solidFill>
                        <a:srgbClr val="9D968D"/>
                      </a:solidFill>
                    </a:lnL>
                    <a:lnR w="12700">
                      <a:solidFill>
                        <a:srgbClr val="9D968D"/>
                      </a:solidFill>
                    </a:lnR>
                    <a:lnT w="12700">
                      <a:solidFill>
                        <a:srgbClr val="9D968D"/>
                      </a:solidFill>
                    </a:lnT>
                    <a:lnB w="12700">
                      <a:solidFill>
                        <a:srgbClr val="9D968D"/>
                      </a:solidFill>
                    </a:lnB>
                    <a:solidFill>
                      <a:srgbClr val="123373"/>
                    </a:solidFill>
                  </a:tcPr>
                </a:tc>
                <a:tc>
                  <a:txBody>
                    <a:bodyPr/>
                    <a:lstStyle/>
                    <a:p>
                      <a:pPr algn="l" defTabSz="685809">
                        <a:defRPr sz="1200"/>
                      </a:pPr>
                      <a:endParaRPr sz="2400"/>
                    </a:p>
                  </a:txBody>
                  <a:tcPr marL="45017" marR="45017" marT="45017" marB="45017" horzOverflow="overflow">
                    <a:lnL w="12700">
                      <a:solidFill>
                        <a:srgbClr val="9D968D"/>
                      </a:solidFill>
                    </a:lnL>
                    <a:lnR w="12700">
                      <a:solidFill>
                        <a:srgbClr val="9D968D"/>
                      </a:solidFill>
                    </a:lnR>
                    <a:lnT w="12700">
                      <a:solidFill>
                        <a:srgbClr val="9D968D"/>
                      </a:solidFill>
                    </a:lnT>
                    <a:lnB w="12700">
                      <a:solidFill>
                        <a:srgbClr val="9D968D"/>
                      </a:solidFill>
                    </a:lnB>
                    <a:solidFill>
                      <a:schemeClr val="bg1"/>
                    </a:solidFill>
                  </a:tcPr>
                </a:tc>
                <a:tc>
                  <a:txBody>
                    <a:bodyPr/>
                    <a:lstStyle/>
                    <a:p>
                      <a:pPr algn="l" defTabSz="685809">
                        <a:defRPr sz="1200"/>
                      </a:pPr>
                      <a:endParaRPr sz="2400"/>
                    </a:p>
                  </a:txBody>
                  <a:tcPr marL="45017" marR="45017" marT="45017" marB="45017" horzOverflow="overflow">
                    <a:lnL w="12700">
                      <a:solidFill>
                        <a:srgbClr val="9D968D"/>
                      </a:solidFill>
                    </a:lnL>
                    <a:lnR w="12700">
                      <a:solidFill>
                        <a:srgbClr val="9D968D"/>
                      </a:solidFill>
                    </a:lnR>
                    <a:lnT w="12700">
                      <a:solidFill>
                        <a:srgbClr val="9D968D"/>
                      </a:solidFill>
                    </a:lnT>
                    <a:lnB w="12700">
                      <a:solidFill>
                        <a:srgbClr val="9D968D"/>
                      </a:solidFill>
                    </a:lnB>
                    <a:solidFill>
                      <a:schemeClr val="bg1"/>
                    </a:solidFill>
                  </a:tcPr>
                </a:tc>
                <a:tc>
                  <a:txBody>
                    <a:bodyPr/>
                    <a:lstStyle/>
                    <a:p>
                      <a:pPr algn="l" defTabSz="685809">
                        <a:defRPr sz="1200"/>
                      </a:pPr>
                      <a:endParaRPr sz="2400" dirty="0"/>
                    </a:p>
                  </a:txBody>
                  <a:tcPr marL="45017" marR="45017" marT="45017" marB="45017" horzOverflow="overflow">
                    <a:lnL w="12700">
                      <a:solidFill>
                        <a:srgbClr val="9D968D"/>
                      </a:solidFill>
                    </a:lnL>
                    <a:lnR w="12700">
                      <a:solidFill>
                        <a:srgbClr val="9D968D"/>
                      </a:solidFill>
                    </a:lnR>
                    <a:lnT w="12700">
                      <a:solidFill>
                        <a:srgbClr val="9D968D"/>
                      </a:solidFill>
                    </a:lnT>
                    <a:lnB w="12700">
                      <a:solidFill>
                        <a:srgbClr val="9D968D"/>
                      </a:solidFill>
                    </a:lnB>
                    <a:solidFill>
                      <a:schemeClr val="bg1"/>
                    </a:solidFill>
                  </a:tcPr>
                </a:tc>
                <a:extLst>
                  <a:ext uri="{0D108BD9-81ED-4DB2-BD59-A6C34878D82A}">
                    <a16:rowId xmlns:a16="http://schemas.microsoft.com/office/drawing/2014/main" val="10004"/>
                  </a:ext>
                </a:extLst>
              </a:tr>
              <a:tr h="523906">
                <a:tc>
                  <a:txBody>
                    <a:bodyPr/>
                    <a:lstStyle/>
                    <a:p>
                      <a:pPr algn="l" defTabSz="685809">
                        <a:defRPr sz="1800"/>
                      </a:pPr>
                      <a:r>
                        <a:rPr sz="2400">
                          <a:solidFill>
                            <a:srgbClr val="FFFFFF"/>
                          </a:solidFill>
                          <a:latin typeface="Arial Narrow"/>
                          <a:ea typeface="Arial Narrow"/>
                          <a:cs typeface="Arial Narrow"/>
                          <a:sym typeface="Arial Narrow"/>
                        </a:rPr>
                        <a:t>POSITIVE</a:t>
                      </a:r>
                    </a:p>
                  </a:txBody>
                  <a:tcPr marL="45017" marR="45017" marT="45017" marB="45017" horzOverflow="overflow">
                    <a:lnL w="12700">
                      <a:solidFill>
                        <a:srgbClr val="9D968D"/>
                      </a:solidFill>
                    </a:lnL>
                    <a:lnR w="12700">
                      <a:solidFill>
                        <a:srgbClr val="9D968D"/>
                      </a:solidFill>
                    </a:lnR>
                    <a:lnT w="12700">
                      <a:solidFill>
                        <a:srgbClr val="9D968D"/>
                      </a:solidFill>
                    </a:lnT>
                    <a:lnB w="12700">
                      <a:solidFill>
                        <a:srgbClr val="9D968D"/>
                      </a:solidFill>
                    </a:lnB>
                    <a:solidFill>
                      <a:srgbClr val="123373"/>
                    </a:solidFill>
                  </a:tcPr>
                </a:tc>
                <a:tc>
                  <a:txBody>
                    <a:bodyPr/>
                    <a:lstStyle/>
                    <a:p>
                      <a:pPr algn="l" defTabSz="685809">
                        <a:defRPr sz="1200"/>
                      </a:pPr>
                      <a:endParaRPr sz="2400"/>
                    </a:p>
                  </a:txBody>
                  <a:tcPr marL="45017" marR="45017" marT="45017" marB="45017" horzOverflow="overflow">
                    <a:lnL w="12700">
                      <a:solidFill>
                        <a:srgbClr val="9D968D"/>
                      </a:solidFill>
                    </a:lnL>
                    <a:lnR w="12700">
                      <a:solidFill>
                        <a:srgbClr val="9D968D"/>
                      </a:solidFill>
                    </a:lnR>
                    <a:lnT w="12700">
                      <a:solidFill>
                        <a:srgbClr val="9D968D"/>
                      </a:solidFill>
                    </a:lnT>
                    <a:lnB w="12700">
                      <a:solidFill>
                        <a:srgbClr val="9D968D"/>
                      </a:solidFill>
                    </a:lnB>
                    <a:solidFill>
                      <a:schemeClr val="bg1"/>
                    </a:solidFill>
                  </a:tcPr>
                </a:tc>
                <a:tc>
                  <a:txBody>
                    <a:bodyPr/>
                    <a:lstStyle/>
                    <a:p>
                      <a:pPr algn="l" defTabSz="685809">
                        <a:defRPr sz="1200"/>
                      </a:pPr>
                      <a:endParaRPr sz="2400"/>
                    </a:p>
                  </a:txBody>
                  <a:tcPr marL="45017" marR="45017" marT="45017" marB="45017" horzOverflow="overflow">
                    <a:lnL w="12700">
                      <a:solidFill>
                        <a:srgbClr val="9D968D"/>
                      </a:solidFill>
                    </a:lnL>
                    <a:lnR w="12700">
                      <a:solidFill>
                        <a:srgbClr val="9D968D"/>
                      </a:solidFill>
                    </a:lnR>
                    <a:lnT w="12700">
                      <a:solidFill>
                        <a:srgbClr val="9D968D"/>
                      </a:solidFill>
                    </a:lnT>
                    <a:lnB w="12700">
                      <a:solidFill>
                        <a:srgbClr val="9D968D"/>
                      </a:solidFill>
                    </a:lnB>
                    <a:solidFill>
                      <a:schemeClr val="bg1"/>
                    </a:solidFill>
                  </a:tcPr>
                </a:tc>
                <a:tc>
                  <a:txBody>
                    <a:bodyPr/>
                    <a:lstStyle/>
                    <a:p>
                      <a:pPr algn="l" defTabSz="685809">
                        <a:defRPr sz="1200"/>
                      </a:pPr>
                      <a:endParaRPr sz="2400" dirty="0"/>
                    </a:p>
                  </a:txBody>
                  <a:tcPr marL="45017" marR="45017" marT="45017" marB="45017" horzOverflow="overflow">
                    <a:lnL w="12700">
                      <a:solidFill>
                        <a:srgbClr val="9D968D"/>
                      </a:solidFill>
                    </a:lnL>
                    <a:lnR w="12700">
                      <a:solidFill>
                        <a:srgbClr val="9D968D"/>
                      </a:solidFill>
                    </a:lnR>
                    <a:lnT w="12700">
                      <a:solidFill>
                        <a:srgbClr val="9D968D"/>
                      </a:solidFill>
                    </a:lnT>
                    <a:lnB w="12700">
                      <a:solidFill>
                        <a:srgbClr val="9D968D"/>
                      </a:solidFill>
                    </a:lnB>
                    <a:solidFill>
                      <a:schemeClr val="bg1"/>
                    </a:solidFill>
                  </a:tcPr>
                </a:tc>
                <a:extLst>
                  <a:ext uri="{0D108BD9-81ED-4DB2-BD59-A6C34878D82A}">
                    <a16:rowId xmlns:a16="http://schemas.microsoft.com/office/drawing/2014/main" val="10005"/>
                  </a:ext>
                </a:extLst>
              </a:tr>
            </a:tbl>
          </a:graphicData>
        </a:graphic>
      </p:graphicFrame>
      <p:sp>
        <p:nvSpPr>
          <p:cNvPr id="25" name="TextBox 102">
            <a:extLst>
              <a:ext uri="{FF2B5EF4-FFF2-40B4-BE49-F238E27FC236}">
                <a16:creationId xmlns:a16="http://schemas.microsoft.com/office/drawing/2014/main" id="{369B6C29-2BF9-4504-B4F6-7648C4758BA6}"/>
              </a:ext>
            </a:extLst>
          </p:cNvPr>
          <p:cNvSpPr txBox="1"/>
          <p:nvPr/>
        </p:nvSpPr>
        <p:spPr>
          <a:xfrm>
            <a:off x="13260265" y="1573304"/>
            <a:ext cx="10846900"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600" b="1">
                <a:solidFill>
                  <a:srgbClr val="002060"/>
                </a:solidFill>
                <a:latin typeface="Arial Narrow"/>
                <a:ea typeface="Arial Narrow"/>
                <a:cs typeface="Arial Narrow"/>
                <a:sym typeface="Arial Narrow"/>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2400" b="1" i="0" u="none" strike="noStrike" kern="0" cap="none" spc="0" normalizeH="0" baseline="0" noProof="0" dirty="0">
                <a:ln>
                  <a:noFill/>
                </a:ln>
                <a:solidFill>
                  <a:srgbClr val="002060"/>
                </a:solidFill>
                <a:effectLst/>
                <a:uLnTx/>
                <a:uFillTx/>
                <a:latin typeface="Arial Narrow"/>
                <a:sym typeface="Arial Narrow"/>
              </a:rPr>
              <a:t>1.</a:t>
            </a:r>
            <a:r>
              <a:rPr kumimoji="0" lang="en-IE" sz="2400" b="1" i="0" u="none" strike="noStrike" kern="0" cap="none" spc="0" normalizeH="0" baseline="0" noProof="0" dirty="0">
                <a:ln>
                  <a:noFill/>
                </a:ln>
                <a:solidFill>
                  <a:srgbClr val="002060"/>
                </a:solidFill>
                <a:effectLst/>
                <a:uLnTx/>
                <a:uFillTx/>
                <a:latin typeface="Arial Narrow"/>
                <a:sym typeface="Arial Narrow"/>
              </a:rPr>
              <a:t> Impact</a:t>
            </a:r>
            <a:r>
              <a:rPr kumimoji="0" sz="2400" b="1" i="0" u="none" strike="noStrike" kern="0" cap="none" spc="0" normalizeH="0" baseline="0" noProof="0" dirty="0">
                <a:ln>
                  <a:noFill/>
                </a:ln>
                <a:solidFill>
                  <a:srgbClr val="002060"/>
                </a:solidFill>
                <a:effectLst/>
                <a:uLnTx/>
                <a:uFillTx/>
                <a:latin typeface="Arial Narrow"/>
                <a:sym typeface="Arial Narrow"/>
              </a:rPr>
              <a:t> on </a:t>
            </a:r>
            <a:r>
              <a:rPr kumimoji="0" lang="en-IE" sz="2400" b="1" i="0" u="none" strike="noStrike" kern="0" cap="none" spc="0" normalizeH="0" baseline="0" noProof="0" dirty="0">
                <a:ln>
                  <a:noFill/>
                </a:ln>
                <a:solidFill>
                  <a:srgbClr val="002060"/>
                </a:solidFill>
                <a:effectLst/>
                <a:uLnTx/>
                <a:uFillTx/>
                <a:latin typeface="Arial Narrow"/>
                <a:sym typeface="Arial Narrow"/>
              </a:rPr>
              <a:t>S</a:t>
            </a:r>
            <a:r>
              <a:rPr kumimoji="0" sz="2400" b="1" i="0" u="none" strike="noStrike" kern="0" cap="none" spc="0" normalizeH="0" baseline="0" noProof="0" dirty="0">
                <a:ln>
                  <a:noFill/>
                </a:ln>
                <a:solidFill>
                  <a:srgbClr val="002060"/>
                </a:solidFill>
                <a:effectLst/>
                <a:uLnTx/>
                <a:uFillTx/>
                <a:latin typeface="Arial Narrow"/>
                <a:sym typeface="Arial Narrow"/>
              </a:rPr>
              <a:t>ales </a:t>
            </a:r>
            <a:r>
              <a:rPr kumimoji="0" lang="en-IE" sz="2400" b="1" i="0" u="none" strike="noStrike" kern="0" cap="none" spc="0" normalizeH="0" baseline="0" noProof="0" dirty="0">
                <a:ln>
                  <a:noFill/>
                </a:ln>
                <a:solidFill>
                  <a:srgbClr val="002060"/>
                </a:solidFill>
                <a:effectLst/>
                <a:uLnTx/>
                <a:uFillTx/>
                <a:latin typeface="Arial Narrow"/>
                <a:sym typeface="Arial Narrow"/>
              </a:rPr>
              <a:t>Volume / Cost of sales / Other Costs &amp; Losses / Profit / Balance Sheet</a:t>
            </a:r>
            <a:endParaRPr kumimoji="0" sz="2400" b="1" i="0" u="none" strike="noStrike" kern="0" cap="none" spc="0" normalizeH="0" baseline="0" noProof="0" dirty="0">
              <a:ln>
                <a:noFill/>
              </a:ln>
              <a:solidFill>
                <a:srgbClr val="002060"/>
              </a:solidFill>
              <a:effectLst/>
              <a:uLnTx/>
              <a:uFillTx/>
              <a:latin typeface="Arial Narrow"/>
              <a:sym typeface="Arial Narrow"/>
            </a:endParaRPr>
          </a:p>
        </p:txBody>
      </p:sp>
      <p:sp>
        <p:nvSpPr>
          <p:cNvPr id="26" name="Oval 10">
            <a:extLst>
              <a:ext uri="{FF2B5EF4-FFF2-40B4-BE49-F238E27FC236}">
                <a16:creationId xmlns:a16="http://schemas.microsoft.com/office/drawing/2014/main" id="{9C60B31D-63CC-4141-82C0-5DC0E82EA096}"/>
              </a:ext>
            </a:extLst>
          </p:cNvPr>
          <p:cNvSpPr/>
          <p:nvPr/>
        </p:nvSpPr>
        <p:spPr>
          <a:xfrm>
            <a:off x="16954893" y="2676376"/>
            <a:ext cx="365664" cy="415193"/>
          </a:xfrm>
          <a:prstGeom prst="ellipse">
            <a:avLst/>
          </a:prstGeom>
          <a:solidFill>
            <a:srgbClr val="C00000"/>
          </a:solid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2800" b="0" i="0" u="none" strike="noStrike" kern="0" cap="none" spc="0" normalizeH="0" baseline="0" noProof="0">
              <a:ln>
                <a:noFill/>
              </a:ln>
              <a:solidFill>
                <a:srgbClr val="FFFFFF"/>
              </a:solidFill>
              <a:effectLst/>
              <a:uLnTx/>
              <a:uFillTx/>
              <a:latin typeface="Calibri"/>
              <a:cs typeface="Calibri"/>
              <a:sym typeface="Calibri"/>
            </a:endParaRPr>
          </a:p>
        </p:txBody>
      </p:sp>
      <p:sp>
        <p:nvSpPr>
          <p:cNvPr id="27" name="Oval 109">
            <a:extLst>
              <a:ext uri="{FF2B5EF4-FFF2-40B4-BE49-F238E27FC236}">
                <a16:creationId xmlns:a16="http://schemas.microsoft.com/office/drawing/2014/main" id="{262889D6-2758-4FF1-B8F6-21442A6EE4DC}"/>
              </a:ext>
            </a:extLst>
          </p:cNvPr>
          <p:cNvSpPr/>
          <p:nvPr/>
        </p:nvSpPr>
        <p:spPr>
          <a:xfrm>
            <a:off x="19981766" y="3191675"/>
            <a:ext cx="365663" cy="415193"/>
          </a:xfrm>
          <a:prstGeom prst="ellipse">
            <a:avLst/>
          </a:prstGeom>
          <a:solidFill>
            <a:srgbClr val="E78E35"/>
          </a:solid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2800" b="0" i="0" u="none" strike="noStrike" kern="0" cap="none" spc="0" normalizeH="0" baseline="0" noProof="0">
              <a:ln>
                <a:noFill/>
              </a:ln>
              <a:solidFill>
                <a:srgbClr val="FFFFFF"/>
              </a:solidFill>
              <a:effectLst/>
              <a:uLnTx/>
              <a:uFillTx/>
              <a:latin typeface="Calibri"/>
              <a:cs typeface="Calibri"/>
              <a:sym typeface="Calibri"/>
            </a:endParaRPr>
          </a:p>
        </p:txBody>
      </p:sp>
      <p:sp>
        <p:nvSpPr>
          <p:cNvPr id="28" name="Oval 111">
            <a:extLst>
              <a:ext uri="{FF2B5EF4-FFF2-40B4-BE49-F238E27FC236}">
                <a16:creationId xmlns:a16="http://schemas.microsoft.com/office/drawing/2014/main" id="{05EB1C01-FFBA-4C29-AEC8-CC3AA0E9ED2A}"/>
              </a:ext>
            </a:extLst>
          </p:cNvPr>
          <p:cNvSpPr/>
          <p:nvPr/>
        </p:nvSpPr>
        <p:spPr>
          <a:xfrm>
            <a:off x="22664524" y="4752691"/>
            <a:ext cx="365663" cy="415193"/>
          </a:xfrm>
          <a:prstGeom prst="ellipse">
            <a:avLst/>
          </a:prstGeom>
          <a:solidFill>
            <a:srgbClr val="92D050"/>
          </a:solid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FFFFFF"/>
                </a:solidFill>
              </a:defRPr>
            </a:pPr>
            <a:endParaRPr kumimoji="0" sz="2800" b="0" i="0" u="none" strike="noStrike" kern="0" cap="none" spc="0" normalizeH="0" baseline="0" noProof="0">
              <a:ln>
                <a:noFill/>
              </a:ln>
              <a:solidFill>
                <a:srgbClr val="FFFFFF"/>
              </a:solidFill>
              <a:effectLst/>
              <a:uLnTx/>
              <a:uFillTx/>
              <a:latin typeface="Calibri"/>
              <a:cs typeface="Calibri"/>
              <a:sym typeface="Calibri"/>
            </a:endParaRPr>
          </a:p>
        </p:txBody>
      </p:sp>
      <p:sp>
        <p:nvSpPr>
          <p:cNvPr id="29" name="TextBox 32">
            <a:extLst>
              <a:ext uri="{FF2B5EF4-FFF2-40B4-BE49-F238E27FC236}">
                <a16:creationId xmlns:a16="http://schemas.microsoft.com/office/drawing/2014/main" id="{4DD8CEB5-2DED-462D-B5C4-DA8BA6358312}"/>
              </a:ext>
            </a:extLst>
          </p:cNvPr>
          <p:cNvSpPr txBox="1"/>
          <p:nvPr/>
        </p:nvSpPr>
        <p:spPr>
          <a:xfrm>
            <a:off x="13336574" y="2090391"/>
            <a:ext cx="2822843"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400">
                <a:solidFill>
                  <a:srgbClr val="123373"/>
                </a:solidFill>
                <a:latin typeface="Arial Narrow"/>
                <a:ea typeface="Arial Narrow"/>
                <a:cs typeface="Arial Narrow"/>
                <a:sym typeface="Arial Narrow"/>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IE" sz="2400" b="0" i="0" u="none" strike="noStrike" kern="0" cap="none" spc="0" normalizeH="0" baseline="0" noProof="0" dirty="0">
                <a:ln>
                  <a:noFill/>
                </a:ln>
                <a:solidFill>
                  <a:srgbClr val="123373"/>
                </a:solidFill>
                <a:effectLst/>
                <a:uLnTx/>
                <a:uFillTx/>
                <a:latin typeface="Arial Narrow"/>
                <a:sym typeface="Arial Narrow"/>
              </a:rPr>
              <a:t>Products</a:t>
            </a:r>
            <a:r>
              <a:rPr kumimoji="0" sz="2400" b="0" i="0" u="none" strike="noStrike" kern="0" cap="none" spc="0" normalizeH="0" baseline="0" noProof="0" dirty="0">
                <a:ln>
                  <a:noFill/>
                </a:ln>
                <a:solidFill>
                  <a:srgbClr val="123373"/>
                </a:solidFill>
                <a:effectLst/>
                <a:uLnTx/>
                <a:uFillTx/>
                <a:latin typeface="Arial Narrow"/>
                <a:sym typeface="Arial Narrow"/>
              </a:rPr>
              <a:t> / Services</a:t>
            </a:r>
          </a:p>
        </p:txBody>
      </p:sp>
      <p:graphicFrame>
        <p:nvGraphicFramePr>
          <p:cNvPr id="34" name="Table 1">
            <a:extLst>
              <a:ext uri="{FF2B5EF4-FFF2-40B4-BE49-F238E27FC236}">
                <a16:creationId xmlns:a16="http://schemas.microsoft.com/office/drawing/2014/main" id="{E9BC7726-2DF7-4272-932D-1D6F6802BC0E}"/>
              </a:ext>
            </a:extLst>
          </p:cNvPr>
          <p:cNvGraphicFramePr/>
          <p:nvPr>
            <p:extLst/>
          </p:nvPr>
        </p:nvGraphicFramePr>
        <p:xfrm>
          <a:off x="13352238" y="5574120"/>
          <a:ext cx="10846899" cy="5446808"/>
        </p:xfrm>
        <a:graphic>
          <a:graphicData uri="http://schemas.openxmlformats.org/drawingml/2006/table">
            <a:tbl>
              <a:tblPr firstRow="1" bandRow="1"/>
              <a:tblGrid>
                <a:gridCol w="1157082">
                  <a:extLst>
                    <a:ext uri="{9D8B030D-6E8A-4147-A177-3AD203B41FA5}">
                      <a16:colId xmlns:a16="http://schemas.microsoft.com/office/drawing/2014/main" val="20000"/>
                    </a:ext>
                  </a:extLst>
                </a:gridCol>
                <a:gridCol w="1126029">
                  <a:extLst>
                    <a:ext uri="{9D8B030D-6E8A-4147-A177-3AD203B41FA5}">
                      <a16:colId xmlns:a16="http://schemas.microsoft.com/office/drawing/2014/main" val="20001"/>
                    </a:ext>
                  </a:extLst>
                </a:gridCol>
                <a:gridCol w="970958">
                  <a:extLst>
                    <a:ext uri="{9D8B030D-6E8A-4147-A177-3AD203B41FA5}">
                      <a16:colId xmlns:a16="http://schemas.microsoft.com/office/drawing/2014/main" val="20002"/>
                    </a:ext>
                  </a:extLst>
                </a:gridCol>
                <a:gridCol w="1084690">
                  <a:extLst>
                    <a:ext uri="{9D8B030D-6E8A-4147-A177-3AD203B41FA5}">
                      <a16:colId xmlns:a16="http://schemas.microsoft.com/office/drawing/2014/main" val="20003"/>
                    </a:ext>
                  </a:extLst>
                </a:gridCol>
                <a:gridCol w="1084690">
                  <a:extLst>
                    <a:ext uri="{9D8B030D-6E8A-4147-A177-3AD203B41FA5}">
                      <a16:colId xmlns:a16="http://schemas.microsoft.com/office/drawing/2014/main" val="20004"/>
                    </a:ext>
                  </a:extLst>
                </a:gridCol>
                <a:gridCol w="1084690">
                  <a:extLst>
                    <a:ext uri="{9D8B030D-6E8A-4147-A177-3AD203B41FA5}">
                      <a16:colId xmlns:a16="http://schemas.microsoft.com/office/drawing/2014/main" val="20005"/>
                    </a:ext>
                  </a:extLst>
                </a:gridCol>
                <a:gridCol w="1084690">
                  <a:extLst>
                    <a:ext uri="{9D8B030D-6E8A-4147-A177-3AD203B41FA5}">
                      <a16:colId xmlns:a16="http://schemas.microsoft.com/office/drawing/2014/main" val="20006"/>
                    </a:ext>
                  </a:extLst>
                </a:gridCol>
                <a:gridCol w="1084690">
                  <a:extLst>
                    <a:ext uri="{9D8B030D-6E8A-4147-A177-3AD203B41FA5}">
                      <a16:colId xmlns:a16="http://schemas.microsoft.com/office/drawing/2014/main" val="20007"/>
                    </a:ext>
                  </a:extLst>
                </a:gridCol>
                <a:gridCol w="1084690">
                  <a:extLst>
                    <a:ext uri="{9D8B030D-6E8A-4147-A177-3AD203B41FA5}">
                      <a16:colId xmlns:a16="http://schemas.microsoft.com/office/drawing/2014/main" val="20008"/>
                    </a:ext>
                  </a:extLst>
                </a:gridCol>
                <a:gridCol w="1084690">
                  <a:extLst>
                    <a:ext uri="{9D8B030D-6E8A-4147-A177-3AD203B41FA5}">
                      <a16:colId xmlns:a16="http://schemas.microsoft.com/office/drawing/2014/main" val="20009"/>
                    </a:ext>
                  </a:extLst>
                </a:gridCol>
              </a:tblGrid>
              <a:tr h="577393">
                <a:tc>
                  <a:txBody>
                    <a:bodyPr/>
                    <a:lstStyle>
                      <a:lvl1pPr marL="0" marR="0" indent="0" algn="r"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Helvetica"/>
                          <a:ea typeface="Helvetica"/>
                          <a:cs typeface="Helvetica"/>
                          <a:sym typeface="Arial"/>
                        </a:defRPr>
                      </a:lvl9pPr>
                    </a:lstStyle>
                    <a:p>
                      <a:pPr algn="l" defTabSz="685809">
                        <a:defRPr sz="1000" b="1">
                          <a:solidFill>
                            <a:srgbClr val="FFFFFF"/>
                          </a:solidFill>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38100">
                      <a:solidFill>
                        <a:srgbClr val="FFFFFF"/>
                      </a:solidFill>
                    </a:lnB>
                    <a:lnTlToBr w="12700" cmpd="sng">
                      <a:noFill/>
                      <a:prstDash val="solid"/>
                    </a:lnTlToBr>
                    <a:lnBlToTr w="12700" cmpd="sng">
                      <a:noFill/>
                      <a:prstDash val="solid"/>
                    </a:lnBlToTr>
                    <a:solidFill>
                      <a:srgbClr val="123373"/>
                    </a:solidFill>
                  </a:tcPr>
                </a:tc>
                <a:tc gridSpan="3">
                  <a:txBody>
                    <a:bodyPr/>
                    <a:lstStyle>
                      <a:lvl1pPr marL="0" marR="0" indent="0" algn="r"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Helvetica"/>
                          <a:ea typeface="Helvetica"/>
                          <a:cs typeface="Helvetica"/>
                          <a:sym typeface="Arial"/>
                        </a:defRPr>
                      </a:lvl9pPr>
                    </a:lstStyle>
                    <a:p>
                      <a:pPr algn="ctr" defTabSz="685809">
                        <a:defRPr sz="1800"/>
                      </a:pPr>
                      <a:r>
                        <a:rPr sz="2000" b="1" dirty="0">
                          <a:solidFill>
                            <a:srgbClr val="FFFFFF"/>
                          </a:solidFill>
                          <a:latin typeface="Arial Narrow"/>
                          <a:ea typeface="Arial Narrow"/>
                          <a:cs typeface="Arial Narrow"/>
                          <a:sym typeface="Arial Narrow"/>
                        </a:rPr>
                        <a:t>ACUTE</a:t>
                      </a:r>
                    </a:p>
                  </a:txBody>
                  <a:tcPr marL="45720" marR="45720" anchor="ctr" horzOverflow="overflow">
                    <a:lnL w="12700">
                      <a:solidFill>
                        <a:srgbClr val="FFFFFF"/>
                      </a:solidFill>
                    </a:lnL>
                    <a:lnR w="12700">
                      <a:solidFill>
                        <a:srgbClr val="FFFFFF"/>
                      </a:solidFill>
                    </a:lnR>
                    <a:lnT w="12700">
                      <a:solidFill>
                        <a:srgbClr val="FFFFFF"/>
                      </a:solidFill>
                    </a:lnT>
                    <a:lnB w="38100">
                      <a:solidFill>
                        <a:srgbClr val="FFFFFF"/>
                      </a:solidFill>
                    </a:lnB>
                    <a:lnTlToBr w="12700" cmpd="sng">
                      <a:noFill/>
                      <a:prstDash val="solid"/>
                    </a:lnTlToBr>
                    <a:lnBlToTr w="12700" cmpd="sng">
                      <a:noFill/>
                      <a:prstDash val="solid"/>
                    </a:lnBlToTr>
                    <a:solidFill>
                      <a:srgbClr val="123373"/>
                    </a:solidFill>
                  </a:tcPr>
                </a:tc>
                <a:tc hMerge="1">
                  <a:txBody>
                    <a:bodyPr/>
                    <a:lstStyle/>
                    <a:p>
                      <a:endParaRPr lang="en-US"/>
                    </a:p>
                  </a:txBody>
                  <a:tcPr/>
                </a:tc>
                <a:tc hMerge="1">
                  <a:txBody>
                    <a:bodyPr/>
                    <a:lstStyle/>
                    <a:p>
                      <a:endParaRPr lang="en-US"/>
                    </a:p>
                  </a:txBody>
                  <a:tcPr/>
                </a:tc>
                <a:tc gridSpan="3">
                  <a:txBody>
                    <a:bodyPr/>
                    <a:lstStyle>
                      <a:lvl1pPr marL="0" marR="0" indent="0" algn="r"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Helvetica"/>
                          <a:ea typeface="Helvetica"/>
                          <a:cs typeface="Helvetica"/>
                          <a:sym typeface="Arial"/>
                        </a:defRPr>
                      </a:lvl9pPr>
                    </a:lstStyle>
                    <a:p>
                      <a:pPr algn="ctr" defTabSz="685809">
                        <a:defRPr sz="1800"/>
                      </a:pPr>
                      <a:r>
                        <a:rPr sz="2000" b="1">
                          <a:solidFill>
                            <a:srgbClr val="FFFFFF"/>
                          </a:solidFill>
                          <a:latin typeface="Arial Narrow"/>
                          <a:ea typeface="Arial Narrow"/>
                          <a:cs typeface="Arial Narrow"/>
                          <a:sym typeface="Arial Narrow"/>
                        </a:rPr>
                        <a:t>SUPRESSION</a:t>
                      </a:r>
                    </a:p>
                  </a:txBody>
                  <a:tcPr marL="45720" marR="45720" anchor="ctr" horzOverflow="overflow">
                    <a:lnL w="12700">
                      <a:solidFill>
                        <a:srgbClr val="FFFFFF"/>
                      </a:solidFill>
                    </a:lnL>
                    <a:lnR w="12700">
                      <a:solidFill>
                        <a:srgbClr val="FFFFFF"/>
                      </a:solidFill>
                    </a:lnR>
                    <a:lnT w="12700">
                      <a:solidFill>
                        <a:srgbClr val="FFFFFF"/>
                      </a:solidFill>
                    </a:lnT>
                    <a:lnB w="38100">
                      <a:solidFill>
                        <a:srgbClr val="FFFFFF"/>
                      </a:solidFill>
                    </a:lnB>
                    <a:lnTlToBr w="12700" cmpd="sng">
                      <a:noFill/>
                      <a:prstDash val="solid"/>
                    </a:lnTlToBr>
                    <a:lnBlToTr w="12700" cmpd="sng">
                      <a:noFill/>
                      <a:prstDash val="solid"/>
                    </a:lnBlToTr>
                    <a:solidFill>
                      <a:srgbClr val="123373"/>
                    </a:solidFill>
                  </a:tcPr>
                </a:tc>
                <a:tc hMerge="1">
                  <a:txBody>
                    <a:bodyPr/>
                    <a:lstStyle/>
                    <a:p>
                      <a:endParaRPr lang="en-US"/>
                    </a:p>
                  </a:txBody>
                  <a:tcPr/>
                </a:tc>
                <a:tc hMerge="1">
                  <a:txBody>
                    <a:bodyPr/>
                    <a:lstStyle/>
                    <a:p>
                      <a:endParaRPr lang="en-US"/>
                    </a:p>
                  </a:txBody>
                  <a:tcPr/>
                </a:tc>
                <a:tc gridSpan="3">
                  <a:txBody>
                    <a:bodyPr/>
                    <a:lstStyle>
                      <a:lvl1pPr marL="0" marR="0" indent="0" algn="r"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1" i="0" u="none" strike="noStrike" cap="none" spc="0" baseline="0">
                          <a:solidFill>
                            <a:srgbClr val="FFFFFF"/>
                          </a:solidFill>
                          <a:uFillTx/>
                          <a:latin typeface="Helvetica"/>
                          <a:ea typeface="Helvetica"/>
                          <a:cs typeface="Helvetica"/>
                          <a:sym typeface="Arial"/>
                        </a:defRPr>
                      </a:lvl9pPr>
                    </a:lstStyle>
                    <a:p>
                      <a:pPr algn="ctr" defTabSz="685809">
                        <a:defRPr sz="1800"/>
                      </a:pPr>
                      <a:r>
                        <a:rPr sz="2000" b="1">
                          <a:solidFill>
                            <a:srgbClr val="FFFFFF"/>
                          </a:solidFill>
                          <a:latin typeface="Arial Narrow"/>
                          <a:ea typeface="Arial Narrow"/>
                          <a:cs typeface="Arial Narrow"/>
                          <a:sym typeface="Arial Narrow"/>
                        </a:rPr>
                        <a:t>RECOVERY</a:t>
                      </a:r>
                    </a:p>
                  </a:txBody>
                  <a:tcPr marL="45720" marR="45720" anchor="ctr" horzOverflow="overflow">
                    <a:lnL w="12700">
                      <a:solidFill>
                        <a:srgbClr val="FFFFFF"/>
                      </a:solidFill>
                    </a:lnL>
                    <a:lnR w="12700">
                      <a:solidFill>
                        <a:srgbClr val="FFFFFF"/>
                      </a:solidFill>
                    </a:lnR>
                    <a:lnT w="12700">
                      <a:solidFill>
                        <a:srgbClr val="FFFFFF"/>
                      </a:solidFill>
                    </a:lnT>
                    <a:lnB w="38100">
                      <a:solidFill>
                        <a:srgbClr val="FFFFFF"/>
                      </a:solidFill>
                    </a:lnB>
                    <a:lnTlToBr w="12700" cmpd="sng">
                      <a:noFill/>
                      <a:prstDash val="solid"/>
                    </a:lnTlToBr>
                    <a:lnBlToTr w="12700" cmpd="sng">
                      <a:noFill/>
                      <a:prstDash val="solid"/>
                    </a:lnBlToTr>
                    <a:solidFill>
                      <a:srgbClr val="12337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15337">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38100">
                      <a:solidFill>
                        <a:srgbClr val="FFFFFF"/>
                      </a:solidFill>
                    </a:lnT>
                    <a:lnB w="12700">
                      <a:solidFill>
                        <a:srgbClr val="FFFFFF"/>
                      </a:solidFill>
                    </a:lnB>
                    <a:lnTlToBr w="12700" cmpd="sng">
                      <a:noFill/>
                      <a:prstDash val="solid"/>
                    </a:lnTlToBr>
                    <a:lnBlToTr w="12700" cmpd="sng">
                      <a:noFill/>
                      <a:prstDash val="solid"/>
                    </a:lnBlToTr>
                    <a:solidFill>
                      <a:srgbClr val="A5A5A5">
                        <a:lumOff val="17647"/>
                      </a:srgbClr>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ctr" defTabSz="685809">
                        <a:defRPr sz="1800"/>
                      </a:pPr>
                      <a:r>
                        <a:rPr sz="2000">
                          <a:latin typeface="Arial Narrow"/>
                          <a:ea typeface="Arial Narrow"/>
                          <a:cs typeface="Arial Narrow"/>
                          <a:sym typeface="Arial Narrow"/>
                        </a:rPr>
                        <a:t>Probable</a:t>
                      </a:r>
                    </a:p>
                  </a:txBody>
                  <a:tcPr marL="45720" marR="45720" anchor="ctr" horzOverflow="overflow">
                    <a:lnL w="12700">
                      <a:solidFill>
                        <a:srgbClr val="FFFFFF"/>
                      </a:solidFill>
                    </a:lnL>
                    <a:lnR w="12700">
                      <a:solidFill>
                        <a:srgbClr val="FFFFFF"/>
                      </a:solidFill>
                    </a:lnR>
                    <a:lnT w="38100">
                      <a:solidFill>
                        <a:srgbClr val="FFFFFF"/>
                      </a:solidFill>
                    </a:lnT>
                    <a:lnB w="12700">
                      <a:solidFill>
                        <a:srgbClr val="FFFFFF"/>
                      </a:solidFill>
                    </a:lnB>
                    <a:lnTlToBr w="12700" cmpd="sng">
                      <a:noFill/>
                      <a:prstDash val="solid"/>
                    </a:lnTlToBr>
                    <a:lnBlToTr w="12700" cmpd="sng">
                      <a:noFill/>
                      <a:prstDash val="solid"/>
                    </a:lnBlToTr>
                    <a:solidFill>
                      <a:srgbClr val="A5A5A5">
                        <a:lumOff val="17647"/>
                      </a:srgbClr>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ctr" defTabSz="685809">
                        <a:defRPr sz="1800"/>
                      </a:pPr>
                      <a:r>
                        <a:rPr sz="2000">
                          <a:latin typeface="Arial Narrow"/>
                          <a:ea typeface="Arial Narrow"/>
                          <a:cs typeface="Arial Narrow"/>
                          <a:sym typeface="Arial Narrow"/>
                        </a:rPr>
                        <a:t>Worst</a:t>
                      </a:r>
                    </a:p>
                  </a:txBody>
                  <a:tcPr marL="45720" marR="45720" anchor="ctr" horzOverflow="overflow">
                    <a:lnL w="12700">
                      <a:solidFill>
                        <a:srgbClr val="FFFFFF"/>
                      </a:solidFill>
                    </a:lnL>
                    <a:lnR w="12700">
                      <a:solidFill>
                        <a:srgbClr val="FFFFFF"/>
                      </a:solidFill>
                    </a:lnR>
                    <a:lnT w="38100">
                      <a:solidFill>
                        <a:srgbClr val="FFFFFF"/>
                      </a:solidFill>
                    </a:lnT>
                    <a:lnB w="12700">
                      <a:solidFill>
                        <a:srgbClr val="FFFFFF"/>
                      </a:solidFill>
                    </a:lnB>
                    <a:lnTlToBr w="12700" cmpd="sng">
                      <a:noFill/>
                      <a:prstDash val="solid"/>
                    </a:lnTlToBr>
                    <a:lnBlToTr w="12700" cmpd="sng">
                      <a:noFill/>
                      <a:prstDash val="solid"/>
                    </a:lnBlToTr>
                    <a:solidFill>
                      <a:srgbClr val="A5A5A5">
                        <a:lumOff val="17647"/>
                      </a:srgbClr>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ctr" defTabSz="685809">
                        <a:defRPr sz="1800"/>
                      </a:pPr>
                      <a:r>
                        <a:rPr sz="2000">
                          <a:latin typeface="Arial Narrow"/>
                          <a:ea typeface="Arial Narrow"/>
                          <a:cs typeface="Arial Narrow"/>
                          <a:sym typeface="Arial Narrow"/>
                        </a:rPr>
                        <a:t>Best</a:t>
                      </a:r>
                    </a:p>
                  </a:txBody>
                  <a:tcPr marL="45720" marR="45720" anchor="ctr" horzOverflow="overflow">
                    <a:lnL w="12700">
                      <a:solidFill>
                        <a:srgbClr val="FFFFFF"/>
                      </a:solidFill>
                    </a:lnL>
                    <a:lnR w="12700">
                      <a:solidFill>
                        <a:srgbClr val="FFFFFF"/>
                      </a:solidFill>
                    </a:lnR>
                    <a:lnT w="38100">
                      <a:solidFill>
                        <a:srgbClr val="FFFFFF"/>
                      </a:solidFill>
                    </a:lnT>
                    <a:lnB w="12700">
                      <a:solidFill>
                        <a:srgbClr val="FFFFFF"/>
                      </a:solidFill>
                    </a:lnB>
                    <a:lnTlToBr w="12700" cmpd="sng">
                      <a:noFill/>
                      <a:prstDash val="solid"/>
                    </a:lnTlToBr>
                    <a:lnBlToTr w="12700" cmpd="sng">
                      <a:noFill/>
                      <a:prstDash val="solid"/>
                    </a:lnBlToTr>
                    <a:solidFill>
                      <a:srgbClr val="A5A5A5">
                        <a:lumOff val="17647"/>
                      </a:srgbClr>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ctr" defTabSz="685809">
                        <a:defRPr sz="1800"/>
                      </a:pPr>
                      <a:r>
                        <a:rPr sz="2000">
                          <a:latin typeface="Arial Narrow"/>
                          <a:ea typeface="Arial Narrow"/>
                          <a:cs typeface="Arial Narrow"/>
                          <a:sym typeface="Arial Narrow"/>
                        </a:rPr>
                        <a:t>Probable</a:t>
                      </a:r>
                    </a:p>
                  </a:txBody>
                  <a:tcPr marL="45720" marR="45720" anchor="ctr" horzOverflow="overflow">
                    <a:lnL w="12700">
                      <a:solidFill>
                        <a:srgbClr val="FFFFFF"/>
                      </a:solidFill>
                    </a:lnL>
                    <a:lnR w="12700">
                      <a:solidFill>
                        <a:srgbClr val="FFFFFF"/>
                      </a:solidFill>
                    </a:lnR>
                    <a:lnT w="38100">
                      <a:solidFill>
                        <a:srgbClr val="FFFFFF"/>
                      </a:solidFill>
                    </a:lnT>
                    <a:lnB w="12700">
                      <a:solidFill>
                        <a:srgbClr val="FFFFFF"/>
                      </a:solidFill>
                    </a:lnB>
                    <a:lnTlToBr w="12700" cmpd="sng">
                      <a:noFill/>
                      <a:prstDash val="solid"/>
                    </a:lnTlToBr>
                    <a:lnBlToTr w="12700" cmpd="sng">
                      <a:noFill/>
                      <a:prstDash val="solid"/>
                    </a:lnBlToTr>
                    <a:solidFill>
                      <a:srgbClr val="A5A5A5">
                        <a:lumOff val="17647"/>
                      </a:srgbClr>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ctr" defTabSz="685809">
                        <a:defRPr sz="1800"/>
                      </a:pPr>
                      <a:r>
                        <a:rPr sz="2000">
                          <a:latin typeface="Arial Narrow"/>
                          <a:ea typeface="Arial Narrow"/>
                          <a:cs typeface="Arial Narrow"/>
                          <a:sym typeface="Arial Narrow"/>
                        </a:rPr>
                        <a:t>Worst</a:t>
                      </a:r>
                    </a:p>
                  </a:txBody>
                  <a:tcPr marL="45720" marR="45720" anchor="ctr" horzOverflow="overflow">
                    <a:lnL w="12700">
                      <a:solidFill>
                        <a:srgbClr val="FFFFFF"/>
                      </a:solidFill>
                    </a:lnL>
                    <a:lnR w="12700">
                      <a:solidFill>
                        <a:srgbClr val="FFFFFF"/>
                      </a:solidFill>
                    </a:lnR>
                    <a:lnT w="38100">
                      <a:solidFill>
                        <a:srgbClr val="FFFFFF"/>
                      </a:solidFill>
                    </a:lnT>
                    <a:lnB w="12700">
                      <a:solidFill>
                        <a:srgbClr val="FFFFFF"/>
                      </a:solidFill>
                    </a:lnB>
                    <a:lnTlToBr w="12700" cmpd="sng">
                      <a:noFill/>
                      <a:prstDash val="solid"/>
                    </a:lnTlToBr>
                    <a:lnBlToTr w="12700" cmpd="sng">
                      <a:noFill/>
                      <a:prstDash val="solid"/>
                    </a:lnBlToTr>
                    <a:solidFill>
                      <a:srgbClr val="A5A5A5">
                        <a:lumOff val="17647"/>
                      </a:srgbClr>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ctr" defTabSz="685809">
                        <a:defRPr sz="1800"/>
                      </a:pPr>
                      <a:r>
                        <a:rPr sz="2000">
                          <a:latin typeface="Arial Narrow"/>
                          <a:ea typeface="Arial Narrow"/>
                          <a:cs typeface="Arial Narrow"/>
                          <a:sym typeface="Arial Narrow"/>
                        </a:rPr>
                        <a:t>Best</a:t>
                      </a:r>
                    </a:p>
                  </a:txBody>
                  <a:tcPr marL="45720" marR="45720" anchor="ctr" horzOverflow="overflow">
                    <a:lnL w="12700">
                      <a:solidFill>
                        <a:srgbClr val="FFFFFF"/>
                      </a:solidFill>
                    </a:lnL>
                    <a:lnR w="12700">
                      <a:solidFill>
                        <a:srgbClr val="FFFFFF"/>
                      </a:solidFill>
                    </a:lnR>
                    <a:lnT w="38100">
                      <a:solidFill>
                        <a:srgbClr val="FFFFFF"/>
                      </a:solidFill>
                    </a:lnT>
                    <a:lnB w="12700">
                      <a:solidFill>
                        <a:srgbClr val="FFFFFF"/>
                      </a:solidFill>
                    </a:lnB>
                    <a:lnTlToBr w="12700" cmpd="sng">
                      <a:noFill/>
                      <a:prstDash val="solid"/>
                    </a:lnTlToBr>
                    <a:lnBlToTr w="12700" cmpd="sng">
                      <a:noFill/>
                      <a:prstDash val="solid"/>
                    </a:lnBlToTr>
                    <a:solidFill>
                      <a:srgbClr val="A5A5A5">
                        <a:lumOff val="17647"/>
                      </a:srgbClr>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ctr" defTabSz="685809">
                        <a:defRPr sz="1800"/>
                      </a:pPr>
                      <a:r>
                        <a:rPr sz="2000">
                          <a:latin typeface="Arial Narrow"/>
                          <a:ea typeface="Arial Narrow"/>
                          <a:cs typeface="Arial Narrow"/>
                          <a:sym typeface="Arial Narrow"/>
                        </a:rPr>
                        <a:t>Probable</a:t>
                      </a:r>
                    </a:p>
                  </a:txBody>
                  <a:tcPr marL="45720" marR="45720" anchor="ctr" horzOverflow="overflow">
                    <a:lnL w="12700">
                      <a:solidFill>
                        <a:srgbClr val="FFFFFF"/>
                      </a:solidFill>
                    </a:lnL>
                    <a:lnR w="12700">
                      <a:solidFill>
                        <a:srgbClr val="FFFFFF"/>
                      </a:solidFill>
                    </a:lnR>
                    <a:lnT w="38100">
                      <a:solidFill>
                        <a:srgbClr val="FFFFFF"/>
                      </a:solidFill>
                    </a:lnT>
                    <a:lnB w="12700">
                      <a:solidFill>
                        <a:srgbClr val="FFFFFF"/>
                      </a:solidFill>
                    </a:lnB>
                    <a:lnTlToBr w="12700" cmpd="sng">
                      <a:noFill/>
                      <a:prstDash val="solid"/>
                    </a:lnTlToBr>
                    <a:lnBlToTr w="12700" cmpd="sng">
                      <a:noFill/>
                      <a:prstDash val="solid"/>
                    </a:lnBlToTr>
                    <a:solidFill>
                      <a:srgbClr val="A5A5A5">
                        <a:lumOff val="17647"/>
                      </a:srgbClr>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ctr" defTabSz="685809">
                        <a:defRPr sz="1800"/>
                      </a:pPr>
                      <a:r>
                        <a:rPr sz="2000">
                          <a:latin typeface="Arial Narrow"/>
                          <a:ea typeface="Arial Narrow"/>
                          <a:cs typeface="Arial Narrow"/>
                          <a:sym typeface="Arial Narrow"/>
                        </a:rPr>
                        <a:t>Worst</a:t>
                      </a:r>
                    </a:p>
                  </a:txBody>
                  <a:tcPr marL="45720" marR="45720" anchor="ctr" horzOverflow="overflow">
                    <a:lnL w="12700">
                      <a:solidFill>
                        <a:srgbClr val="FFFFFF"/>
                      </a:solidFill>
                    </a:lnL>
                    <a:lnR w="12700">
                      <a:solidFill>
                        <a:srgbClr val="FFFFFF"/>
                      </a:solidFill>
                    </a:lnR>
                    <a:lnT w="38100">
                      <a:solidFill>
                        <a:srgbClr val="FFFFFF"/>
                      </a:solidFill>
                    </a:lnT>
                    <a:lnB w="12700">
                      <a:solidFill>
                        <a:srgbClr val="FFFFFF"/>
                      </a:solidFill>
                    </a:lnB>
                    <a:lnTlToBr w="12700" cmpd="sng">
                      <a:noFill/>
                      <a:prstDash val="solid"/>
                    </a:lnTlToBr>
                    <a:lnBlToTr w="12700" cmpd="sng">
                      <a:noFill/>
                      <a:prstDash val="solid"/>
                    </a:lnBlToTr>
                    <a:solidFill>
                      <a:srgbClr val="A5A5A5">
                        <a:lumOff val="17647"/>
                      </a:srgbClr>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ctr" defTabSz="685809">
                        <a:defRPr sz="1800"/>
                      </a:pPr>
                      <a:r>
                        <a:rPr sz="2000">
                          <a:latin typeface="Arial Narrow"/>
                          <a:ea typeface="Arial Narrow"/>
                          <a:cs typeface="Arial Narrow"/>
                          <a:sym typeface="Arial Narrow"/>
                        </a:rPr>
                        <a:t>Best</a:t>
                      </a:r>
                    </a:p>
                  </a:txBody>
                  <a:tcPr marL="45720" marR="45720" anchor="ctr" horzOverflow="overflow">
                    <a:lnL w="12700">
                      <a:solidFill>
                        <a:srgbClr val="FFFFFF"/>
                      </a:solidFill>
                    </a:lnL>
                    <a:lnR w="12700">
                      <a:solidFill>
                        <a:srgbClr val="FFFFFF"/>
                      </a:solidFill>
                    </a:lnR>
                    <a:lnT w="38100">
                      <a:solidFill>
                        <a:srgbClr val="FFFFFF"/>
                      </a:solidFill>
                    </a:lnT>
                    <a:lnB w="12700">
                      <a:solidFill>
                        <a:srgbClr val="FFFFFF"/>
                      </a:solidFill>
                    </a:lnB>
                    <a:lnTlToBr w="12700" cmpd="sng">
                      <a:noFill/>
                      <a:prstDash val="solid"/>
                    </a:lnTlToBr>
                    <a:lnBlToTr w="12700" cmpd="sng">
                      <a:noFill/>
                      <a:prstDash val="solid"/>
                    </a:lnBlToTr>
                    <a:solidFill>
                      <a:srgbClr val="A5A5A5">
                        <a:lumOff val="17647"/>
                      </a:srgbClr>
                    </a:solidFill>
                  </a:tcPr>
                </a:tc>
                <a:extLst>
                  <a:ext uri="{0D108BD9-81ED-4DB2-BD59-A6C34878D82A}">
                    <a16:rowId xmlns:a16="http://schemas.microsoft.com/office/drawing/2014/main" val="10001"/>
                  </a:ext>
                </a:extLst>
              </a:tr>
              <a:tr h="715337">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800"/>
                      </a:pPr>
                      <a:r>
                        <a:rPr sz="2000">
                          <a:latin typeface="Arial Narrow"/>
                          <a:ea typeface="Arial Narrow"/>
                          <a:cs typeface="Arial Narrow"/>
                          <a:sym typeface="Arial Narrow"/>
                        </a:rPr>
                        <a:t>Gross Profit</a:t>
                      </a:r>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DDDDDD"/>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DDDDDD"/>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DDDDDD"/>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DDDDDD"/>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DDDDDD"/>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DDDDDD"/>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DDDDDD"/>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DDDDDD"/>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DDDDDD"/>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DDDDDD"/>
                    </a:solidFill>
                  </a:tcPr>
                </a:tc>
                <a:extLst>
                  <a:ext uri="{0D108BD9-81ED-4DB2-BD59-A6C34878D82A}">
                    <a16:rowId xmlns:a16="http://schemas.microsoft.com/office/drawing/2014/main" val="10002"/>
                  </a:ext>
                </a:extLst>
              </a:tr>
              <a:tr h="715337">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800"/>
                      </a:pPr>
                      <a:r>
                        <a:rPr sz="2000">
                          <a:latin typeface="Arial Narrow"/>
                          <a:ea typeface="Arial Narrow"/>
                          <a:cs typeface="Arial Narrow"/>
                          <a:sym typeface="Arial Narrow"/>
                        </a:rPr>
                        <a:t>Net profit</a:t>
                      </a:r>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A5A5A5">
                        <a:lumOff val="17647"/>
                      </a:srgbClr>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A5A5A5">
                        <a:lumOff val="17647"/>
                      </a:srgbClr>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A5A5A5">
                        <a:lumOff val="17647"/>
                      </a:srgbClr>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A5A5A5">
                        <a:lumOff val="17647"/>
                      </a:srgbClr>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A5A5A5">
                        <a:lumOff val="17647"/>
                      </a:srgbClr>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A5A5A5">
                        <a:lumOff val="17647"/>
                      </a:srgbClr>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A5A5A5">
                        <a:lumOff val="17647"/>
                      </a:srgbClr>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A5A5A5">
                        <a:lumOff val="17647"/>
                      </a:srgbClr>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A5A5A5">
                        <a:lumOff val="17647"/>
                      </a:srgbClr>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A5A5A5">
                        <a:lumOff val="17647"/>
                      </a:srgbClr>
                    </a:solidFill>
                  </a:tcPr>
                </a:tc>
                <a:extLst>
                  <a:ext uri="{0D108BD9-81ED-4DB2-BD59-A6C34878D82A}">
                    <a16:rowId xmlns:a16="http://schemas.microsoft.com/office/drawing/2014/main" val="10003"/>
                  </a:ext>
                </a:extLst>
              </a:tr>
              <a:tr h="715337">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800"/>
                      </a:pPr>
                      <a:r>
                        <a:rPr sz="2000">
                          <a:latin typeface="Arial Narrow"/>
                          <a:ea typeface="Arial Narrow"/>
                          <a:cs typeface="Arial Narrow"/>
                          <a:sym typeface="Arial Narrow"/>
                        </a:rPr>
                        <a:t>Asset Base</a:t>
                      </a:r>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DDDDDD"/>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DDDDDD"/>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DDDDDD"/>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DDDDDD"/>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DDDDDD"/>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DDDDDD"/>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DDDDDD"/>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DDDDDD"/>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DDDDDD"/>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DDDDDD"/>
                    </a:solidFill>
                  </a:tcPr>
                </a:tc>
                <a:extLst>
                  <a:ext uri="{0D108BD9-81ED-4DB2-BD59-A6C34878D82A}">
                    <a16:rowId xmlns:a16="http://schemas.microsoft.com/office/drawing/2014/main" val="10004"/>
                  </a:ext>
                </a:extLst>
              </a:tr>
              <a:tr h="715337">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800"/>
                      </a:pPr>
                      <a:r>
                        <a:rPr sz="2000">
                          <a:latin typeface="Arial Narrow"/>
                          <a:ea typeface="Arial Narrow"/>
                          <a:cs typeface="Arial Narrow"/>
                          <a:sym typeface="Arial Narrow"/>
                        </a:rPr>
                        <a:t>Working Capital</a:t>
                      </a:r>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A5A5A5">
                        <a:lumOff val="17647"/>
                      </a:srgbClr>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A5A5A5">
                        <a:lumOff val="17647"/>
                      </a:srgbClr>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A5A5A5">
                        <a:lumOff val="17647"/>
                      </a:srgbClr>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A5A5A5">
                        <a:lumOff val="17647"/>
                      </a:srgbClr>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A5A5A5">
                        <a:lumOff val="17647"/>
                      </a:srgbClr>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A5A5A5">
                        <a:lumOff val="17647"/>
                      </a:srgbClr>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A5A5A5">
                        <a:lumOff val="17647"/>
                      </a:srgbClr>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A5A5A5">
                        <a:lumOff val="17647"/>
                      </a:srgbClr>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A5A5A5">
                        <a:lumOff val="17647"/>
                      </a:srgbClr>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A5A5A5">
                        <a:lumOff val="17647"/>
                      </a:srgbClr>
                    </a:solidFill>
                  </a:tcPr>
                </a:tc>
                <a:extLst>
                  <a:ext uri="{0D108BD9-81ED-4DB2-BD59-A6C34878D82A}">
                    <a16:rowId xmlns:a16="http://schemas.microsoft.com/office/drawing/2014/main" val="10005"/>
                  </a:ext>
                </a:extLst>
              </a:tr>
              <a:tr h="577393">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800"/>
                      </a:pPr>
                      <a:r>
                        <a:rPr sz="2000">
                          <a:latin typeface="Arial Narrow"/>
                          <a:ea typeface="Arial Narrow"/>
                          <a:cs typeface="Arial Narrow"/>
                          <a:sym typeface="Arial Narrow"/>
                        </a:rPr>
                        <a:t>Cash</a:t>
                      </a:r>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DDDDDD"/>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DDDDDD"/>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DDDDDD"/>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DDDDDD"/>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DDDDDD"/>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DDDDDD"/>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DDDDDD"/>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DDDDDD"/>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DDDDDD"/>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DDDDDD"/>
                    </a:solidFill>
                  </a:tcPr>
                </a:tc>
                <a:extLst>
                  <a:ext uri="{0D108BD9-81ED-4DB2-BD59-A6C34878D82A}">
                    <a16:rowId xmlns:a16="http://schemas.microsoft.com/office/drawing/2014/main" val="10006"/>
                  </a:ext>
                </a:extLst>
              </a:tr>
              <a:tr h="715337">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800"/>
                      </a:pPr>
                      <a:r>
                        <a:rPr sz="2000">
                          <a:latin typeface="Arial Narrow"/>
                          <a:ea typeface="Arial Narrow"/>
                          <a:cs typeface="Arial Narrow"/>
                          <a:sym typeface="Arial Narrow"/>
                        </a:rPr>
                        <a:t>Reserves</a:t>
                      </a:r>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A5A5A5">
                        <a:lumOff val="17647"/>
                      </a:srgbClr>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A5A5A5">
                        <a:lumOff val="17647"/>
                      </a:srgbClr>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A5A5A5">
                        <a:lumOff val="17647"/>
                      </a:srgbClr>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A5A5A5">
                        <a:lumOff val="17647"/>
                      </a:srgbClr>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A5A5A5">
                        <a:lumOff val="17647"/>
                      </a:srgbClr>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A5A5A5">
                        <a:lumOff val="17647"/>
                      </a:srgbClr>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A5A5A5">
                        <a:lumOff val="17647"/>
                      </a:srgbClr>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A5A5A5">
                        <a:lumOff val="17647"/>
                      </a:srgbClr>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A5A5A5">
                        <a:lumOff val="17647"/>
                      </a:srgbClr>
                    </a:solidFill>
                  </a:tcPr>
                </a:tc>
                <a:tc>
                  <a:txBody>
                    <a:bodyPr/>
                    <a:lst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rgbClr val="000000"/>
                          </a:solidFill>
                          <a:uFillTx/>
                          <a:latin typeface="Helvetica"/>
                          <a:ea typeface="Helvetica"/>
                          <a:cs typeface="Helvetica"/>
                          <a:sym typeface="Arial"/>
                        </a:defRPr>
                      </a:lvl9pPr>
                    </a:lstStyle>
                    <a:p>
                      <a:pPr algn="l" defTabSz="685809">
                        <a:defRPr sz="1000">
                          <a:latin typeface="Arial Narrow"/>
                          <a:ea typeface="Arial Narrow"/>
                          <a:cs typeface="Arial Narrow"/>
                          <a:sym typeface="Arial Narrow"/>
                        </a:defRPr>
                      </a:pPr>
                      <a:endParaRPr sz="2000" dirty="0"/>
                    </a:p>
                  </a:txBody>
                  <a:tcPr marL="45720" marR="45720" anchor="ctr" horzOverflow="overflow">
                    <a:lnL w="12700">
                      <a:solidFill>
                        <a:srgbClr val="FFFFFF"/>
                      </a:solidFill>
                    </a:lnL>
                    <a:lnR w="12700">
                      <a:solidFill>
                        <a:srgbClr val="FFFFFF"/>
                      </a:solidFill>
                    </a:lnR>
                    <a:lnT w="12700">
                      <a:solidFill>
                        <a:srgbClr val="FFFFFF"/>
                      </a:solidFill>
                    </a:lnT>
                    <a:lnB w="12700">
                      <a:solidFill>
                        <a:srgbClr val="FFFFFF"/>
                      </a:solidFill>
                    </a:lnB>
                    <a:lnTlToBr w="12700" cmpd="sng">
                      <a:noFill/>
                      <a:prstDash val="solid"/>
                    </a:lnTlToBr>
                    <a:lnBlToTr w="12700" cmpd="sng">
                      <a:noFill/>
                      <a:prstDash val="solid"/>
                    </a:lnBlToTr>
                    <a:solidFill>
                      <a:srgbClr val="A5A5A5">
                        <a:lumOff val="17647"/>
                      </a:srgbClr>
                    </a:solidFill>
                  </a:tcPr>
                </a:tc>
                <a:extLst>
                  <a:ext uri="{0D108BD9-81ED-4DB2-BD59-A6C34878D82A}">
                    <a16:rowId xmlns:a16="http://schemas.microsoft.com/office/drawing/2014/main" val="10007"/>
                  </a:ext>
                </a:extLst>
              </a:tr>
            </a:tbl>
          </a:graphicData>
        </a:graphic>
      </p:graphicFrame>
      <p:sp>
        <p:nvSpPr>
          <p:cNvPr id="3" name="Title 2">
            <a:extLst>
              <a:ext uri="{FF2B5EF4-FFF2-40B4-BE49-F238E27FC236}">
                <a16:creationId xmlns:a16="http://schemas.microsoft.com/office/drawing/2014/main" id="{C868FB2D-ECF5-4BE5-94F9-F5CD1E5F00D5}"/>
              </a:ext>
            </a:extLst>
          </p:cNvPr>
          <p:cNvSpPr>
            <a:spLocks noGrp="1"/>
          </p:cNvSpPr>
          <p:nvPr>
            <p:ph type="title"/>
          </p:nvPr>
        </p:nvSpPr>
        <p:spPr/>
        <p:txBody>
          <a:bodyPr>
            <a:normAutofit fontScale="90000"/>
          </a:bodyPr>
          <a:lstStyle/>
          <a:p>
            <a:endParaRPr lang="en-IE" dirty="0"/>
          </a:p>
        </p:txBody>
      </p:sp>
      <p:sp>
        <p:nvSpPr>
          <p:cNvPr id="20" name="Title 1">
            <a:extLst>
              <a:ext uri="{FF2B5EF4-FFF2-40B4-BE49-F238E27FC236}">
                <a16:creationId xmlns:a16="http://schemas.microsoft.com/office/drawing/2014/main" id="{FCC8898C-AF41-49D2-B6DC-14785B119D69}"/>
              </a:ext>
            </a:extLst>
          </p:cNvPr>
          <p:cNvSpPr txBox="1">
            <a:spLocks/>
          </p:cNvSpPr>
          <p:nvPr/>
        </p:nvSpPr>
        <p:spPr>
          <a:xfrm>
            <a:off x="707597" y="240683"/>
            <a:ext cx="23473200" cy="11727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chor="ctr">
            <a:normAutofit/>
          </a:bodyPr>
          <a:lstStyle>
            <a:lvl1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000000"/>
                </a:solidFill>
                <a:uFillTx/>
                <a:latin typeface="Arial Narrow"/>
                <a:ea typeface="Arial Narrow"/>
                <a:cs typeface="Arial Narrow"/>
                <a:sym typeface="Arial Narrow"/>
              </a:defRPr>
            </a:lvl1pPr>
            <a:lvl2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2pPr>
            <a:lvl3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3pPr>
            <a:lvl4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4pPr>
            <a:lvl5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5pPr>
            <a:lvl6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6pPr>
            <a:lvl7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7pPr>
            <a:lvl8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8pPr>
            <a:lvl9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9pPr>
          </a:lstStyle>
          <a:p>
            <a:pPr lvl="0" hangingPunct="1"/>
            <a:r>
              <a:rPr lang="en-IE" dirty="0">
                <a:solidFill>
                  <a:schemeClr val="tx1"/>
                </a:solidFill>
              </a:rPr>
              <a:t>CRISIS MANAGEMENT: </a:t>
            </a:r>
            <a:r>
              <a:rPr lang="en-GB" dirty="0">
                <a:solidFill>
                  <a:schemeClr val="tx1"/>
                </a:solidFill>
              </a:rPr>
              <a:t>PREPARING FOR A RECOVERY PERIOD </a:t>
            </a:r>
            <a:endParaRPr lang="en-IE" sz="5400" dirty="0"/>
          </a:p>
        </p:txBody>
      </p:sp>
      <p:pic>
        <p:nvPicPr>
          <p:cNvPr id="19" name="Picture 18">
            <a:extLst>
              <a:ext uri="{FF2B5EF4-FFF2-40B4-BE49-F238E27FC236}">
                <a16:creationId xmlns:a16="http://schemas.microsoft.com/office/drawing/2014/main" id="{2F4F873C-894E-4F31-A0EF-0EFAE68169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494" y="2478508"/>
            <a:ext cx="3846016" cy="8406594"/>
          </a:xfrm>
          <a:prstGeom prst="rect">
            <a:avLst/>
          </a:prstGeom>
        </p:spPr>
      </p:pic>
    </p:spTree>
    <p:extLst>
      <p:ext uri="{BB962C8B-B14F-4D97-AF65-F5344CB8AC3E}">
        <p14:creationId xmlns:p14="http://schemas.microsoft.com/office/powerpoint/2010/main" val="4122427712"/>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xmlns:m="http://schemas.openxmlformats.org/officeDocument/2006/math" xmlns:a14="http://schemas.microsoft.com/office/drawing/2010/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 name="Rectangle 14"/>
          <p:cNvSpPr/>
          <p:nvPr/>
        </p:nvSpPr>
        <p:spPr>
          <a:xfrm>
            <a:off x="0" y="500346"/>
            <a:ext cx="474616" cy="111763"/>
          </a:xfrm>
          <a:prstGeom prst="rect">
            <a:avLst/>
          </a:prstGeom>
          <a:solidFill>
            <a:schemeClr val="accent1"/>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6" name="Rectangle 15"/>
          <p:cNvSpPr/>
          <p:nvPr/>
        </p:nvSpPr>
        <p:spPr>
          <a:xfrm>
            <a:off x="0" y="706604"/>
            <a:ext cx="474616" cy="111763"/>
          </a:xfrm>
          <a:prstGeom prst="rect">
            <a:avLst/>
          </a:prstGeom>
          <a:solidFill>
            <a:schemeClr val="accent2"/>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7" name="Rectangle 16"/>
          <p:cNvSpPr/>
          <p:nvPr/>
        </p:nvSpPr>
        <p:spPr>
          <a:xfrm>
            <a:off x="0" y="912859"/>
            <a:ext cx="474616" cy="111763"/>
          </a:xfrm>
          <a:prstGeom prst="rect">
            <a:avLst/>
          </a:prstGeom>
          <a:solidFill>
            <a:schemeClr val="accent3"/>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8" name="Slide Number Placeholder 3"/>
          <p:cNvSpPr txBox="1">
            <a:spLocks noGrp="1"/>
          </p:cNvSpPr>
          <p:nvPr>
            <p:ph type="sldNum" sz="quarter" idx="4294967295"/>
          </p:nvPr>
        </p:nvSpPr>
        <p:spPr>
          <a:xfrm>
            <a:off x="902513" y="12982781"/>
            <a:ext cx="182217" cy="34562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solidFill>
                  <a:srgbClr val="A7A7A7"/>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A7A7A7"/>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13</a:t>
            </a:fld>
            <a:endParaRPr kumimoji="0" sz="2400" b="0" i="0" u="none" strike="noStrike" kern="0" cap="none" spc="0" normalizeH="0" baseline="0" noProof="0" dirty="0">
              <a:ln>
                <a:noFill/>
              </a:ln>
              <a:solidFill>
                <a:srgbClr val="A7A7A7"/>
              </a:solidFill>
              <a:effectLst/>
              <a:uLnTx/>
              <a:uFillTx/>
              <a:latin typeface="Arial"/>
              <a:cs typeface="Arial"/>
              <a:sym typeface="Arial"/>
            </a:endParaRPr>
          </a:p>
        </p:txBody>
      </p:sp>
      <p:sp>
        <p:nvSpPr>
          <p:cNvPr id="749" name="TextBox 4"/>
          <p:cNvSpPr txBox="1"/>
          <p:nvPr/>
        </p:nvSpPr>
        <p:spPr>
          <a:xfrm>
            <a:off x="1103752" y="12859249"/>
            <a:ext cx="2134463" cy="5285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8" tIns="91438" rIns="91438" bIns="91438" anchor="ctr">
            <a:spAutoFit/>
          </a:bodyPr>
          <a:lstStyle/>
          <a:p>
            <a:pPr marL="0" marR="0" lvl="0" indent="0" algn="l" defTabSz="1828800" rtl="0" eaLnBrk="1" fontAlgn="auto" latinLnBrk="0" hangingPunct="0">
              <a:lnSpc>
                <a:spcPct val="100000"/>
              </a:lnSpc>
              <a:spcBef>
                <a:spcPts val="0"/>
              </a:spcBef>
              <a:spcAft>
                <a:spcPts val="0"/>
              </a:spcAft>
              <a:buClrTx/>
              <a:buSzTx/>
              <a:buFontTx/>
              <a:buNone/>
              <a:tabLst/>
              <a:defRPr sz="2400">
                <a:solidFill>
                  <a:srgbClr val="A7A7A7"/>
                </a:solidFill>
                <a:latin typeface="Arial"/>
                <a:ea typeface="Arial"/>
                <a:cs typeface="Arial"/>
                <a:sym typeface="Arial"/>
              </a:defRPr>
            </a:pPr>
            <a:r>
              <a:rPr kumimoji="0" sz="2400" b="0" i="0" u="none" strike="noStrike" kern="0" cap="none" spc="0" normalizeH="0" baseline="0" noProof="0" dirty="0">
                <a:ln>
                  <a:noFill/>
                </a:ln>
                <a:solidFill>
                  <a:srgbClr val="A7A7A7"/>
                </a:solidFill>
                <a:effectLst/>
                <a:uLnTx/>
                <a:uFillTx/>
                <a:latin typeface="Arial"/>
                <a:cs typeface="Arial"/>
                <a:sym typeface="Arial"/>
              </a:rPr>
              <a:t>-</a:t>
            </a:r>
            <a:r>
              <a:rPr kumimoji="0" sz="2400" b="0" i="0" u="none" strike="noStrike" kern="0" cap="none" spc="200" normalizeH="0" baseline="0" noProof="0" dirty="0">
                <a:ln>
                  <a:noFill/>
                </a:ln>
                <a:solidFill>
                  <a:srgbClr val="A7A7A7"/>
                </a:solidFill>
                <a:effectLst/>
                <a:uLnTx/>
                <a:uFillTx/>
                <a:latin typeface="Arial"/>
                <a:cs typeface="Arial"/>
                <a:sym typeface="Arial"/>
              </a:rPr>
              <a:t> </a:t>
            </a:r>
            <a:r>
              <a:rPr kumimoji="0" sz="2400" b="0" i="0" u="none" strike="noStrike" kern="0" cap="none" spc="600" normalizeH="0" baseline="0" noProof="0" dirty="0">
                <a:ln>
                  <a:noFill/>
                </a:ln>
                <a:solidFill>
                  <a:srgbClr val="A7A7A7"/>
                </a:solidFill>
                <a:effectLst/>
                <a:uLnTx/>
                <a:uFillTx/>
                <a:latin typeface="Arial"/>
                <a:cs typeface="Arial"/>
                <a:sym typeface="Arial"/>
              </a:rPr>
              <a:t>MAZARS</a:t>
            </a:r>
          </a:p>
        </p:txBody>
      </p:sp>
      <p:pic>
        <p:nvPicPr>
          <p:cNvPr id="8" name="Picture 7">
            <a:extLst>
              <a:ext uri="{FF2B5EF4-FFF2-40B4-BE49-F238E27FC236}">
                <a16:creationId xmlns:a16="http://schemas.microsoft.com/office/drawing/2014/main" id="{50882E4E-E91F-4A37-A243-7D6A0606F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544" y="2277805"/>
            <a:ext cx="4029005" cy="8806570"/>
          </a:xfrm>
          <a:prstGeom prst="rect">
            <a:avLst/>
          </a:prstGeom>
        </p:spPr>
      </p:pic>
      <p:sp>
        <p:nvSpPr>
          <p:cNvPr id="19" name="TextBox 18">
            <a:extLst>
              <a:ext uri="{FF2B5EF4-FFF2-40B4-BE49-F238E27FC236}">
                <a16:creationId xmlns:a16="http://schemas.microsoft.com/office/drawing/2014/main" id="{EE9AE97A-8408-46A9-B5F8-7F71C6B24A66}"/>
              </a:ext>
            </a:extLst>
          </p:cNvPr>
          <p:cNvSpPr txBox="1"/>
          <p:nvPr/>
        </p:nvSpPr>
        <p:spPr>
          <a:xfrm>
            <a:off x="4893737" y="2926206"/>
            <a:ext cx="7678555" cy="66479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IE"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Phase 3: Crisis Management Priorities &amp; Strategies</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IE"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IE"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endParaRPr>
          </a:p>
          <a:p>
            <a:pPr marL="457200" marR="0" lvl="0" indent="-4572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IE"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Agree the core priorities and objectives of the shareholders which should guide the development of a revised operational and business plan for the crisis period</a:t>
            </a:r>
          </a:p>
          <a:p>
            <a:pPr marL="457200" marR="0" lvl="0" indent="-4572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IE"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endParaRPr>
          </a:p>
          <a:p>
            <a:pPr marL="457200" marR="0" lvl="0" indent="-4572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IE"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Define the strategic themes to respond to specific challenges identified and deliver the overall plan</a:t>
            </a:r>
          </a:p>
          <a:p>
            <a:pPr marL="457200" marR="0" lvl="0" indent="-4572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endParaRPr lang="en-IE" dirty="0">
              <a:latin typeface="Arial" panose="020B0604020202020204" pitchFamily="34" charset="0"/>
              <a:cs typeface="Arial" panose="020B0604020202020204" pitchFamily="34" charset="0"/>
            </a:endParaRPr>
          </a:p>
          <a:p>
            <a:pPr marL="457200" marR="0" lvl="0" indent="-4572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IE"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Carry out scenario analysis and financial modelling to assess all survival options</a:t>
            </a:r>
          </a:p>
        </p:txBody>
      </p:sp>
      <p:sp>
        <p:nvSpPr>
          <p:cNvPr id="23" name="Rectangle: Rounded Corners 22">
            <a:extLst>
              <a:ext uri="{FF2B5EF4-FFF2-40B4-BE49-F238E27FC236}">
                <a16:creationId xmlns:a16="http://schemas.microsoft.com/office/drawing/2014/main" id="{28DF3EBF-6DB5-4BE7-9882-4B273423BCBD}"/>
              </a:ext>
            </a:extLst>
          </p:cNvPr>
          <p:cNvSpPr/>
          <p:nvPr/>
        </p:nvSpPr>
        <p:spPr>
          <a:xfrm>
            <a:off x="4468925" y="2478507"/>
            <a:ext cx="8440205" cy="8325852"/>
          </a:xfrm>
          <a:prstGeom prst="roundRect">
            <a:avLst/>
          </a:prstGeom>
          <a:noFill/>
          <a:ln w="38100"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IE" sz="28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85" name="Title 1">
            <a:extLst>
              <a:ext uri="{FF2B5EF4-FFF2-40B4-BE49-F238E27FC236}">
                <a16:creationId xmlns:a16="http://schemas.microsoft.com/office/drawing/2014/main" id="{954A6708-9518-45AC-BDB8-EA2270D31472}"/>
              </a:ext>
            </a:extLst>
          </p:cNvPr>
          <p:cNvSpPr txBox="1">
            <a:spLocks/>
          </p:cNvSpPr>
          <p:nvPr/>
        </p:nvSpPr>
        <p:spPr>
          <a:xfrm>
            <a:off x="453597" y="194390"/>
            <a:ext cx="23473200" cy="11727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chor="ctr">
            <a:normAutofit/>
          </a:bodyPr>
          <a:lstStyle>
            <a:lvl1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000000"/>
                </a:solidFill>
                <a:uFillTx/>
                <a:latin typeface="Arial Narrow"/>
                <a:ea typeface="Arial Narrow"/>
                <a:cs typeface="Arial Narrow"/>
                <a:sym typeface="Arial Narrow"/>
              </a:defRPr>
            </a:lvl1pPr>
            <a:lvl2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2pPr>
            <a:lvl3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3pPr>
            <a:lvl4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4pPr>
            <a:lvl5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5pPr>
            <a:lvl6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6pPr>
            <a:lvl7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7pPr>
            <a:lvl8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8pPr>
            <a:lvl9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9pPr>
          </a:lstStyle>
          <a:p>
            <a:pPr lvl="0" hangingPunct="1"/>
            <a:r>
              <a:rPr lang="en-IE" dirty="0">
                <a:solidFill>
                  <a:schemeClr val="tx1"/>
                </a:solidFill>
              </a:rPr>
              <a:t>Crisis MANAGEMENT: PREPARING FOR A RECOVERY PERIOD</a:t>
            </a:r>
            <a:endParaRPr kumimoji="0" lang="en-IE" sz="4000" b="1" i="0" u="none" strike="noStrike" kern="0" cap="all" spc="0" normalizeH="0" baseline="0" noProof="0" dirty="0">
              <a:ln>
                <a:noFill/>
              </a:ln>
              <a:solidFill>
                <a:srgbClr val="000000"/>
              </a:solidFill>
              <a:effectLst/>
              <a:uLnTx/>
              <a:uFillTx/>
              <a:latin typeface="Arial Narrow"/>
              <a:sym typeface="Arial Narrow"/>
            </a:endParaRPr>
          </a:p>
        </p:txBody>
      </p:sp>
    </p:spTree>
    <p:extLst>
      <p:ext uri="{BB962C8B-B14F-4D97-AF65-F5344CB8AC3E}">
        <p14:creationId xmlns:p14="http://schemas.microsoft.com/office/powerpoint/2010/main" val="3269589488"/>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xmlns:m="http://schemas.openxmlformats.org/officeDocument/2006/math" xmlns:a14="http://schemas.microsoft.com/office/drawing/2010/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arallelogram 48">
            <a:extLst>
              <a:ext uri="{FF2B5EF4-FFF2-40B4-BE49-F238E27FC236}">
                <a16:creationId xmlns:a16="http://schemas.microsoft.com/office/drawing/2014/main" id="{8F12A202-271C-442F-B788-35F834171465}"/>
              </a:ext>
            </a:extLst>
          </p:cNvPr>
          <p:cNvSpPr/>
          <p:nvPr/>
        </p:nvSpPr>
        <p:spPr>
          <a:xfrm>
            <a:off x="11911624" y="10800686"/>
            <a:ext cx="10695363" cy="1368000"/>
          </a:xfrm>
          <a:prstGeom prst="parallelogram">
            <a:avLst/>
          </a:prstGeom>
          <a:solidFill>
            <a:schemeClr val="accent4">
              <a:lumMod val="60000"/>
              <a:lumOff val="40000"/>
            </a:schemeClr>
          </a:solidFill>
          <a:ln w="25400" cap="flat">
            <a:solidFill>
              <a:schemeClr val="accent4">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2800" b="0" i="0" u="none" strike="noStrike" cap="none" spc="0" normalizeH="0" baseline="0">
              <a:ln>
                <a:noFill/>
              </a:ln>
              <a:solidFill>
                <a:srgbClr val="000000"/>
              </a:solidFill>
              <a:effectLst/>
              <a:uFillTx/>
              <a:latin typeface="+mn-lt"/>
              <a:ea typeface="+mn-ea"/>
              <a:cs typeface="+mn-cs"/>
              <a:sym typeface="Calibri"/>
            </a:endParaRPr>
          </a:p>
        </p:txBody>
      </p:sp>
      <p:sp>
        <p:nvSpPr>
          <p:cNvPr id="48" name="Parallelogram 47">
            <a:extLst>
              <a:ext uri="{FF2B5EF4-FFF2-40B4-BE49-F238E27FC236}">
                <a16:creationId xmlns:a16="http://schemas.microsoft.com/office/drawing/2014/main" id="{62F8B0D1-B260-46FC-BFEF-B1AEC4F05799}"/>
              </a:ext>
            </a:extLst>
          </p:cNvPr>
          <p:cNvSpPr/>
          <p:nvPr/>
        </p:nvSpPr>
        <p:spPr>
          <a:xfrm>
            <a:off x="12299132" y="9013024"/>
            <a:ext cx="10695363" cy="1368000"/>
          </a:xfrm>
          <a:prstGeom prst="parallelogram">
            <a:avLst/>
          </a:prstGeom>
          <a:solidFill>
            <a:schemeClr val="accent4">
              <a:lumMod val="60000"/>
              <a:lumOff val="40000"/>
            </a:schemeClr>
          </a:solidFill>
          <a:ln w="25400" cap="flat">
            <a:solidFill>
              <a:schemeClr val="accent4">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2800" b="0" i="0" u="none" strike="noStrike" cap="none" spc="0" normalizeH="0" baseline="0">
              <a:ln>
                <a:noFill/>
              </a:ln>
              <a:solidFill>
                <a:srgbClr val="000000"/>
              </a:solidFill>
              <a:effectLst/>
              <a:uFillTx/>
              <a:latin typeface="+mn-lt"/>
              <a:ea typeface="+mn-ea"/>
              <a:cs typeface="+mn-cs"/>
              <a:sym typeface="Calibri"/>
            </a:endParaRPr>
          </a:p>
        </p:txBody>
      </p:sp>
      <p:sp>
        <p:nvSpPr>
          <p:cNvPr id="47" name="Parallelogram 46">
            <a:extLst>
              <a:ext uri="{FF2B5EF4-FFF2-40B4-BE49-F238E27FC236}">
                <a16:creationId xmlns:a16="http://schemas.microsoft.com/office/drawing/2014/main" id="{8F82640F-910B-4427-881F-A97C03F91B31}"/>
              </a:ext>
            </a:extLst>
          </p:cNvPr>
          <p:cNvSpPr/>
          <p:nvPr/>
        </p:nvSpPr>
        <p:spPr>
          <a:xfrm>
            <a:off x="13026746" y="5528614"/>
            <a:ext cx="10695363" cy="1368000"/>
          </a:xfrm>
          <a:prstGeom prst="parallelogram">
            <a:avLst/>
          </a:prstGeom>
          <a:solidFill>
            <a:schemeClr val="accent4">
              <a:lumMod val="60000"/>
              <a:lumOff val="40000"/>
            </a:schemeClr>
          </a:solidFill>
          <a:ln w="25400" cap="flat">
            <a:solidFill>
              <a:schemeClr val="accent4">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2800" b="0" i="0" u="none" strike="noStrike" cap="none" spc="0" normalizeH="0" baseline="0">
              <a:ln>
                <a:noFill/>
              </a:ln>
              <a:solidFill>
                <a:srgbClr val="000000"/>
              </a:solidFill>
              <a:effectLst/>
              <a:uFillTx/>
              <a:latin typeface="+mn-lt"/>
              <a:ea typeface="+mn-ea"/>
              <a:cs typeface="+mn-cs"/>
              <a:sym typeface="Calibri"/>
            </a:endParaRPr>
          </a:p>
        </p:txBody>
      </p:sp>
      <p:sp>
        <p:nvSpPr>
          <p:cNvPr id="4" name="Parallelogram 3">
            <a:extLst>
              <a:ext uri="{FF2B5EF4-FFF2-40B4-BE49-F238E27FC236}">
                <a16:creationId xmlns:a16="http://schemas.microsoft.com/office/drawing/2014/main" id="{1B9F1858-125B-4CC2-8076-65AAEAB7EC02}"/>
              </a:ext>
            </a:extLst>
          </p:cNvPr>
          <p:cNvSpPr/>
          <p:nvPr/>
        </p:nvSpPr>
        <p:spPr>
          <a:xfrm>
            <a:off x="142506" y="3169496"/>
            <a:ext cx="13296179" cy="9324000"/>
          </a:xfrm>
          <a:prstGeom prst="parallelogram">
            <a:avLst/>
          </a:prstGeom>
          <a:solidFill>
            <a:srgbClr val="002060"/>
          </a:solidFill>
          <a:ln w="25400" cap="flat">
            <a:solidFill>
              <a:srgbClr val="162A4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2800" b="0" i="0" u="none" strike="noStrike" cap="none" spc="0" normalizeH="0" baseline="0">
              <a:ln>
                <a:noFill/>
              </a:ln>
              <a:solidFill>
                <a:srgbClr val="000000"/>
              </a:solidFill>
              <a:effectLst/>
              <a:uFillTx/>
              <a:latin typeface="+mn-lt"/>
              <a:ea typeface="+mn-ea"/>
              <a:cs typeface="+mn-cs"/>
              <a:sym typeface="Calibri"/>
            </a:endParaRPr>
          </a:p>
        </p:txBody>
      </p:sp>
      <p:sp>
        <p:nvSpPr>
          <p:cNvPr id="748" name="Slide Number Placeholder 3"/>
          <p:cNvSpPr txBox="1">
            <a:spLocks noGrp="1"/>
          </p:cNvSpPr>
          <p:nvPr>
            <p:ph type="sldNum" sz="quarter" idx="4294967295"/>
          </p:nvPr>
        </p:nvSpPr>
        <p:spPr>
          <a:xfrm>
            <a:off x="902513" y="12905010"/>
            <a:ext cx="182217" cy="34562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A7A7A7"/>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A7A7A7"/>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14</a:t>
            </a:fld>
            <a:endParaRPr kumimoji="0" sz="2400" b="0" i="0" u="none" strike="noStrike" kern="0" cap="none" spc="0" normalizeH="0" baseline="0" noProof="0">
              <a:ln>
                <a:noFill/>
              </a:ln>
              <a:solidFill>
                <a:srgbClr val="A7A7A7"/>
              </a:solidFill>
              <a:effectLst/>
              <a:uLnTx/>
              <a:uFillTx/>
              <a:latin typeface="Arial"/>
              <a:cs typeface="Arial"/>
              <a:sym typeface="Arial"/>
            </a:endParaRPr>
          </a:p>
        </p:txBody>
      </p:sp>
      <p:sp>
        <p:nvSpPr>
          <p:cNvPr id="749" name="TextBox 4"/>
          <p:cNvSpPr txBox="1"/>
          <p:nvPr/>
        </p:nvSpPr>
        <p:spPr>
          <a:xfrm>
            <a:off x="1095487" y="12813570"/>
            <a:ext cx="2134463" cy="5285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8" tIns="91438" rIns="91438" bIns="91438" anchor="ctr">
            <a:spAutoFit/>
          </a:bodyPr>
          <a:lstStyle/>
          <a:p>
            <a:pPr marL="0" marR="0" lvl="0" indent="0" algn="l" defTabSz="1828800" rtl="0" eaLnBrk="1" fontAlgn="auto" latinLnBrk="0" hangingPunct="0">
              <a:lnSpc>
                <a:spcPct val="100000"/>
              </a:lnSpc>
              <a:spcBef>
                <a:spcPts val="0"/>
              </a:spcBef>
              <a:spcAft>
                <a:spcPts val="0"/>
              </a:spcAft>
              <a:buClrTx/>
              <a:buSzTx/>
              <a:buFontTx/>
              <a:buNone/>
              <a:tabLst/>
              <a:defRPr sz="2400">
                <a:solidFill>
                  <a:srgbClr val="A7A7A7"/>
                </a:solidFill>
                <a:latin typeface="Arial"/>
                <a:ea typeface="Arial"/>
                <a:cs typeface="Arial"/>
                <a:sym typeface="Arial"/>
              </a:defRPr>
            </a:pPr>
            <a:r>
              <a:rPr kumimoji="0" sz="2400" b="0" i="0" u="none" strike="noStrike" kern="0" cap="none" spc="0" normalizeH="0" baseline="0" noProof="0">
                <a:ln>
                  <a:noFill/>
                </a:ln>
                <a:solidFill>
                  <a:srgbClr val="A7A7A7"/>
                </a:solidFill>
                <a:effectLst/>
                <a:uLnTx/>
                <a:uFillTx/>
                <a:latin typeface="Arial"/>
                <a:cs typeface="Arial"/>
                <a:sym typeface="Arial"/>
              </a:rPr>
              <a:t>-</a:t>
            </a:r>
            <a:r>
              <a:rPr kumimoji="0" sz="2400" b="0" i="0" u="none" strike="noStrike" kern="0" cap="none" spc="200" normalizeH="0" baseline="0" noProof="0">
                <a:ln>
                  <a:noFill/>
                </a:ln>
                <a:solidFill>
                  <a:srgbClr val="A7A7A7"/>
                </a:solidFill>
                <a:effectLst/>
                <a:uLnTx/>
                <a:uFillTx/>
                <a:latin typeface="Arial"/>
                <a:cs typeface="Arial"/>
                <a:sym typeface="Arial"/>
              </a:rPr>
              <a:t> </a:t>
            </a:r>
            <a:r>
              <a:rPr kumimoji="0" sz="2400" b="0" i="0" u="none" strike="noStrike" kern="0" cap="none" spc="600" normalizeH="0" baseline="0" noProof="0">
                <a:ln>
                  <a:noFill/>
                </a:ln>
                <a:solidFill>
                  <a:srgbClr val="A7A7A7"/>
                </a:solidFill>
                <a:effectLst/>
                <a:uLnTx/>
                <a:uFillTx/>
                <a:latin typeface="Arial"/>
                <a:cs typeface="Arial"/>
                <a:sym typeface="Arial"/>
              </a:rPr>
              <a:t>MAZARS</a:t>
            </a:r>
          </a:p>
        </p:txBody>
      </p:sp>
      <p:sp>
        <p:nvSpPr>
          <p:cNvPr id="14" name="Title 1">
            <a:extLst>
              <a:ext uri="{FF2B5EF4-FFF2-40B4-BE49-F238E27FC236}">
                <a16:creationId xmlns:a16="http://schemas.microsoft.com/office/drawing/2014/main" id="{D79F7AC8-6BD0-4C6D-B7B6-5F981E39D055}"/>
              </a:ext>
            </a:extLst>
          </p:cNvPr>
          <p:cNvSpPr txBox="1">
            <a:spLocks noGrp="1"/>
          </p:cNvSpPr>
          <p:nvPr>
            <p:ph type="title"/>
          </p:nvPr>
        </p:nvSpPr>
        <p:spPr>
          <a:xfrm>
            <a:off x="707597" y="240683"/>
            <a:ext cx="23473200" cy="1172734"/>
          </a:xfrm>
          <a:prstGeom prst="rect">
            <a:avLst/>
          </a:prstGeom>
        </p:spPr>
        <p:txBody>
          <a:bodyPr>
            <a:normAutofit/>
          </a:bodyPr>
          <a:lstStyle>
            <a:lvl1pPr>
              <a:defRPr>
                <a:solidFill>
                  <a:srgbClr val="000000"/>
                </a:solidFill>
              </a:defRPr>
            </a:lvl1pPr>
          </a:lstStyle>
          <a:p>
            <a:r>
              <a:rPr lang="en-IE" dirty="0">
                <a:solidFill>
                  <a:schemeClr val="tx1"/>
                </a:solidFill>
              </a:rPr>
              <a:t>Crisis MANAGEMENT: PREPARING FOR A RECOVERY PERIOD</a:t>
            </a:r>
            <a:endParaRPr dirty="0"/>
          </a:p>
        </p:txBody>
      </p:sp>
      <p:sp>
        <p:nvSpPr>
          <p:cNvPr id="32" name="TextBox 31">
            <a:extLst>
              <a:ext uri="{FF2B5EF4-FFF2-40B4-BE49-F238E27FC236}">
                <a16:creationId xmlns:a16="http://schemas.microsoft.com/office/drawing/2014/main" id="{8A8158B6-F675-4F62-8DE9-673474FBFED7}"/>
              </a:ext>
            </a:extLst>
          </p:cNvPr>
          <p:cNvSpPr txBox="1"/>
          <p:nvPr/>
        </p:nvSpPr>
        <p:spPr>
          <a:xfrm>
            <a:off x="993621" y="1611746"/>
            <a:ext cx="12945403" cy="615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b="1" dirty="0">
                <a:solidFill>
                  <a:srgbClr val="002060"/>
                </a:solidFill>
                <a:latin typeface="Arial" panose="020B0604020202020204" pitchFamily="34" charset="0"/>
                <a:cs typeface="Arial" panose="020B0604020202020204" pitchFamily="34" charset="0"/>
              </a:rPr>
              <a:t>What are the priorities of the shareholders and senior executive team?</a:t>
            </a:r>
            <a:endParaRPr kumimoji="0" lang="en-IE" sz="28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endParaRPr>
          </a:p>
        </p:txBody>
      </p:sp>
      <p:sp>
        <p:nvSpPr>
          <p:cNvPr id="33" name="Rectangle 14">
            <a:extLst>
              <a:ext uri="{FF2B5EF4-FFF2-40B4-BE49-F238E27FC236}">
                <a16:creationId xmlns:a16="http://schemas.microsoft.com/office/drawing/2014/main" id="{56BC1508-B255-4DB7-B1FD-1F7D15F2536A}"/>
              </a:ext>
            </a:extLst>
          </p:cNvPr>
          <p:cNvSpPr/>
          <p:nvPr/>
        </p:nvSpPr>
        <p:spPr>
          <a:xfrm>
            <a:off x="0" y="500346"/>
            <a:ext cx="474616" cy="111763"/>
          </a:xfrm>
          <a:prstGeom prst="rect">
            <a:avLst/>
          </a:prstGeom>
          <a:solidFill>
            <a:schemeClr val="accent1"/>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34" name="Rectangle 15">
            <a:extLst>
              <a:ext uri="{FF2B5EF4-FFF2-40B4-BE49-F238E27FC236}">
                <a16:creationId xmlns:a16="http://schemas.microsoft.com/office/drawing/2014/main" id="{151B1248-3C10-4D71-BFFA-C800110843F0}"/>
              </a:ext>
            </a:extLst>
          </p:cNvPr>
          <p:cNvSpPr/>
          <p:nvPr/>
        </p:nvSpPr>
        <p:spPr>
          <a:xfrm>
            <a:off x="0" y="706604"/>
            <a:ext cx="474616" cy="111763"/>
          </a:xfrm>
          <a:prstGeom prst="rect">
            <a:avLst/>
          </a:prstGeom>
          <a:solidFill>
            <a:schemeClr val="accent2"/>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35" name="Rectangle 16">
            <a:extLst>
              <a:ext uri="{FF2B5EF4-FFF2-40B4-BE49-F238E27FC236}">
                <a16:creationId xmlns:a16="http://schemas.microsoft.com/office/drawing/2014/main" id="{FB5C7848-1BF5-498B-8CD1-489A79B4B79E}"/>
              </a:ext>
            </a:extLst>
          </p:cNvPr>
          <p:cNvSpPr/>
          <p:nvPr/>
        </p:nvSpPr>
        <p:spPr>
          <a:xfrm>
            <a:off x="0" y="912859"/>
            <a:ext cx="474616" cy="111763"/>
          </a:xfrm>
          <a:prstGeom prst="rect">
            <a:avLst/>
          </a:prstGeom>
          <a:solidFill>
            <a:schemeClr val="accent3"/>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24" name="TextBox 20">
            <a:extLst>
              <a:ext uri="{FF2B5EF4-FFF2-40B4-BE49-F238E27FC236}">
                <a16:creationId xmlns:a16="http://schemas.microsoft.com/office/drawing/2014/main" id="{F65155F4-587C-427B-BBD8-6C9766C6635B}"/>
              </a:ext>
            </a:extLst>
          </p:cNvPr>
          <p:cNvSpPr txBox="1"/>
          <p:nvPr/>
        </p:nvSpPr>
        <p:spPr>
          <a:xfrm>
            <a:off x="2464299" y="3864753"/>
            <a:ext cx="10562447"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200">
                <a:solidFill>
                  <a:srgbClr val="123373"/>
                </a:solidFill>
                <a:latin typeface="Arial Narrow"/>
                <a:ea typeface="Arial Narrow"/>
                <a:cs typeface="Arial Narrow"/>
                <a:sym typeface="Arial Narrow"/>
              </a:defRPr>
            </a:lvl1pPr>
          </a:lstStyle>
          <a:p>
            <a:pPr marL="0" marR="0" lvl="0" indent="0" defTabSz="457200" eaLnBrk="1" fontAlgn="auto" latinLnBrk="0" hangingPunct="1">
              <a:lnSpc>
                <a:spcPct val="100000"/>
              </a:lnSpc>
              <a:spcBef>
                <a:spcPts val="0"/>
              </a:spcBef>
              <a:spcAft>
                <a:spcPts val="0"/>
              </a:spcAft>
              <a:buClrTx/>
              <a:buSzTx/>
              <a:buFontTx/>
              <a:buNone/>
              <a:tabLst/>
              <a:defRPr/>
            </a:pPr>
            <a:r>
              <a:rPr kumimoji="0" sz="3000" b="1" i="0" u="none" strike="noStrike" kern="0" cap="none" spc="0" normalizeH="0" baseline="0" noProof="0" dirty="0">
                <a:ln>
                  <a:noFill/>
                </a:ln>
                <a:solidFill>
                  <a:schemeClr val="bg1"/>
                </a:solidFill>
                <a:effectLst/>
                <a:uLnTx/>
                <a:uFillTx/>
                <a:latin typeface="Arial Narrow"/>
                <a:sym typeface="Arial Narrow"/>
              </a:rPr>
              <a:t>Manage the cash gap</a:t>
            </a:r>
          </a:p>
        </p:txBody>
      </p:sp>
      <p:sp>
        <p:nvSpPr>
          <p:cNvPr id="25" name="TextBox 71">
            <a:extLst>
              <a:ext uri="{FF2B5EF4-FFF2-40B4-BE49-F238E27FC236}">
                <a16:creationId xmlns:a16="http://schemas.microsoft.com/office/drawing/2014/main" id="{32D472EC-1778-4E60-B467-9C9B60C2E9E2}"/>
              </a:ext>
            </a:extLst>
          </p:cNvPr>
          <p:cNvSpPr txBox="1"/>
          <p:nvPr/>
        </p:nvSpPr>
        <p:spPr>
          <a:xfrm>
            <a:off x="2016207" y="5559425"/>
            <a:ext cx="10562447" cy="1015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200">
                <a:solidFill>
                  <a:srgbClr val="123373"/>
                </a:solidFill>
                <a:latin typeface="Arial Narrow"/>
                <a:ea typeface="Arial Narrow"/>
                <a:cs typeface="Arial Narrow"/>
                <a:sym typeface="Arial Narrow"/>
              </a:defRPr>
            </a:lvl1pPr>
          </a:lstStyle>
          <a:p>
            <a:pPr marL="0" marR="0" lvl="0" indent="0" defTabSz="457200" eaLnBrk="1" fontAlgn="auto" latinLnBrk="0" hangingPunct="1">
              <a:lnSpc>
                <a:spcPct val="100000"/>
              </a:lnSpc>
              <a:spcBef>
                <a:spcPts val="0"/>
              </a:spcBef>
              <a:spcAft>
                <a:spcPts val="0"/>
              </a:spcAft>
              <a:buClrTx/>
              <a:buSzTx/>
              <a:buFontTx/>
              <a:buNone/>
              <a:tabLst/>
              <a:defRPr/>
            </a:pPr>
            <a:r>
              <a:rPr kumimoji="0" sz="3000" b="1" i="0" u="none" strike="noStrike" kern="0" cap="none" spc="0" normalizeH="0" baseline="0" noProof="0" dirty="0">
                <a:ln>
                  <a:noFill/>
                </a:ln>
                <a:solidFill>
                  <a:schemeClr val="bg1"/>
                </a:solidFill>
                <a:effectLst/>
                <a:uLnTx/>
                <a:uFillTx/>
                <a:latin typeface="Arial Narrow"/>
                <a:sym typeface="Arial Narrow"/>
              </a:rPr>
              <a:t>Preserve competitive edge and key value propositions for a post crisis environment</a:t>
            </a:r>
          </a:p>
        </p:txBody>
      </p:sp>
      <p:sp>
        <p:nvSpPr>
          <p:cNvPr id="27" name="TextBox 94">
            <a:extLst>
              <a:ext uri="{FF2B5EF4-FFF2-40B4-BE49-F238E27FC236}">
                <a16:creationId xmlns:a16="http://schemas.microsoft.com/office/drawing/2014/main" id="{28BDBFC5-A8DD-4A1D-85B0-A6E761A4A6EC}"/>
              </a:ext>
            </a:extLst>
          </p:cNvPr>
          <p:cNvSpPr txBox="1"/>
          <p:nvPr/>
        </p:nvSpPr>
        <p:spPr>
          <a:xfrm>
            <a:off x="1763826" y="6835094"/>
            <a:ext cx="11262920"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200">
                <a:solidFill>
                  <a:srgbClr val="123373"/>
                </a:solidFill>
                <a:latin typeface="Arial Narrow"/>
                <a:ea typeface="Arial Narrow"/>
                <a:cs typeface="Arial Narrow"/>
                <a:sym typeface="Arial Narrow"/>
              </a:defRPr>
            </a:lvl1pPr>
          </a:lstStyle>
          <a:p>
            <a:pPr marL="0" marR="0" lvl="0" indent="0" defTabSz="457200" eaLnBrk="1" fontAlgn="auto" latinLnBrk="0" hangingPunct="1">
              <a:lnSpc>
                <a:spcPct val="100000"/>
              </a:lnSpc>
              <a:spcBef>
                <a:spcPts val="0"/>
              </a:spcBef>
              <a:spcAft>
                <a:spcPts val="0"/>
              </a:spcAft>
              <a:buClrTx/>
              <a:buSzTx/>
              <a:buFontTx/>
              <a:buNone/>
              <a:tabLst/>
              <a:defRPr/>
            </a:pPr>
            <a:r>
              <a:rPr kumimoji="0" sz="3000" b="1" i="0" u="none" strike="noStrike" kern="0" cap="none" spc="0" normalizeH="0" baseline="0" noProof="0" dirty="0">
                <a:ln>
                  <a:noFill/>
                </a:ln>
                <a:solidFill>
                  <a:schemeClr val="bg1"/>
                </a:solidFill>
                <a:effectLst/>
                <a:uLnTx/>
                <a:uFillTx/>
                <a:latin typeface="Arial Narrow"/>
                <a:sym typeface="Arial Narrow"/>
              </a:rPr>
              <a:t>Balance the needs of all stakeholders, in particular staff and suppliers</a:t>
            </a:r>
          </a:p>
        </p:txBody>
      </p:sp>
      <p:sp>
        <p:nvSpPr>
          <p:cNvPr id="29" name="TextBox 110">
            <a:extLst>
              <a:ext uri="{FF2B5EF4-FFF2-40B4-BE49-F238E27FC236}">
                <a16:creationId xmlns:a16="http://schemas.microsoft.com/office/drawing/2014/main" id="{A12C782B-BE27-4AED-8F8C-564357F1C6EC}"/>
              </a:ext>
            </a:extLst>
          </p:cNvPr>
          <p:cNvSpPr txBox="1"/>
          <p:nvPr/>
        </p:nvSpPr>
        <p:spPr>
          <a:xfrm>
            <a:off x="1519454" y="7759083"/>
            <a:ext cx="10562447" cy="1015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200">
                <a:solidFill>
                  <a:srgbClr val="123373"/>
                </a:solidFill>
                <a:latin typeface="Arial Narrow"/>
                <a:ea typeface="Arial Narrow"/>
                <a:cs typeface="Arial Narrow"/>
                <a:sym typeface="Arial Narrow"/>
              </a:defRPr>
            </a:lvl1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3000" b="1" i="0" u="none" strike="noStrike" kern="0" cap="none" spc="0" normalizeH="0" baseline="0" noProof="0" dirty="0">
                <a:ln>
                  <a:noFill/>
                </a:ln>
                <a:solidFill>
                  <a:schemeClr val="bg1"/>
                </a:solidFill>
                <a:effectLst/>
                <a:uLnTx/>
                <a:uFillTx/>
                <a:latin typeface="Arial Narrow"/>
                <a:sym typeface="Arial Narrow"/>
              </a:rPr>
              <a:t>Willing to </a:t>
            </a:r>
            <a:r>
              <a:rPr kumimoji="0" sz="3000" b="1" i="0" u="none" strike="noStrike" kern="0" cap="none" spc="0" normalizeH="0" baseline="0" noProof="0" dirty="0">
                <a:ln>
                  <a:noFill/>
                </a:ln>
                <a:solidFill>
                  <a:schemeClr val="bg1"/>
                </a:solidFill>
                <a:effectLst/>
                <a:uLnTx/>
                <a:uFillTx/>
                <a:latin typeface="Arial Narrow"/>
                <a:sym typeface="Arial Narrow"/>
              </a:rPr>
              <a:t>adapt business in response to fundamental changes required</a:t>
            </a:r>
          </a:p>
        </p:txBody>
      </p:sp>
      <p:sp>
        <p:nvSpPr>
          <p:cNvPr id="30" name="TextBox 126">
            <a:extLst>
              <a:ext uri="{FF2B5EF4-FFF2-40B4-BE49-F238E27FC236}">
                <a16:creationId xmlns:a16="http://schemas.microsoft.com/office/drawing/2014/main" id="{17595272-F664-4891-BD98-48BEA91B0D21}"/>
              </a:ext>
            </a:extLst>
          </p:cNvPr>
          <p:cNvSpPr txBox="1"/>
          <p:nvPr/>
        </p:nvSpPr>
        <p:spPr>
          <a:xfrm>
            <a:off x="798206" y="10153074"/>
            <a:ext cx="10562447"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200">
                <a:solidFill>
                  <a:srgbClr val="123373"/>
                </a:solidFill>
                <a:latin typeface="Arial Narrow"/>
                <a:ea typeface="Arial Narrow"/>
                <a:cs typeface="Arial Narrow"/>
                <a:sym typeface="Arial Narrow"/>
              </a:defRPr>
            </a:lvl1pPr>
          </a:lstStyle>
          <a:p>
            <a:pPr marL="0" marR="0" lvl="0" indent="0" defTabSz="457200" eaLnBrk="1" fontAlgn="auto" latinLnBrk="0" hangingPunct="1">
              <a:lnSpc>
                <a:spcPct val="100000"/>
              </a:lnSpc>
              <a:spcBef>
                <a:spcPts val="0"/>
              </a:spcBef>
              <a:spcAft>
                <a:spcPts val="0"/>
              </a:spcAft>
              <a:buClrTx/>
              <a:buSzTx/>
              <a:buFontTx/>
              <a:buNone/>
              <a:tabLst/>
              <a:defRPr/>
            </a:pPr>
            <a:r>
              <a:rPr kumimoji="0" sz="3000" b="1" i="0" u="none" strike="noStrike" kern="0" cap="none" spc="0" normalizeH="0" baseline="0" noProof="0" dirty="0">
                <a:ln>
                  <a:noFill/>
                </a:ln>
                <a:solidFill>
                  <a:schemeClr val="bg1"/>
                </a:solidFill>
                <a:effectLst/>
                <a:uLnTx/>
                <a:uFillTx/>
                <a:latin typeface="Arial Narrow"/>
                <a:sym typeface="Arial Narrow"/>
              </a:rPr>
              <a:t>Avail of government  financial supports</a:t>
            </a:r>
          </a:p>
        </p:txBody>
      </p:sp>
      <p:sp>
        <p:nvSpPr>
          <p:cNvPr id="31" name="TextBox 158">
            <a:extLst>
              <a:ext uri="{FF2B5EF4-FFF2-40B4-BE49-F238E27FC236}">
                <a16:creationId xmlns:a16="http://schemas.microsoft.com/office/drawing/2014/main" id="{9139170C-0B9A-415E-88A7-0B6AF090D5E3}"/>
              </a:ext>
            </a:extLst>
          </p:cNvPr>
          <p:cNvSpPr txBox="1"/>
          <p:nvPr/>
        </p:nvSpPr>
        <p:spPr>
          <a:xfrm>
            <a:off x="460915" y="11249198"/>
            <a:ext cx="10562447" cy="1015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200">
                <a:solidFill>
                  <a:srgbClr val="123373"/>
                </a:solidFill>
                <a:latin typeface="Arial Narrow"/>
                <a:ea typeface="Arial Narrow"/>
                <a:cs typeface="Arial Narrow"/>
                <a:sym typeface="Arial Narrow"/>
              </a:defRPr>
            </a:lvl1pPr>
          </a:lstStyle>
          <a:p>
            <a:pPr marL="0" marR="0" lvl="0" indent="0" defTabSz="457200" eaLnBrk="1" fontAlgn="auto" latinLnBrk="0" hangingPunct="1">
              <a:lnSpc>
                <a:spcPct val="100000"/>
              </a:lnSpc>
              <a:spcBef>
                <a:spcPts val="0"/>
              </a:spcBef>
              <a:spcAft>
                <a:spcPts val="0"/>
              </a:spcAft>
              <a:buClrTx/>
              <a:buSzTx/>
              <a:buFontTx/>
              <a:buNone/>
              <a:tabLst/>
              <a:defRPr/>
            </a:pPr>
            <a:r>
              <a:rPr kumimoji="0" sz="3000" b="1" i="0" u="none" strike="noStrike" kern="0" cap="none" spc="0" normalizeH="0" baseline="0" noProof="0" dirty="0">
                <a:ln>
                  <a:noFill/>
                </a:ln>
                <a:solidFill>
                  <a:schemeClr val="bg1"/>
                </a:solidFill>
                <a:effectLst/>
                <a:uLnTx/>
                <a:uFillTx/>
                <a:latin typeface="Arial Narrow"/>
                <a:sym typeface="Arial Narrow"/>
              </a:rPr>
              <a:t>Seek collaborative opportunities with competitors / suppliers / customers</a:t>
            </a:r>
          </a:p>
        </p:txBody>
      </p:sp>
      <p:sp>
        <p:nvSpPr>
          <p:cNvPr id="36" name="TextBox 134">
            <a:extLst>
              <a:ext uri="{FF2B5EF4-FFF2-40B4-BE49-F238E27FC236}">
                <a16:creationId xmlns:a16="http://schemas.microsoft.com/office/drawing/2014/main" id="{35E692A8-AE2A-4F69-A0AE-38D1784E2561}"/>
              </a:ext>
            </a:extLst>
          </p:cNvPr>
          <p:cNvSpPr txBox="1"/>
          <p:nvPr/>
        </p:nvSpPr>
        <p:spPr>
          <a:xfrm>
            <a:off x="1009319" y="9253825"/>
            <a:ext cx="10562447"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200">
                <a:solidFill>
                  <a:srgbClr val="123373"/>
                </a:solidFill>
                <a:latin typeface="Arial Narrow"/>
                <a:ea typeface="Arial Narrow"/>
                <a:cs typeface="Arial Narrow"/>
                <a:sym typeface="Arial Narrow"/>
              </a:defRPr>
            </a:lvl1pPr>
          </a:lstStyle>
          <a:p>
            <a:pPr marL="0" marR="0" lvl="0" indent="0" defTabSz="457200" eaLnBrk="1" fontAlgn="auto" latinLnBrk="0" hangingPunct="1">
              <a:lnSpc>
                <a:spcPct val="100000"/>
              </a:lnSpc>
              <a:spcBef>
                <a:spcPts val="0"/>
              </a:spcBef>
              <a:spcAft>
                <a:spcPts val="0"/>
              </a:spcAft>
              <a:buClrTx/>
              <a:buSzTx/>
              <a:buFontTx/>
              <a:buNone/>
              <a:tabLst/>
              <a:defRPr/>
            </a:pPr>
            <a:r>
              <a:rPr kumimoji="0" sz="3000" b="1" i="0" u="none" strike="noStrike" kern="0" cap="none" spc="0" normalizeH="0" baseline="0" noProof="0" dirty="0">
                <a:ln>
                  <a:noFill/>
                </a:ln>
                <a:solidFill>
                  <a:schemeClr val="bg1"/>
                </a:solidFill>
                <a:effectLst/>
                <a:uLnTx/>
                <a:uFillTx/>
                <a:latin typeface="Arial Narrow"/>
                <a:sym typeface="Arial Narrow"/>
              </a:rPr>
              <a:t>Seek external financial supports / facilities</a:t>
            </a:r>
          </a:p>
        </p:txBody>
      </p:sp>
      <p:sp>
        <p:nvSpPr>
          <p:cNvPr id="39" name="Parallelogram 38">
            <a:extLst>
              <a:ext uri="{FF2B5EF4-FFF2-40B4-BE49-F238E27FC236}">
                <a16:creationId xmlns:a16="http://schemas.microsoft.com/office/drawing/2014/main" id="{ED2EAB26-DD42-40B4-ABEB-DBAB2838C1B8}"/>
              </a:ext>
            </a:extLst>
          </p:cNvPr>
          <p:cNvSpPr/>
          <p:nvPr/>
        </p:nvSpPr>
        <p:spPr>
          <a:xfrm>
            <a:off x="13485433" y="3785649"/>
            <a:ext cx="10695363" cy="1368000"/>
          </a:xfrm>
          <a:prstGeom prst="parallelogram">
            <a:avLst/>
          </a:prstGeom>
          <a:solidFill>
            <a:schemeClr val="accent4">
              <a:lumMod val="60000"/>
              <a:lumOff val="40000"/>
            </a:schemeClr>
          </a:solidFill>
          <a:ln w="25400" cap="flat">
            <a:solidFill>
              <a:schemeClr val="accent4">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2800" b="0" i="0" u="none" strike="noStrike" cap="none" spc="0" normalizeH="0" baseline="0">
              <a:ln>
                <a:noFill/>
              </a:ln>
              <a:solidFill>
                <a:srgbClr val="000000"/>
              </a:solidFill>
              <a:effectLst/>
              <a:uFillTx/>
              <a:latin typeface="+mn-lt"/>
              <a:ea typeface="+mn-ea"/>
              <a:cs typeface="+mn-cs"/>
              <a:sym typeface="Calibri"/>
            </a:endParaRPr>
          </a:p>
        </p:txBody>
      </p:sp>
      <p:sp>
        <p:nvSpPr>
          <p:cNvPr id="40" name="TextBox 39">
            <a:extLst>
              <a:ext uri="{FF2B5EF4-FFF2-40B4-BE49-F238E27FC236}">
                <a16:creationId xmlns:a16="http://schemas.microsoft.com/office/drawing/2014/main" id="{9801BB71-8931-4502-BAE2-8C99CC1C198A}"/>
              </a:ext>
            </a:extLst>
          </p:cNvPr>
          <p:cNvSpPr txBox="1"/>
          <p:nvPr/>
        </p:nvSpPr>
        <p:spPr>
          <a:xfrm>
            <a:off x="2503679" y="2557022"/>
            <a:ext cx="11484403" cy="615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b="1" dirty="0">
                <a:solidFill>
                  <a:srgbClr val="002060"/>
                </a:solidFill>
                <a:latin typeface="Arial" panose="020B0604020202020204" pitchFamily="34" charset="0"/>
                <a:cs typeface="Arial" panose="020B0604020202020204" pitchFamily="34" charset="0"/>
              </a:rPr>
              <a:t>Identify Top Priorities:</a:t>
            </a:r>
            <a:endParaRPr kumimoji="0" lang="en-IE" sz="28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endParaRPr>
          </a:p>
        </p:txBody>
      </p:sp>
      <p:sp>
        <p:nvSpPr>
          <p:cNvPr id="43" name="TextBox 42">
            <a:extLst>
              <a:ext uri="{FF2B5EF4-FFF2-40B4-BE49-F238E27FC236}">
                <a16:creationId xmlns:a16="http://schemas.microsoft.com/office/drawing/2014/main" id="{D36962BE-7A59-4D8A-8CF0-CB0D3BD1FD63}"/>
              </a:ext>
            </a:extLst>
          </p:cNvPr>
          <p:cNvSpPr txBox="1"/>
          <p:nvPr/>
        </p:nvSpPr>
        <p:spPr>
          <a:xfrm>
            <a:off x="15611872" y="2704221"/>
            <a:ext cx="11484403" cy="615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b="1" dirty="0">
                <a:solidFill>
                  <a:srgbClr val="002060"/>
                </a:solidFill>
                <a:latin typeface="Arial" panose="020B0604020202020204" pitchFamily="34" charset="0"/>
                <a:cs typeface="Arial" panose="020B0604020202020204" pitchFamily="34" charset="0"/>
              </a:rPr>
              <a:t>Scope Crisis Management Plan:</a:t>
            </a:r>
            <a:endParaRPr kumimoji="0" lang="en-IE" sz="28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endParaRPr>
          </a:p>
        </p:txBody>
      </p:sp>
      <p:sp>
        <p:nvSpPr>
          <p:cNvPr id="44" name="Arrow: Striped Right 43">
            <a:extLst>
              <a:ext uri="{FF2B5EF4-FFF2-40B4-BE49-F238E27FC236}">
                <a16:creationId xmlns:a16="http://schemas.microsoft.com/office/drawing/2014/main" id="{E6808993-628A-496F-BF04-EA0DCFC27DBC}"/>
              </a:ext>
            </a:extLst>
          </p:cNvPr>
          <p:cNvSpPr/>
          <p:nvPr/>
        </p:nvSpPr>
        <p:spPr>
          <a:xfrm>
            <a:off x="11837740" y="6705613"/>
            <a:ext cx="1916372" cy="2673420"/>
          </a:xfrm>
          <a:prstGeom prst="stripedRightArrow">
            <a:avLst/>
          </a:prstGeom>
          <a:solidFill>
            <a:srgbClr val="FFFFFF"/>
          </a:solidFill>
          <a:ln w="25400"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2800" b="0" i="0" u="none" strike="noStrike" cap="none" spc="0" normalizeH="0" baseline="0">
              <a:ln>
                <a:noFill/>
              </a:ln>
              <a:solidFill>
                <a:srgbClr val="000000"/>
              </a:solidFill>
              <a:effectLst/>
              <a:uFillTx/>
              <a:latin typeface="+mn-lt"/>
              <a:ea typeface="+mn-ea"/>
              <a:cs typeface="+mn-cs"/>
              <a:sym typeface="Calibri"/>
            </a:endParaRPr>
          </a:p>
        </p:txBody>
      </p:sp>
      <p:sp>
        <p:nvSpPr>
          <p:cNvPr id="45" name="TextBox 94">
            <a:extLst>
              <a:ext uri="{FF2B5EF4-FFF2-40B4-BE49-F238E27FC236}">
                <a16:creationId xmlns:a16="http://schemas.microsoft.com/office/drawing/2014/main" id="{975CA167-92D3-445D-A36E-3809287FB789}"/>
              </a:ext>
            </a:extLst>
          </p:cNvPr>
          <p:cNvSpPr txBox="1"/>
          <p:nvPr/>
        </p:nvSpPr>
        <p:spPr>
          <a:xfrm>
            <a:off x="13846429" y="4245518"/>
            <a:ext cx="8011056" cy="9541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200">
                <a:solidFill>
                  <a:srgbClr val="123373"/>
                </a:solidFill>
                <a:latin typeface="Arial Narrow"/>
                <a:ea typeface="Arial Narrow"/>
                <a:cs typeface="Arial Narrow"/>
                <a:sym typeface="Arial Narrow"/>
              </a:defRPr>
            </a:lvl1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Narrow"/>
              </a:rPr>
              <a:t>Address the immediate and critical issues</a:t>
            </a:r>
            <a:endParaRPr lang="en-GB" sz="2800" b="1" dirty="0">
              <a:solidFill>
                <a:schemeClr val="bg1"/>
              </a:solidFill>
              <a:latin typeface="Arial" panose="020B0604020202020204" pitchFamily="34" charset="0"/>
              <a:cs typeface="Arial" panose="020B060402020202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sz="28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Narrow"/>
            </a:endParaRPr>
          </a:p>
        </p:txBody>
      </p:sp>
      <p:sp>
        <p:nvSpPr>
          <p:cNvPr id="6" name="Rectangle 5">
            <a:extLst>
              <a:ext uri="{FF2B5EF4-FFF2-40B4-BE49-F238E27FC236}">
                <a16:creationId xmlns:a16="http://schemas.microsoft.com/office/drawing/2014/main" id="{285F017E-BF05-4D91-A2C0-EB29B1CA16ED}"/>
              </a:ext>
            </a:extLst>
          </p:cNvPr>
          <p:cNvSpPr/>
          <p:nvPr/>
        </p:nvSpPr>
        <p:spPr>
          <a:xfrm>
            <a:off x="13336403" y="5304673"/>
            <a:ext cx="9749750" cy="1815882"/>
          </a:xfrm>
          <a:prstGeom prst="rect">
            <a:avLst/>
          </a:prstGeom>
        </p:spPr>
        <p:txBody>
          <a:bodyPr wrap="square">
            <a:spAutoFit/>
          </a:bodyPr>
          <a:lstStyle/>
          <a:p>
            <a:pPr lvl="0" defTabSz="457200" hangingPunct="1">
              <a:defRPr/>
            </a:pPr>
            <a:endParaRPr lang="en-GB" b="1" dirty="0">
              <a:solidFill>
                <a:schemeClr val="bg1"/>
              </a:solidFill>
              <a:latin typeface="Arial" panose="020B0604020202020204" pitchFamily="34" charset="0"/>
              <a:cs typeface="Arial" panose="020B0604020202020204" pitchFamily="34" charset="0"/>
            </a:endParaRPr>
          </a:p>
          <a:p>
            <a:pPr lvl="0" defTabSz="457200" hangingPunct="1">
              <a:defRPr/>
            </a:pPr>
            <a:r>
              <a:rPr lang="en-GB" b="1" dirty="0">
                <a:solidFill>
                  <a:schemeClr val="bg1"/>
                </a:solidFill>
                <a:latin typeface="Arial" panose="020B0604020202020204" pitchFamily="34" charset="0"/>
                <a:cs typeface="Arial" panose="020B0604020202020204" pitchFamily="34" charset="0"/>
              </a:rPr>
              <a:t>Cut costs, avail of government support and bridge the cash gap</a:t>
            </a:r>
          </a:p>
          <a:p>
            <a:pPr lvl="0" defTabSz="457200" hangingPunct="1">
              <a:defRPr/>
            </a:pPr>
            <a:endParaRPr lang="en-GB" b="1" dirty="0">
              <a:solidFill>
                <a:schemeClr val="bg1"/>
              </a:solidFill>
              <a:latin typeface="Arial" panose="020B0604020202020204" pitchFamily="34" charset="0"/>
              <a:cs typeface="Arial" panose="020B0604020202020204" pitchFamily="34" charset="0"/>
              <a:sym typeface="Arial Narrow"/>
            </a:endParaRPr>
          </a:p>
        </p:txBody>
      </p:sp>
      <p:sp>
        <p:nvSpPr>
          <p:cNvPr id="7" name="Rectangle 6">
            <a:extLst>
              <a:ext uri="{FF2B5EF4-FFF2-40B4-BE49-F238E27FC236}">
                <a16:creationId xmlns:a16="http://schemas.microsoft.com/office/drawing/2014/main" id="{49E9982E-DAFF-4B10-9AF3-85F71CE040DE}"/>
              </a:ext>
            </a:extLst>
          </p:cNvPr>
          <p:cNvSpPr/>
          <p:nvPr/>
        </p:nvSpPr>
        <p:spPr>
          <a:xfrm>
            <a:off x="12644739" y="8913360"/>
            <a:ext cx="10158083" cy="1815882"/>
          </a:xfrm>
          <a:prstGeom prst="rect">
            <a:avLst/>
          </a:prstGeom>
        </p:spPr>
        <p:txBody>
          <a:bodyPr wrap="square">
            <a:spAutoFit/>
          </a:bodyPr>
          <a:lstStyle/>
          <a:p>
            <a:pPr lvl="0" defTabSz="457200" hangingPunct="1">
              <a:defRPr/>
            </a:pPr>
            <a:endParaRPr lang="en-GB" b="1" dirty="0">
              <a:solidFill>
                <a:schemeClr val="bg1"/>
              </a:solidFill>
              <a:latin typeface="Arial" panose="020B0604020202020204" pitchFamily="34" charset="0"/>
              <a:cs typeface="Arial" panose="020B0604020202020204" pitchFamily="34" charset="0"/>
            </a:endParaRPr>
          </a:p>
          <a:p>
            <a:pPr lvl="0" defTabSz="457200" hangingPunct="1">
              <a:defRPr/>
            </a:pPr>
            <a:r>
              <a:rPr lang="en-GB" b="1" dirty="0">
                <a:solidFill>
                  <a:schemeClr val="bg1"/>
                </a:solidFill>
                <a:latin typeface="Arial" panose="020B0604020202020204" pitchFamily="34" charset="0"/>
                <a:cs typeface="Arial" panose="020B0604020202020204" pitchFamily="34" charset="0"/>
              </a:rPr>
              <a:t>Assesses the realistic survival options going forward</a:t>
            </a:r>
          </a:p>
          <a:p>
            <a:pPr lvl="0" defTabSz="457200" hangingPunct="1">
              <a:defRPr/>
            </a:pPr>
            <a:endParaRPr lang="en-GB" b="1" dirty="0">
              <a:solidFill>
                <a:schemeClr val="bg1"/>
              </a:solidFill>
              <a:latin typeface="Arial" panose="020B0604020202020204" pitchFamily="34" charset="0"/>
              <a:cs typeface="Arial" panose="020B0604020202020204" pitchFamily="34" charset="0"/>
            </a:endParaRPr>
          </a:p>
          <a:p>
            <a:pPr lvl="0" defTabSz="457200" hangingPunct="1">
              <a:defRPr/>
            </a:pPr>
            <a:endParaRPr lang="en-GB" b="1" dirty="0">
              <a:solidFill>
                <a:schemeClr val="bg1"/>
              </a:solidFill>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C7ECC50E-7CB4-447C-A3B7-FF28567468B5}"/>
              </a:ext>
            </a:extLst>
          </p:cNvPr>
          <p:cNvSpPr/>
          <p:nvPr/>
        </p:nvSpPr>
        <p:spPr>
          <a:xfrm>
            <a:off x="12198697" y="10744152"/>
            <a:ext cx="9458145" cy="1815882"/>
          </a:xfrm>
          <a:prstGeom prst="rect">
            <a:avLst/>
          </a:prstGeom>
        </p:spPr>
        <p:txBody>
          <a:bodyPr wrap="square">
            <a:spAutoFit/>
          </a:bodyPr>
          <a:lstStyle/>
          <a:p>
            <a:pPr lvl="0" defTabSz="457200" hangingPunct="1">
              <a:defRPr/>
            </a:pPr>
            <a:endParaRPr lang="en-GB" b="1" dirty="0">
              <a:solidFill>
                <a:schemeClr val="bg1"/>
              </a:solidFill>
              <a:latin typeface="Arial" panose="020B0604020202020204" pitchFamily="34" charset="0"/>
              <a:cs typeface="Arial" panose="020B0604020202020204" pitchFamily="34" charset="0"/>
            </a:endParaRPr>
          </a:p>
          <a:p>
            <a:pPr lvl="0" defTabSz="457200" hangingPunct="1">
              <a:defRPr/>
            </a:pPr>
            <a:r>
              <a:rPr lang="en-GB" b="1" dirty="0">
                <a:solidFill>
                  <a:schemeClr val="bg1"/>
                </a:solidFill>
                <a:latin typeface="Arial" panose="020B0604020202020204" pitchFamily="34" charset="0"/>
                <a:cs typeface="Arial" panose="020B0604020202020204" pitchFamily="34" charset="0"/>
              </a:rPr>
              <a:t>Quantify the financial impact of our survival options</a:t>
            </a:r>
          </a:p>
          <a:p>
            <a:pPr lvl="0" defTabSz="457200" hangingPunct="1">
              <a:defRPr/>
            </a:pPr>
            <a:endParaRPr lang="en-GB" b="1" dirty="0">
              <a:solidFill>
                <a:schemeClr val="bg1"/>
              </a:solidFill>
              <a:latin typeface="Arial" panose="020B0604020202020204" pitchFamily="34" charset="0"/>
              <a:cs typeface="Arial" panose="020B0604020202020204" pitchFamily="34" charset="0"/>
            </a:endParaRPr>
          </a:p>
          <a:p>
            <a:pPr lvl="0" defTabSz="457200" hangingPunct="1">
              <a:defRPr/>
            </a:pPr>
            <a:endParaRPr lang="en-GB" b="1" dirty="0">
              <a:solidFill>
                <a:schemeClr val="bg1"/>
              </a:solidFill>
              <a:latin typeface="Arial" panose="020B0604020202020204" pitchFamily="34" charset="0"/>
              <a:cs typeface="Arial" panose="020B0604020202020204" pitchFamily="34" charset="0"/>
            </a:endParaRPr>
          </a:p>
        </p:txBody>
      </p:sp>
      <p:sp>
        <p:nvSpPr>
          <p:cNvPr id="37" name="TextBox 20">
            <a:extLst>
              <a:ext uri="{FF2B5EF4-FFF2-40B4-BE49-F238E27FC236}">
                <a16:creationId xmlns:a16="http://schemas.microsoft.com/office/drawing/2014/main" id="{65B95A7E-212E-4DE2-8FEC-7AB474830A2F}"/>
              </a:ext>
            </a:extLst>
          </p:cNvPr>
          <p:cNvSpPr txBox="1"/>
          <p:nvPr/>
        </p:nvSpPr>
        <p:spPr>
          <a:xfrm>
            <a:off x="2185098" y="4754304"/>
            <a:ext cx="10562447"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200">
                <a:solidFill>
                  <a:srgbClr val="123373"/>
                </a:solidFill>
                <a:latin typeface="Arial Narrow"/>
                <a:ea typeface="Arial Narrow"/>
                <a:cs typeface="Arial Narrow"/>
                <a:sym typeface="Arial Narrow"/>
              </a:defRPr>
            </a:lvl1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3000" b="1" i="0" u="none" strike="noStrike" kern="0" cap="none" spc="0" normalizeH="0" baseline="0" noProof="0" dirty="0">
                <a:ln>
                  <a:noFill/>
                </a:ln>
                <a:solidFill>
                  <a:schemeClr val="bg1"/>
                </a:solidFill>
                <a:effectLst/>
                <a:uLnTx/>
                <a:uFillTx/>
                <a:latin typeface="Arial Narrow"/>
                <a:sym typeface="Arial Narrow"/>
              </a:rPr>
              <a:t>Protect shareholder investment and reserves at all costs</a:t>
            </a:r>
            <a:endParaRPr kumimoji="0" sz="3000" b="1" i="0" u="none" strike="noStrike" kern="0" cap="none" spc="0" normalizeH="0" baseline="0" noProof="0" dirty="0">
              <a:ln>
                <a:noFill/>
              </a:ln>
              <a:solidFill>
                <a:schemeClr val="bg1"/>
              </a:solidFill>
              <a:effectLst/>
              <a:uLnTx/>
              <a:uFillTx/>
              <a:latin typeface="Arial Narrow"/>
              <a:sym typeface="Arial Narrow"/>
            </a:endParaRPr>
          </a:p>
        </p:txBody>
      </p:sp>
    </p:spTree>
    <p:extLst>
      <p:ext uri="{BB962C8B-B14F-4D97-AF65-F5344CB8AC3E}">
        <p14:creationId xmlns:p14="http://schemas.microsoft.com/office/powerpoint/2010/main" val="3767881209"/>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a14="http://schemas.microsoft.com/office/drawing/2010/main" xmlns:m="http://schemas.openxmlformats.org/officeDocument/2006/math"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Single Corner Rounded 25">
            <a:extLst>
              <a:ext uri="{FF2B5EF4-FFF2-40B4-BE49-F238E27FC236}">
                <a16:creationId xmlns:a16="http://schemas.microsoft.com/office/drawing/2014/main" id="{E0AFB3AD-DB51-4D1E-AC45-237E57ECFD50}"/>
              </a:ext>
            </a:extLst>
          </p:cNvPr>
          <p:cNvSpPr/>
          <p:nvPr/>
        </p:nvSpPr>
        <p:spPr>
          <a:xfrm>
            <a:off x="3017840" y="10524765"/>
            <a:ext cx="12680922" cy="1582969"/>
          </a:xfrm>
          <a:prstGeom prst="round1Rect">
            <a:avLst/>
          </a:prstGeom>
          <a:solidFill>
            <a:srgbClr val="797167">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rPr>
              <a:t> </a:t>
            </a:r>
            <a:endParaRPr lang="en-IE" sz="1100" dirty="0">
              <a:solidFill>
                <a:schemeClr val="bg1"/>
              </a:solidFill>
            </a:endParaRPr>
          </a:p>
        </p:txBody>
      </p:sp>
      <p:sp>
        <p:nvSpPr>
          <p:cNvPr id="25" name="Rectangle: Single Corner Rounded 24">
            <a:extLst>
              <a:ext uri="{FF2B5EF4-FFF2-40B4-BE49-F238E27FC236}">
                <a16:creationId xmlns:a16="http://schemas.microsoft.com/office/drawing/2014/main" id="{6B5B6859-3BF0-4B1D-B211-92D298570354}"/>
              </a:ext>
            </a:extLst>
          </p:cNvPr>
          <p:cNvSpPr/>
          <p:nvPr/>
        </p:nvSpPr>
        <p:spPr>
          <a:xfrm>
            <a:off x="3029956" y="8085136"/>
            <a:ext cx="12680922" cy="1582969"/>
          </a:xfrm>
          <a:prstGeom prst="round1Rect">
            <a:avLst/>
          </a:prstGeom>
          <a:solidFill>
            <a:srgbClr val="14355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rPr>
              <a:t> </a:t>
            </a:r>
            <a:endParaRPr lang="en-IE" sz="1100" dirty="0">
              <a:solidFill>
                <a:schemeClr val="bg1"/>
              </a:solidFill>
            </a:endParaRPr>
          </a:p>
        </p:txBody>
      </p:sp>
      <p:sp>
        <p:nvSpPr>
          <p:cNvPr id="24" name="Rectangle: Single Corner Rounded 23">
            <a:extLst>
              <a:ext uri="{FF2B5EF4-FFF2-40B4-BE49-F238E27FC236}">
                <a16:creationId xmlns:a16="http://schemas.microsoft.com/office/drawing/2014/main" id="{4EB89800-AFFE-4BC7-B189-7FDC1BEC1795}"/>
              </a:ext>
            </a:extLst>
          </p:cNvPr>
          <p:cNvSpPr/>
          <p:nvPr/>
        </p:nvSpPr>
        <p:spPr>
          <a:xfrm>
            <a:off x="3017840" y="5645507"/>
            <a:ext cx="12680922" cy="1582969"/>
          </a:xfrm>
          <a:prstGeom prst="round1Rect">
            <a:avLst/>
          </a:prstGeom>
          <a:solidFill>
            <a:srgbClr val="F0AB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rPr>
              <a:t> </a:t>
            </a:r>
            <a:endParaRPr lang="en-IE" sz="1100" dirty="0">
              <a:solidFill>
                <a:schemeClr val="bg1"/>
              </a:solidFill>
            </a:endParaRPr>
          </a:p>
        </p:txBody>
      </p:sp>
      <p:sp>
        <p:nvSpPr>
          <p:cNvPr id="748" name="Slide Number Placeholder 3"/>
          <p:cNvSpPr txBox="1">
            <a:spLocks noGrp="1"/>
          </p:cNvSpPr>
          <p:nvPr>
            <p:ph type="sldNum" sz="quarter" idx="4294967295"/>
          </p:nvPr>
        </p:nvSpPr>
        <p:spPr>
          <a:xfrm>
            <a:off x="902513" y="12905010"/>
            <a:ext cx="182217" cy="34562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A7A7A7"/>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A7A7A7"/>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15</a:t>
            </a:fld>
            <a:endParaRPr kumimoji="0" sz="2400" b="0" i="0" u="none" strike="noStrike" kern="0" cap="none" spc="0" normalizeH="0" baseline="0" noProof="0">
              <a:ln>
                <a:noFill/>
              </a:ln>
              <a:solidFill>
                <a:srgbClr val="A7A7A7"/>
              </a:solidFill>
              <a:effectLst/>
              <a:uLnTx/>
              <a:uFillTx/>
              <a:latin typeface="Arial"/>
              <a:cs typeface="Arial"/>
              <a:sym typeface="Arial"/>
            </a:endParaRPr>
          </a:p>
        </p:txBody>
      </p:sp>
      <p:sp>
        <p:nvSpPr>
          <p:cNvPr id="749" name="TextBox 4"/>
          <p:cNvSpPr txBox="1"/>
          <p:nvPr/>
        </p:nvSpPr>
        <p:spPr>
          <a:xfrm>
            <a:off x="1095487" y="12813570"/>
            <a:ext cx="2134463" cy="5285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8" tIns="91438" rIns="91438" bIns="91438" anchor="ctr">
            <a:spAutoFit/>
          </a:bodyPr>
          <a:lstStyle/>
          <a:p>
            <a:pPr marL="0" marR="0" lvl="0" indent="0" algn="l" defTabSz="1828800" rtl="0" eaLnBrk="1" fontAlgn="auto" latinLnBrk="0" hangingPunct="0">
              <a:lnSpc>
                <a:spcPct val="100000"/>
              </a:lnSpc>
              <a:spcBef>
                <a:spcPts val="0"/>
              </a:spcBef>
              <a:spcAft>
                <a:spcPts val="0"/>
              </a:spcAft>
              <a:buClrTx/>
              <a:buSzTx/>
              <a:buFontTx/>
              <a:buNone/>
              <a:tabLst/>
              <a:defRPr sz="2400">
                <a:solidFill>
                  <a:srgbClr val="A7A7A7"/>
                </a:solidFill>
                <a:latin typeface="Arial"/>
                <a:ea typeface="Arial"/>
                <a:cs typeface="Arial"/>
                <a:sym typeface="Arial"/>
              </a:defRPr>
            </a:pPr>
            <a:r>
              <a:rPr kumimoji="0" sz="2400" b="0" i="0" u="none" strike="noStrike" kern="0" cap="none" spc="0" normalizeH="0" baseline="0" noProof="0">
                <a:ln>
                  <a:noFill/>
                </a:ln>
                <a:solidFill>
                  <a:srgbClr val="A7A7A7"/>
                </a:solidFill>
                <a:effectLst/>
                <a:uLnTx/>
                <a:uFillTx/>
                <a:latin typeface="Arial"/>
                <a:cs typeface="Arial"/>
                <a:sym typeface="Arial"/>
              </a:rPr>
              <a:t>-</a:t>
            </a:r>
            <a:r>
              <a:rPr kumimoji="0" sz="2400" b="0" i="0" u="none" strike="noStrike" kern="0" cap="none" spc="200" normalizeH="0" baseline="0" noProof="0">
                <a:ln>
                  <a:noFill/>
                </a:ln>
                <a:solidFill>
                  <a:srgbClr val="A7A7A7"/>
                </a:solidFill>
                <a:effectLst/>
                <a:uLnTx/>
                <a:uFillTx/>
                <a:latin typeface="Arial"/>
                <a:cs typeface="Arial"/>
                <a:sym typeface="Arial"/>
              </a:rPr>
              <a:t> </a:t>
            </a:r>
            <a:r>
              <a:rPr kumimoji="0" sz="2400" b="0" i="0" u="none" strike="noStrike" kern="0" cap="none" spc="600" normalizeH="0" baseline="0" noProof="0">
                <a:ln>
                  <a:noFill/>
                </a:ln>
                <a:solidFill>
                  <a:srgbClr val="A7A7A7"/>
                </a:solidFill>
                <a:effectLst/>
                <a:uLnTx/>
                <a:uFillTx/>
                <a:latin typeface="Arial"/>
                <a:cs typeface="Arial"/>
                <a:sym typeface="Arial"/>
              </a:rPr>
              <a:t>MAZARS</a:t>
            </a:r>
          </a:p>
        </p:txBody>
      </p:sp>
      <p:sp>
        <p:nvSpPr>
          <p:cNvPr id="14" name="Title 1">
            <a:extLst>
              <a:ext uri="{FF2B5EF4-FFF2-40B4-BE49-F238E27FC236}">
                <a16:creationId xmlns:a16="http://schemas.microsoft.com/office/drawing/2014/main" id="{D79F7AC8-6BD0-4C6D-B7B6-5F981E39D055}"/>
              </a:ext>
            </a:extLst>
          </p:cNvPr>
          <p:cNvSpPr txBox="1">
            <a:spLocks noGrp="1"/>
          </p:cNvSpPr>
          <p:nvPr>
            <p:ph type="title"/>
          </p:nvPr>
        </p:nvSpPr>
        <p:spPr>
          <a:xfrm>
            <a:off x="707597" y="240683"/>
            <a:ext cx="23473200" cy="1172734"/>
          </a:xfrm>
          <a:prstGeom prst="rect">
            <a:avLst/>
          </a:prstGeom>
        </p:spPr>
        <p:txBody>
          <a:bodyPr>
            <a:normAutofit/>
          </a:bodyPr>
          <a:lstStyle>
            <a:lvl1pPr>
              <a:defRPr>
                <a:solidFill>
                  <a:srgbClr val="000000"/>
                </a:solidFill>
              </a:defRPr>
            </a:lvl1pPr>
          </a:lstStyle>
          <a:p>
            <a:r>
              <a:rPr lang="en-IE" dirty="0">
                <a:solidFill>
                  <a:schemeClr val="tx1"/>
                </a:solidFill>
              </a:rPr>
              <a:t>Crisis MANAGEMENT: PREPARING FOR A RECOVERY PERIOD</a:t>
            </a:r>
            <a:endParaRPr dirty="0"/>
          </a:p>
        </p:txBody>
      </p:sp>
      <p:sp>
        <p:nvSpPr>
          <p:cNvPr id="33" name="Rectangle 14">
            <a:extLst>
              <a:ext uri="{FF2B5EF4-FFF2-40B4-BE49-F238E27FC236}">
                <a16:creationId xmlns:a16="http://schemas.microsoft.com/office/drawing/2014/main" id="{56BC1508-B255-4DB7-B1FD-1F7D15F2536A}"/>
              </a:ext>
            </a:extLst>
          </p:cNvPr>
          <p:cNvSpPr/>
          <p:nvPr/>
        </p:nvSpPr>
        <p:spPr>
          <a:xfrm>
            <a:off x="0" y="500346"/>
            <a:ext cx="474616" cy="111763"/>
          </a:xfrm>
          <a:prstGeom prst="rect">
            <a:avLst/>
          </a:prstGeom>
          <a:solidFill>
            <a:schemeClr val="accent1"/>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34" name="Rectangle 15">
            <a:extLst>
              <a:ext uri="{FF2B5EF4-FFF2-40B4-BE49-F238E27FC236}">
                <a16:creationId xmlns:a16="http://schemas.microsoft.com/office/drawing/2014/main" id="{151B1248-3C10-4D71-BFFA-C800110843F0}"/>
              </a:ext>
            </a:extLst>
          </p:cNvPr>
          <p:cNvSpPr/>
          <p:nvPr/>
        </p:nvSpPr>
        <p:spPr>
          <a:xfrm>
            <a:off x="0" y="706604"/>
            <a:ext cx="474616" cy="111763"/>
          </a:xfrm>
          <a:prstGeom prst="rect">
            <a:avLst/>
          </a:prstGeom>
          <a:solidFill>
            <a:schemeClr val="accent2"/>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35" name="Rectangle 16">
            <a:extLst>
              <a:ext uri="{FF2B5EF4-FFF2-40B4-BE49-F238E27FC236}">
                <a16:creationId xmlns:a16="http://schemas.microsoft.com/office/drawing/2014/main" id="{FB5C7848-1BF5-498B-8CD1-489A79B4B79E}"/>
              </a:ext>
            </a:extLst>
          </p:cNvPr>
          <p:cNvSpPr/>
          <p:nvPr/>
        </p:nvSpPr>
        <p:spPr>
          <a:xfrm>
            <a:off x="0" y="912859"/>
            <a:ext cx="474616" cy="111763"/>
          </a:xfrm>
          <a:prstGeom prst="rect">
            <a:avLst/>
          </a:prstGeom>
          <a:solidFill>
            <a:schemeClr val="accent3"/>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37" name="TextBox 36">
            <a:extLst>
              <a:ext uri="{FF2B5EF4-FFF2-40B4-BE49-F238E27FC236}">
                <a16:creationId xmlns:a16="http://schemas.microsoft.com/office/drawing/2014/main" id="{74673A2B-AD41-46AE-A6DA-906D5463FFDD}"/>
              </a:ext>
            </a:extLst>
          </p:cNvPr>
          <p:cNvSpPr txBox="1"/>
          <p:nvPr/>
        </p:nvSpPr>
        <p:spPr>
          <a:xfrm>
            <a:off x="993621" y="1611746"/>
            <a:ext cx="12945403" cy="615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b="1" dirty="0">
                <a:solidFill>
                  <a:srgbClr val="002060"/>
                </a:solidFill>
                <a:latin typeface="Arial" panose="020B0604020202020204" pitchFamily="34" charset="0"/>
                <a:cs typeface="Arial" panose="020B0604020202020204" pitchFamily="34" charset="0"/>
              </a:rPr>
              <a:t>Assess the realistic survival options and strategies going forward</a:t>
            </a:r>
            <a:endParaRPr kumimoji="0" lang="en-IE" sz="28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endParaRPr>
          </a:p>
        </p:txBody>
      </p:sp>
      <p:sp>
        <p:nvSpPr>
          <p:cNvPr id="38" name="Oval 37">
            <a:extLst>
              <a:ext uri="{FF2B5EF4-FFF2-40B4-BE49-F238E27FC236}">
                <a16:creationId xmlns:a16="http://schemas.microsoft.com/office/drawing/2014/main" id="{B9B23105-7919-4CFD-9B31-8475F793EBDC}"/>
              </a:ext>
            </a:extLst>
          </p:cNvPr>
          <p:cNvSpPr/>
          <p:nvPr/>
        </p:nvSpPr>
        <p:spPr>
          <a:xfrm>
            <a:off x="941057" y="3261784"/>
            <a:ext cx="1415903" cy="1318437"/>
          </a:xfrm>
          <a:prstGeom prst="ellipse">
            <a:avLst/>
          </a:prstGeom>
          <a:solidFill>
            <a:srgbClr val="AA2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bg1"/>
                </a:solidFill>
              </a:rPr>
              <a:t>1.</a:t>
            </a:r>
            <a:endParaRPr lang="en-IE" sz="4000" b="1" dirty="0">
              <a:solidFill>
                <a:schemeClr val="bg1"/>
              </a:solidFill>
            </a:endParaRPr>
          </a:p>
        </p:txBody>
      </p:sp>
      <p:sp>
        <p:nvSpPr>
          <p:cNvPr id="41" name="Oval 40">
            <a:extLst>
              <a:ext uri="{FF2B5EF4-FFF2-40B4-BE49-F238E27FC236}">
                <a16:creationId xmlns:a16="http://schemas.microsoft.com/office/drawing/2014/main" id="{95E3387F-C480-4F05-A517-5437F0A9A3CF}"/>
              </a:ext>
            </a:extLst>
          </p:cNvPr>
          <p:cNvSpPr/>
          <p:nvPr/>
        </p:nvSpPr>
        <p:spPr>
          <a:xfrm>
            <a:off x="1023515" y="5708475"/>
            <a:ext cx="1415903" cy="1318437"/>
          </a:xfrm>
          <a:prstGeom prst="ellipse">
            <a:avLst/>
          </a:prstGeom>
          <a:solidFill>
            <a:srgbClr val="F0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bg1"/>
                </a:solidFill>
              </a:rPr>
              <a:t>2.</a:t>
            </a:r>
            <a:endParaRPr lang="en-IE" sz="4000" b="1" dirty="0">
              <a:solidFill>
                <a:schemeClr val="bg1"/>
              </a:solidFill>
            </a:endParaRPr>
          </a:p>
        </p:txBody>
      </p:sp>
      <p:sp>
        <p:nvSpPr>
          <p:cNvPr id="42" name="Oval 41">
            <a:extLst>
              <a:ext uri="{FF2B5EF4-FFF2-40B4-BE49-F238E27FC236}">
                <a16:creationId xmlns:a16="http://schemas.microsoft.com/office/drawing/2014/main" id="{3E8D2EC9-C8F6-4941-AFBD-B100290BECF5}"/>
              </a:ext>
            </a:extLst>
          </p:cNvPr>
          <p:cNvSpPr/>
          <p:nvPr/>
        </p:nvSpPr>
        <p:spPr>
          <a:xfrm>
            <a:off x="1035631" y="8155166"/>
            <a:ext cx="1415903" cy="13184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bg1"/>
                </a:solidFill>
              </a:rPr>
              <a:t>3.</a:t>
            </a:r>
            <a:endParaRPr lang="en-IE" sz="4000" b="1" dirty="0">
              <a:solidFill>
                <a:schemeClr val="bg1"/>
              </a:solidFill>
            </a:endParaRPr>
          </a:p>
        </p:txBody>
      </p:sp>
      <p:sp>
        <p:nvSpPr>
          <p:cNvPr id="47" name="Rectangle: Single Corner Rounded 46">
            <a:extLst>
              <a:ext uri="{FF2B5EF4-FFF2-40B4-BE49-F238E27FC236}">
                <a16:creationId xmlns:a16="http://schemas.microsoft.com/office/drawing/2014/main" id="{4A261B46-449B-4EEC-B0D3-17272175F624}"/>
              </a:ext>
            </a:extLst>
          </p:cNvPr>
          <p:cNvSpPr/>
          <p:nvPr/>
        </p:nvSpPr>
        <p:spPr>
          <a:xfrm>
            <a:off x="3023898" y="3205878"/>
            <a:ext cx="12680922" cy="1582969"/>
          </a:xfrm>
          <a:prstGeom prst="round1Rect">
            <a:avLst/>
          </a:prstGeom>
          <a:solidFill>
            <a:srgbClr val="AA272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rPr>
              <a:t> </a:t>
            </a:r>
            <a:endParaRPr lang="en-IE" sz="1100" dirty="0">
              <a:solidFill>
                <a:schemeClr val="bg1"/>
              </a:solidFill>
            </a:endParaRPr>
          </a:p>
        </p:txBody>
      </p:sp>
      <p:sp>
        <p:nvSpPr>
          <p:cNvPr id="48" name="TextBox 47">
            <a:extLst>
              <a:ext uri="{FF2B5EF4-FFF2-40B4-BE49-F238E27FC236}">
                <a16:creationId xmlns:a16="http://schemas.microsoft.com/office/drawing/2014/main" id="{512CF46B-112A-4037-A414-54B2B7CFF944}"/>
              </a:ext>
            </a:extLst>
          </p:cNvPr>
          <p:cNvSpPr txBox="1"/>
          <p:nvPr/>
        </p:nvSpPr>
        <p:spPr>
          <a:xfrm>
            <a:off x="3126924" y="5831532"/>
            <a:ext cx="12474870" cy="1123384"/>
          </a:xfrm>
          <a:prstGeom prst="rect">
            <a:avLst/>
          </a:prstGeom>
          <a:noFill/>
        </p:spPr>
        <p:txBody>
          <a:bodyPr wrap="square" rtlCol="0">
            <a:spAutoFit/>
          </a:bodyPr>
          <a:lstStyle/>
          <a:p>
            <a:r>
              <a:rPr lang="en-GB" sz="3500" b="1" dirty="0">
                <a:latin typeface="Arial" panose="020B0604020202020204" pitchFamily="34" charset="0"/>
                <a:cs typeface="Arial" panose="020B0604020202020204" pitchFamily="34" charset="0"/>
              </a:rPr>
              <a:t>Close Down Temporarily</a:t>
            </a:r>
            <a:endParaRPr lang="en-GB" sz="16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Close the business for 12 – 18 months and reopen when all restrictions have been lifted</a:t>
            </a:r>
            <a:endParaRPr lang="en-IE" sz="2000"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C20DECB8-7499-4BEC-9B70-CAC3183EBA05}"/>
              </a:ext>
            </a:extLst>
          </p:cNvPr>
          <p:cNvSpPr txBox="1"/>
          <p:nvPr/>
        </p:nvSpPr>
        <p:spPr>
          <a:xfrm>
            <a:off x="3225918" y="8323629"/>
            <a:ext cx="9826334" cy="1154162"/>
          </a:xfrm>
          <a:prstGeom prst="rect">
            <a:avLst/>
          </a:prstGeom>
          <a:noFill/>
        </p:spPr>
        <p:txBody>
          <a:bodyPr wrap="square" rtlCol="0">
            <a:spAutoFit/>
          </a:bodyPr>
          <a:lstStyle/>
          <a:p>
            <a:r>
              <a:rPr lang="en-GB" sz="3500" b="1" dirty="0">
                <a:latin typeface="Arial" panose="020B0604020202020204" pitchFamily="34" charset="0"/>
                <a:cs typeface="Arial" panose="020B0604020202020204" pitchFamily="34" charset="0"/>
              </a:rPr>
              <a:t>Remain Open With Restrictions</a:t>
            </a:r>
          </a:p>
          <a:p>
            <a:endParaRPr lang="en-GB" sz="1200" b="1" dirty="0"/>
          </a:p>
          <a:p>
            <a:r>
              <a:rPr lang="en-GB" sz="2000" dirty="0">
                <a:latin typeface="Arial" panose="020B0604020202020204" pitchFamily="34" charset="0"/>
                <a:cs typeface="Arial" panose="020B0604020202020204" pitchFamily="34" charset="0"/>
              </a:rPr>
              <a:t>Remain open and operate under social distancing restrictions.</a:t>
            </a:r>
            <a:endParaRPr lang="en-IE" sz="2000" dirty="0">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B0D46425-CDB8-40D4-9FE7-DA805E2EE8AB}"/>
              </a:ext>
            </a:extLst>
          </p:cNvPr>
          <p:cNvSpPr txBox="1"/>
          <p:nvPr/>
        </p:nvSpPr>
        <p:spPr>
          <a:xfrm>
            <a:off x="3126924" y="3382762"/>
            <a:ext cx="12067422" cy="1154162"/>
          </a:xfrm>
          <a:prstGeom prst="rect">
            <a:avLst/>
          </a:prstGeom>
          <a:noFill/>
        </p:spPr>
        <p:txBody>
          <a:bodyPr wrap="square" rtlCol="0">
            <a:spAutoFit/>
          </a:bodyPr>
          <a:lstStyle/>
          <a:p>
            <a:r>
              <a:rPr lang="en-GB" sz="3500" b="1" dirty="0">
                <a:latin typeface="Arial" panose="020B0604020202020204" pitchFamily="34" charset="0"/>
                <a:cs typeface="Arial" panose="020B0604020202020204" pitchFamily="34" charset="0"/>
              </a:rPr>
              <a:t>Close Down Permanently &amp; Liquidate</a:t>
            </a:r>
          </a:p>
          <a:p>
            <a:endParaRPr lang="en-GB" sz="1200" b="1" dirty="0"/>
          </a:p>
          <a:p>
            <a:r>
              <a:rPr lang="en-GB" sz="2000" dirty="0">
                <a:latin typeface="Arial" panose="020B0604020202020204" pitchFamily="34" charset="0"/>
                <a:cs typeface="Arial" panose="020B0604020202020204" pitchFamily="34" charset="0"/>
              </a:rPr>
              <a:t>Close business and liquidate assets</a:t>
            </a:r>
            <a:r>
              <a:rPr lang="en-GB" sz="1400" dirty="0"/>
              <a:t>.</a:t>
            </a:r>
            <a:endParaRPr lang="en-IE" sz="1400" dirty="0"/>
          </a:p>
        </p:txBody>
      </p:sp>
      <p:sp>
        <p:nvSpPr>
          <p:cNvPr id="53" name="Oval 52">
            <a:extLst>
              <a:ext uri="{FF2B5EF4-FFF2-40B4-BE49-F238E27FC236}">
                <a16:creationId xmlns:a16="http://schemas.microsoft.com/office/drawing/2014/main" id="{4A108F2D-CD4B-4A66-940C-BE802AAED13E}"/>
              </a:ext>
            </a:extLst>
          </p:cNvPr>
          <p:cNvSpPr/>
          <p:nvPr/>
        </p:nvSpPr>
        <p:spPr>
          <a:xfrm>
            <a:off x="1103790" y="10601858"/>
            <a:ext cx="1415903" cy="1311297"/>
          </a:xfrm>
          <a:prstGeom prst="ellipse">
            <a:avLst/>
          </a:prstGeom>
          <a:solidFill>
            <a:srgbClr val="787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bg1"/>
                </a:solidFill>
              </a:rPr>
              <a:t>4. </a:t>
            </a:r>
            <a:endParaRPr lang="en-IE" sz="4000" b="1" dirty="0">
              <a:solidFill>
                <a:schemeClr val="bg1"/>
              </a:solidFill>
            </a:endParaRPr>
          </a:p>
        </p:txBody>
      </p:sp>
      <p:sp>
        <p:nvSpPr>
          <p:cNvPr id="55" name="TextBox 54">
            <a:extLst>
              <a:ext uri="{FF2B5EF4-FFF2-40B4-BE49-F238E27FC236}">
                <a16:creationId xmlns:a16="http://schemas.microsoft.com/office/drawing/2014/main" id="{108087EA-8825-4054-80CC-AB8DF26640F6}"/>
              </a:ext>
            </a:extLst>
          </p:cNvPr>
          <p:cNvSpPr txBox="1"/>
          <p:nvPr/>
        </p:nvSpPr>
        <p:spPr>
          <a:xfrm>
            <a:off x="3225917" y="10765608"/>
            <a:ext cx="12806619" cy="1123384"/>
          </a:xfrm>
          <a:prstGeom prst="rect">
            <a:avLst/>
          </a:prstGeom>
          <a:noFill/>
        </p:spPr>
        <p:txBody>
          <a:bodyPr wrap="square" rtlCol="0">
            <a:spAutoFit/>
          </a:bodyPr>
          <a:lstStyle/>
          <a:p>
            <a:r>
              <a:rPr lang="en-GB" sz="3500" b="1" dirty="0">
                <a:latin typeface="Arial" panose="020B0604020202020204" pitchFamily="34" charset="0"/>
                <a:cs typeface="Arial" panose="020B0604020202020204" pitchFamily="34" charset="0"/>
              </a:rPr>
              <a:t>Adapt Business Model &amp; Remain Open With Restrictions</a:t>
            </a:r>
          </a:p>
          <a:p>
            <a:endParaRPr lang="en-GB" sz="1200" b="1" dirty="0"/>
          </a:p>
          <a:p>
            <a:r>
              <a:rPr lang="en-GB" sz="2000" dirty="0">
                <a:latin typeface="Arial" panose="020B0604020202020204" pitchFamily="34" charset="0"/>
                <a:cs typeface="Arial" panose="020B0604020202020204" pitchFamily="34" charset="0"/>
              </a:rPr>
              <a:t>Remain open and operate under a different more lucrative business model in order to drive sales and activity</a:t>
            </a:r>
            <a:endParaRPr lang="en-IE" sz="2000" dirty="0">
              <a:latin typeface="Arial" panose="020B0604020202020204" pitchFamily="34" charset="0"/>
              <a:cs typeface="Arial" panose="020B0604020202020204" pitchFamily="34" charset="0"/>
            </a:endParaRPr>
          </a:p>
        </p:txBody>
      </p:sp>
      <p:sp>
        <p:nvSpPr>
          <p:cNvPr id="21" name="Arrow: Striped Right 20">
            <a:extLst>
              <a:ext uri="{FF2B5EF4-FFF2-40B4-BE49-F238E27FC236}">
                <a16:creationId xmlns:a16="http://schemas.microsoft.com/office/drawing/2014/main" id="{EB486453-D373-407E-A058-C1D35DAE0F8F}"/>
              </a:ext>
            </a:extLst>
          </p:cNvPr>
          <p:cNvSpPr/>
          <p:nvPr/>
        </p:nvSpPr>
        <p:spPr>
          <a:xfrm>
            <a:off x="16426472" y="6566135"/>
            <a:ext cx="1758918" cy="1850799"/>
          </a:xfrm>
          <a:prstGeom prst="stripedRightArrow">
            <a:avLst/>
          </a:prstGeom>
          <a:solidFill>
            <a:srgbClr val="00206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2800" b="0" i="0" u="none" strike="noStrike" cap="none" spc="0" normalizeH="0" baseline="0">
              <a:ln>
                <a:noFill/>
              </a:ln>
              <a:solidFill>
                <a:srgbClr val="000000"/>
              </a:solidFill>
              <a:effectLst/>
              <a:uFillTx/>
              <a:latin typeface="+mn-lt"/>
              <a:ea typeface="+mn-ea"/>
              <a:cs typeface="+mn-cs"/>
              <a:sym typeface="Calibri"/>
            </a:endParaRPr>
          </a:p>
        </p:txBody>
      </p:sp>
      <p:sp>
        <p:nvSpPr>
          <p:cNvPr id="22" name="TextBox 21">
            <a:extLst>
              <a:ext uri="{FF2B5EF4-FFF2-40B4-BE49-F238E27FC236}">
                <a16:creationId xmlns:a16="http://schemas.microsoft.com/office/drawing/2014/main" id="{87C8B36B-A8FC-4C90-9D77-67945AD002EC}"/>
              </a:ext>
            </a:extLst>
          </p:cNvPr>
          <p:cNvSpPr txBox="1"/>
          <p:nvPr/>
        </p:nvSpPr>
        <p:spPr>
          <a:xfrm>
            <a:off x="16625341" y="5822982"/>
            <a:ext cx="8548077" cy="29546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sz="3600" b="1" dirty="0">
                <a:solidFill>
                  <a:srgbClr val="002060"/>
                </a:solidFill>
                <a:latin typeface="Arial" panose="020B0604020202020204" pitchFamily="34" charset="0"/>
                <a:cs typeface="Arial" panose="020B0604020202020204" pitchFamily="34" charset="0"/>
              </a:rPr>
              <a:t>Financial Modelling</a:t>
            </a:r>
          </a:p>
          <a:p>
            <a:pPr marL="0" marR="0" indent="0" algn="ctr" defTabSz="914400" rtl="0" fontAlgn="auto" latinLnBrk="0" hangingPunct="0">
              <a:lnSpc>
                <a:spcPct val="100000"/>
              </a:lnSpc>
              <a:spcBef>
                <a:spcPts val="0"/>
              </a:spcBef>
              <a:spcAft>
                <a:spcPts val="0"/>
              </a:spcAft>
              <a:buClrTx/>
              <a:buSzTx/>
              <a:buFontTx/>
              <a:buNone/>
              <a:tabLst/>
            </a:pPr>
            <a:endParaRPr lang="en-GB" sz="3600" b="1" dirty="0">
              <a:solidFill>
                <a:srgbClr val="002060"/>
              </a:solidFill>
              <a:latin typeface="Arial" panose="020B0604020202020204" pitchFamily="34" charset="0"/>
              <a:cs typeface="Arial" panose="020B0604020202020204" pitchFamily="34" charset="0"/>
            </a:endParaRPr>
          </a:p>
          <a:p>
            <a:pPr marL="0" marR="0" indent="0" algn="ctr" defTabSz="914400" rtl="0" fontAlgn="auto" latinLnBrk="0" hangingPunct="0">
              <a:lnSpc>
                <a:spcPct val="100000"/>
              </a:lnSpc>
              <a:spcBef>
                <a:spcPts val="0"/>
              </a:spcBef>
              <a:spcAft>
                <a:spcPts val="0"/>
              </a:spcAft>
              <a:buClrTx/>
              <a:buSzTx/>
              <a:buFontTx/>
              <a:buNone/>
              <a:tabLst/>
            </a:pPr>
            <a:r>
              <a:rPr lang="en-GB" sz="3600" b="1" dirty="0">
                <a:solidFill>
                  <a:srgbClr val="002060"/>
                </a:solidFill>
                <a:latin typeface="Arial" panose="020B0604020202020204" pitchFamily="34" charset="0"/>
                <a:cs typeface="Arial" panose="020B0604020202020204" pitchFamily="34" charset="0"/>
              </a:rPr>
              <a:t>and</a:t>
            </a:r>
          </a:p>
          <a:p>
            <a:pPr marL="0" marR="0" indent="0" algn="ctr" defTabSz="914400" rtl="0" fontAlgn="auto" latinLnBrk="0" hangingPunct="0">
              <a:lnSpc>
                <a:spcPct val="100000"/>
              </a:lnSpc>
              <a:spcBef>
                <a:spcPts val="0"/>
              </a:spcBef>
              <a:spcAft>
                <a:spcPts val="0"/>
              </a:spcAft>
              <a:buClrTx/>
              <a:buSzTx/>
              <a:buFontTx/>
              <a:buNone/>
              <a:tabLst/>
            </a:pPr>
            <a:endParaRPr lang="en-GB" sz="3600" b="1" dirty="0">
              <a:solidFill>
                <a:srgbClr val="002060"/>
              </a:solidFill>
              <a:latin typeface="Arial" panose="020B0604020202020204" pitchFamily="34" charset="0"/>
              <a:cs typeface="Arial" panose="020B0604020202020204" pitchFamily="34" charset="0"/>
            </a:endParaRPr>
          </a:p>
          <a:p>
            <a:pPr marL="0" marR="0" indent="0" algn="ctr" defTabSz="914400" rtl="0" fontAlgn="auto" latinLnBrk="0" hangingPunct="0">
              <a:lnSpc>
                <a:spcPct val="100000"/>
              </a:lnSpc>
              <a:spcBef>
                <a:spcPts val="0"/>
              </a:spcBef>
              <a:spcAft>
                <a:spcPts val="0"/>
              </a:spcAft>
              <a:buClrTx/>
              <a:buSzTx/>
              <a:buFontTx/>
              <a:buNone/>
              <a:tabLst/>
            </a:pPr>
            <a:r>
              <a:rPr lang="en-GB" sz="3600" b="1" dirty="0">
                <a:solidFill>
                  <a:srgbClr val="002060"/>
                </a:solidFill>
                <a:latin typeface="Arial" panose="020B0604020202020204" pitchFamily="34" charset="0"/>
                <a:cs typeface="Arial" panose="020B0604020202020204" pitchFamily="34" charset="0"/>
              </a:rPr>
              <a:t>Scenario Analysis</a:t>
            </a:r>
            <a:endParaRPr lang="en-GB" sz="3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7053268"/>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a14="http://schemas.microsoft.com/office/drawing/2010/main" xmlns:m="http://schemas.openxmlformats.org/officeDocument/2006/math"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 name="Slide Number Placeholder 3"/>
          <p:cNvSpPr txBox="1">
            <a:spLocks noGrp="1"/>
          </p:cNvSpPr>
          <p:nvPr>
            <p:ph type="sldNum" sz="quarter" idx="4294967295"/>
          </p:nvPr>
        </p:nvSpPr>
        <p:spPr>
          <a:xfrm>
            <a:off x="902513" y="12905010"/>
            <a:ext cx="182217" cy="34562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A7A7A7"/>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A7A7A7"/>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16</a:t>
            </a:fld>
            <a:endParaRPr kumimoji="0" sz="2400" b="0" i="0" u="none" strike="noStrike" kern="0" cap="none" spc="0" normalizeH="0" baseline="0" noProof="0">
              <a:ln>
                <a:noFill/>
              </a:ln>
              <a:solidFill>
                <a:srgbClr val="A7A7A7"/>
              </a:solidFill>
              <a:effectLst/>
              <a:uLnTx/>
              <a:uFillTx/>
              <a:latin typeface="Arial"/>
              <a:cs typeface="Arial"/>
              <a:sym typeface="Arial"/>
            </a:endParaRPr>
          </a:p>
        </p:txBody>
      </p:sp>
      <p:sp>
        <p:nvSpPr>
          <p:cNvPr id="749" name="TextBox 4"/>
          <p:cNvSpPr txBox="1"/>
          <p:nvPr/>
        </p:nvSpPr>
        <p:spPr>
          <a:xfrm>
            <a:off x="1095487" y="12813570"/>
            <a:ext cx="2134463" cy="5285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8" tIns="91438" rIns="91438" bIns="91438" anchor="ctr">
            <a:spAutoFit/>
          </a:bodyPr>
          <a:lstStyle/>
          <a:p>
            <a:pPr marL="0" marR="0" lvl="0" indent="0" algn="l" defTabSz="1828800" rtl="0" eaLnBrk="1" fontAlgn="auto" latinLnBrk="0" hangingPunct="0">
              <a:lnSpc>
                <a:spcPct val="100000"/>
              </a:lnSpc>
              <a:spcBef>
                <a:spcPts val="0"/>
              </a:spcBef>
              <a:spcAft>
                <a:spcPts val="0"/>
              </a:spcAft>
              <a:buClrTx/>
              <a:buSzTx/>
              <a:buFontTx/>
              <a:buNone/>
              <a:tabLst/>
              <a:defRPr sz="2400">
                <a:solidFill>
                  <a:srgbClr val="A7A7A7"/>
                </a:solidFill>
                <a:latin typeface="Arial"/>
                <a:ea typeface="Arial"/>
                <a:cs typeface="Arial"/>
                <a:sym typeface="Arial"/>
              </a:defRPr>
            </a:pPr>
            <a:r>
              <a:rPr kumimoji="0" sz="2400" b="0" i="0" u="none" strike="noStrike" kern="0" cap="none" spc="0" normalizeH="0" baseline="0" noProof="0">
                <a:ln>
                  <a:noFill/>
                </a:ln>
                <a:solidFill>
                  <a:srgbClr val="A7A7A7"/>
                </a:solidFill>
                <a:effectLst/>
                <a:uLnTx/>
                <a:uFillTx/>
                <a:latin typeface="Arial"/>
                <a:cs typeface="Arial"/>
                <a:sym typeface="Arial"/>
              </a:rPr>
              <a:t>-</a:t>
            </a:r>
            <a:r>
              <a:rPr kumimoji="0" sz="2400" b="0" i="0" u="none" strike="noStrike" kern="0" cap="none" spc="200" normalizeH="0" baseline="0" noProof="0">
                <a:ln>
                  <a:noFill/>
                </a:ln>
                <a:solidFill>
                  <a:srgbClr val="A7A7A7"/>
                </a:solidFill>
                <a:effectLst/>
                <a:uLnTx/>
                <a:uFillTx/>
                <a:latin typeface="Arial"/>
                <a:cs typeface="Arial"/>
                <a:sym typeface="Arial"/>
              </a:rPr>
              <a:t> </a:t>
            </a:r>
            <a:r>
              <a:rPr kumimoji="0" sz="2400" b="0" i="0" u="none" strike="noStrike" kern="0" cap="none" spc="600" normalizeH="0" baseline="0" noProof="0">
                <a:ln>
                  <a:noFill/>
                </a:ln>
                <a:solidFill>
                  <a:srgbClr val="A7A7A7"/>
                </a:solidFill>
                <a:effectLst/>
                <a:uLnTx/>
                <a:uFillTx/>
                <a:latin typeface="Arial"/>
                <a:cs typeface="Arial"/>
                <a:sym typeface="Arial"/>
              </a:rPr>
              <a:t>MAZARS</a:t>
            </a:r>
          </a:p>
        </p:txBody>
      </p:sp>
      <p:sp>
        <p:nvSpPr>
          <p:cNvPr id="14" name="Title 1">
            <a:extLst>
              <a:ext uri="{FF2B5EF4-FFF2-40B4-BE49-F238E27FC236}">
                <a16:creationId xmlns:a16="http://schemas.microsoft.com/office/drawing/2014/main" id="{D79F7AC8-6BD0-4C6D-B7B6-5F981E39D055}"/>
              </a:ext>
            </a:extLst>
          </p:cNvPr>
          <p:cNvSpPr txBox="1">
            <a:spLocks noGrp="1"/>
          </p:cNvSpPr>
          <p:nvPr>
            <p:ph type="title"/>
          </p:nvPr>
        </p:nvSpPr>
        <p:spPr>
          <a:xfrm>
            <a:off x="707597" y="240683"/>
            <a:ext cx="23473200" cy="1172734"/>
          </a:xfrm>
          <a:prstGeom prst="rect">
            <a:avLst/>
          </a:prstGeom>
        </p:spPr>
        <p:txBody>
          <a:bodyPr>
            <a:normAutofit/>
          </a:bodyPr>
          <a:lstStyle>
            <a:lvl1pPr>
              <a:defRPr>
                <a:solidFill>
                  <a:srgbClr val="000000"/>
                </a:solidFill>
              </a:defRPr>
            </a:lvl1pPr>
          </a:lstStyle>
          <a:p>
            <a:r>
              <a:rPr lang="en-IE" dirty="0">
                <a:solidFill>
                  <a:schemeClr val="tx1"/>
                </a:solidFill>
              </a:rPr>
              <a:t>Crisis MANAGEMENT: PREPARING FOR A RECOVERY PERIOD – decision tree</a:t>
            </a:r>
            <a:endParaRPr dirty="0"/>
          </a:p>
        </p:txBody>
      </p:sp>
      <p:sp>
        <p:nvSpPr>
          <p:cNvPr id="33" name="Rectangle 14">
            <a:extLst>
              <a:ext uri="{FF2B5EF4-FFF2-40B4-BE49-F238E27FC236}">
                <a16:creationId xmlns:a16="http://schemas.microsoft.com/office/drawing/2014/main" id="{56BC1508-B255-4DB7-B1FD-1F7D15F2536A}"/>
              </a:ext>
            </a:extLst>
          </p:cNvPr>
          <p:cNvSpPr/>
          <p:nvPr/>
        </p:nvSpPr>
        <p:spPr>
          <a:xfrm>
            <a:off x="0" y="500346"/>
            <a:ext cx="474616" cy="111763"/>
          </a:xfrm>
          <a:prstGeom prst="rect">
            <a:avLst/>
          </a:prstGeom>
          <a:solidFill>
            <a:schemeClr val="accent1"/>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34" name="Rectangle 15">
            <a:extLst>
              <a:ext uri="{FF2B5EF4-FFF2-40B4-BE49-F238E27FC236}">
                <a16:creationId xmlns:a16="http://schemas.microsoft.com/office/drawing/2014/main" id="{151B1248-3C10-4D71-BFFA-C800110843F0}"/>
              </a:ext>
            </a:extLst>
          </p:cNvPr>
          <p:cNvSpPr/>
          <p:nvPr/>
        </p:nvSpPr>
        <p:spPr>
          <a:xfrm>
            <a:off x="0" y="706604"/>
            <a:ext cx="474616" cy="111763"/>
          </a:xfrm>
          <a:prstGeom prst="rect">
            <a:avLst/>
          </a:prstGeom>
          <a:solidFill>
            <a:schemeClr val="accent2"/>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35" name="Rectangle 16">
            <a:extLst>
              <a:ext uri="{FF2B5EF4-FFF2-40B4-BE49-F238E27FC236}">
                <a16:creationId xmlns:a16="http://schemas.microsoft.com/office/drawing/2014/main" id="{FB5C7848-1BF5-498B-8CD1-489A79B4B79E}"/>
              </a:ext>
            </a:extLst>
          </p:cNvPr>
          <p:cNvSpPr/>
          <p:nvPr/>
        </p:nvSpPr>
        <p:spPr>
          <a:xfrm>
            <a:off x="0" y="912859"/>
            <a:ext cx="474616" cy="111763"/>
          </a:xfrm>
          <a:prstGeom prst="rect">
            <a:avLst/>
          </a:prstGeom>
          <a:solidFill>
            <a:schemeClr val="accent3"/>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37" name="TextBox 36">
            <a:extLst>
              <a:ext uri="{FF2B5EF4-FFF2-40B4-BE49-F238E27FC236}">
                <a16:creationId xmlns:a16="http://schemas.microsoft.com/office/drawing/2014/main" id="{74673A2B-AD41-46AE-A6DA-906D5463FFDD}"/>
              </a:ext>
            </a:extLst>
          </p:cNvPr>
          <p:cNvSpPr txBox="1"/>
          <p:nvPr/>
        </p:nvSpPr>
        <p:spPr>
          <a:xfrm>
            <a:off x="206609" y="1450457"/>
            <a:ext cx="12945403" cy="615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b="1" dirty="0">
                <a:solidFill>
                  <a:srgbClr val="002060"/>
                </a:solidFill>
                <a:latin typeface="Arial" panose="020B0604020202020204" pitchFamily="34" charset="0"/>
                <a:cs typeface="Arial" panose="020B0604020202020204" pitchFamily="34" charset="0"/>
              </a:rPr>
              <a:t>Assess the realistic survival options and strategies going forward</a:t>
            </a:r>
            <a:endParaRPr kumimoji="0" lang="en-IE" sz="28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endParaRPr>
          </a:p>
        </p:txBody>
      </p:sp>
      <p:grpSp>
        <p:nvGrpSpPr>
          <p:cNvPr id="117" name="Group 116">
            <a:extLst>
              <a:ext uri="{FF2B5EF4-FFF2-40B4-BE49-F238E27FC236}">
                <a16:creationId xmlns:a16="http://schemas.microsoft.com/office/drawing/2014/main" id="{F35F0CA2-CFF7-46D5-B620-A87E32495A5A}"/>
              </a:ext>
            </a:extLst>
          </p:cNvPr>
          <p:cNvGrpSpPr/>
          <p:nvPr/>
        </p:nvGrpSpPr>
        <p:grpSpPr>
          <a:xfrm>
            <a:off x="-15941" y="2227295"/>
            <a:ext cx="24178893" cy="11374792"/>
            <a:chOff x="226105" y="2227295"/>
            <a:chExt cx="24178893" cy="11374792"/>
          </a:xfrm>
        </p:grpSpPr>
        <p:grpSp>
          <p:nvGrpSpPr>
            <p:cNvPr id="94" name="Group 93">
              <a:extLst>
                <a:ext uri="{FF2B5EF4-FFF2-40B4-BE49-F238E27FC236}">
                  <a16:creationId xmlns:a16="http://schemas.microsoft.com/office/drawing/2014/main" id="{6A87355C-1810-437D-85B8-6D7710976410}"/>
                </a:ext>
              </a:extLst>
            </p:cNvPr>
            <p:cNvGrpSpPr/>
            <p:nvPr/>
          </p:nvGrpSpPr>
          <p:grpSpPr>
            <a:xfrm>
              <a:off x="226105" y="2227295"/>
              <a:ext cx="23931789" cy="11374792"/>
              <a:chOff x="443481" y="2580918"/>
              <a:chExt cx="23931789" cy="11374792"/>
            </a:xfrm>
          </p:grpSpPr>
          <p:sp>
            <p:nvSpPr>
              <p:cNvPr id="120" name="Rectangle: Rounded Corners 119">
                <a:extLst>
                  <a:ext uri="{FF2B5EF4-FFF2-40B4-BE49-F238E27FC236}">
                    <a16:creationId xmlns:a16="http://schemas.microsoft.com/office/drawing/2014/main" id="{00DA66E6-93ED-40C3-843E-1C84CE71402A}"/>
                  </a:ext>
                </a:extLst>
              </p:cNvPr>
              <p:cNvSpPr/>
              <p:nvPr/>
            </p:nvSpPr>
            <p:spPr>
              <a:xfrm>
                <a:off x="4941908" y="6696158"/>
                <a:ext cx="4871165" cy="828000"/>
              </a:xfrm>
              <a:prstGeom prst="roundRect">
                <a:avLst/>
              </a:prstGeom>
              <a:noFill/>
              <a:ln w="38100"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2800" b="0" i="0" u="none" strike="noStrike" cap="none" spc="0" normalizeH="0" baseline="0" dirty="0">
                  <a:ln>
                    <a:noFill/>
                  </a:ln>
                  <a:solidFill>
                    <a:srgbClr val="000000"/>
                  </a:solidFill>
                  <a:effectLst/>
                  <a:uFillTx/>
                  <a:latin typeface="+mn-lt"/>
                  <a:ea typeface="+mn-ea"/>
                  <a:cs typeface="+mn-cs"/>
                  <a:sym typeface="Calibri"/>
                </a:endParaRPr>
              </a:p>
            </p:txBody>
          </p:sp>
          <p:grpSp>
            <p:nvGrpSpPr>
              <p:cNvPr id="3" name="Group 2">
                <a:extLst>
                  <a:ext uri="{FF2B5EF4-FFF2-40B4-BE49-F238E27FC236}">
                    <a16:creationId xmlns:a16="http://schemas.microsoft.com/office/drawing/2014/main" id="{BB453711-E07E-4B51-92BA-E5C17F31D445}"/>
                  </a:ext>
                </a:extLst>
              </p:cNvPr>
              <p:cNvGrpSpPr/>
              <p:nvPr/>
            </p:nvGrpSpPr>
            <p:grpSpPr>
              <a:xfrm>
                <a:off x="5310655" y="2582340"/>
                <a:ext cx="5495634" cy="740396"/>
                <a:chOff x="3023898" y="5580427"/>
                <a:chExt cx="5495634" cy="618846"/>
              </a:xfrm>
            </p:grpSpPr>
            <p:sp>
              <p:nvSpPr>
                <p:cNvPr id="49" name="Rectangle: Single Corner Rounded 48">
                  <a:extLst>
                    <a:ext uri="{FF2B5EF4-FFF2-40B4-BE49-F238E27FC236}">
                      <a16:creationId xmlns:a16="http://schemas.microsoft.com/office/drawing/2014/main" id="{19B13601-B200-4E20-AE66-2A1212201A93}"/>
                    </a:ext>
                  </a:extLst>
                </p:cNvPr>
                <p:cNvSpPr/>
                <p:nvPr/>
              </p:nvSpPr>
              <p:spPr>
                <a:xfrm>
                  <a:off x="3023898" y="5580427"/>
                  <a:ext cx="5392608" cy="615550"/>
                </a:xfrm>
                <a:prstGeom prst="round1Rect">
                  <a:avLst/>
                </a:prstGeom>
                <a:solidFill>
                  <a:srgbClr val="F0AB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rPr>
                    <a:t>      </a:t>
                  </a:r>
                  <a:endParaRPr lang="en-IE" sz="1100" dirty="0">
                    <a:solidFill>
                      <a:schemeClr val="bg1"/>
                    </a:solidFill>
                  </a:endParaRPr>
                </a:p>
              </p:txBody>
            </p:sp>
            <p:sp>
              <p:nvSpPr>
                <p:cNvPr id="48" name="TextBox 47">
                  <a:extLst>
                    <a:ext uri="{FF2B5EF4-FFF2-40B4-BE49-F238E27FC236}">
                      <a16:creationId xmlns:a16="http://schemas.microsoft.com/office/drawing/2014/main" id="{512CF46B-112A-4037-A414-54B2B7CFF944}"/>
                    </a:ext>
                  </a:extLst>
                </p:cNvPr>
                <p:cNvSpPr txBox="1"/>
                <p:nvPr/>
              </p:nvSpPr>
              <p:spPr>
                <a:xfrm>
                  <a:off x="3126924" y="5607600"/>
                  <a:ext cx="5392608" cy="591673"/>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Option 2: Close Down Temporarily (12 – 18 Months)</a:t>
                  </a:r>
                </a:p>
              </p:txBody>
            </p:sp>
          </p:grpSp>
          <p:grpSp>
            <p:nvGrpSpPr>
              <p:cNvPr id="4" name="Group 3">
                <a:extLst>
                  <a:ext uri="{FF2B5EF4-FFF2-40B4-BE49-F238E27FC236}">
                    <a16:creationId xmlns:a16="http://schemas.microsoft.com/office/drawing/2014/main" id="{94E3CFCD-FCA6-4247-BDA6-F49A0B9D1276}"/>
                  </a:ext>
                </a:extLst>
              </p:cNvPr>
              <p:cNvGrpSpPr/>
              <p:nvPr/>
            </p:nvGrpSpPr>
            <p:grpSpPr>
              <a:xfrm>
                <a:off x="10967415" y="2614850"/>
                <a:ext cx="4871165" cy="740393"/>
                <a:chOff x="3023898" y="8334798"/>
                <a:chExt cx="4871165" cy="618843"/>
              </a:xfrm>
            </p:grpSpPr>
            <p:sp>
              <p:nvSpPr>
                <p:cNvPr id="51" name="Rectangle: Single Corner Rounded 50">
                  <a:extLst>
                    <a:ext uri="{FF2B5EF4-FFF2-40B4-BE49-F238E27FC236}">
                      <a16:creationId xmlns:a16="http://schemas.microsoft.com/office/drawing/2014/main" id="{3B31EB7F-6559-49B8-9F44-2F7778BE7266}"/>
                    </a:ext>
                  </a:extLst>
                </p:cNvPr>
                <p:cNvSpPr/>
                <p:nvPr/>
              </p:nvSpPr>
              <p:spPr>
                <a:xfrm>
                  <a:off x="3023898" y="8334798"/>
                  <a:ext cx="4871165" cy="615550"/>
                </a:xfrm>
                <a:prstGeom prst="round1Rect">
                  <a:avLst/>
                </a:prstGeom>
                <a:solidFill>
                  <a:srgbClr val="00347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rPr>
                    <a:t>   </a:t>
                  </a:r>
                  <a:endParaRPr lang="en-IE" sz="1100" dirty="0">
                    <a:solidFill>
                      <a:schemeClr val="bg1"/>
                    </a:solidFill>
                  </a:endParaRPr>
                </a:p>
              </p:txBody>
            </p:sp>
            <p:sp>
              <p:nvSpPr>
                <p:cNvPr id="50" name="TextBox 49">
                  <a:extLst>
                    <a:ext uri="{FF2B5EF4-FFF2-40B4-BE49-F238E27FC236}">
                      <a16:creationId xmlns:a16="http://schemas.microsoft.com/office/drawing/2014/main" id="{C20DECB8-7499-4BEC-9B70-CAC3183EBA05}"/>
                    </a:ext>
                  </a:extLst>
                </p:cNvPr>
                <p:cNvSpPr txBox="1"/>
                <p:nvPr/>
              </p:nvSpPr>
              <p:spPr>
                <a:xfrm>
                  <a:off x="3141937" y="8361968"/>
                  <a:ext cx="4753126" cy="591673"/>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Option 3: Remain Open With Restrictions</a:t>
                  </a:r>
                  <a:endParaRPr lang="en-IE" sz="2000" dirty="0">
                    <a:latin typeface="Arial" panose="020B060402020202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5C051F60-35C3-44AB-8D07-02D56DC7A021}"/>
                  </a:ext>
                </a:extLst>
              </p:cNvPr>
              <p:cNvGrpSpPr/>
              <p:nvPr/>
            </p:nvGrpSpPr>
            <p:grpSpPr>
              <a:xfrm>
                <a:off x="474616" y="2586919"/>
                <a:ext cx="4679922" cy="736454"/>
                <a:chOff x="3023898" y="3205879"/>
                <a:chExt cx="4679922" cy="736454"/>
              </a:xfrm>
            </p:grpSpPr>
            <p:sp>
              <p:nvSpPr>
                <p:cNvPr id="47" name="Rectangle: Single Corner Rounded 46">
                  <a:extLst>
                    <a:ext uri="{FF2B5EF4-FFF2-40B4-BE49-F238E27FC236}">
                      <a16:creationId xmlns:a16="http://schemas.microsoft.com/office/drawing/2014/main" id="{4A261B46-449B-4EEC-B0D3-17272175F624}"/>
                    </a:ext>
                  </a:extLst>
                </p:cNvPr>
                <p:cNvSpPr/>
                <p:nvPr/>
              </p:nvSpPr>
              <p:spPr>
                <a:xfrm>
                  <a:off x="3023898" y="3205879"/>
                  <a:ext cx="4679922" cy="736454"/>
                </a:xfrm>
                <a:prstGeom prst="round1Rect">
                  <a:avLst/>
                </a:prstGeom>
                <a:solidFill>
                  <a:srgbClr val="AA272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rPr>
                    <a:t> </a:t>
                  </a:r>
                  <a:endParaRPr lang="en-IE" sz="1100" dirty="0">
                    <a:solidFill>
                      <a:schemeClr val="bg1"/>
                    </a:solidFill>
                  </a:endParaRPr>
                </a:p>
              </p:txBody>
            </p:sp>
            <p:sp>
              <p:nvSpPr>
                <p:cNvPr id="52" name="TextBox 51">
                  <a:extLst>
                    <a:ext uri="{FF2B5EF4-FFF2-40B4-BE49-F238E27FC236}">
                      <a16:creationId xmlns:a16="http://schemas.microsoft.com/office/drawing/2014/main" id="{B0D46425-CDB8-40D4-9FE7-DA805E2EE8AB}"/>
                    </a:ext>
                  </a:extLst>
                </p:cNvPr>
                <p:cNvSpPr txBox="1"/>
                <p:nvPr/>
              </p:nvSpPr>
              <p:spPr>
                <a:xfrm>
                  <a:off x="3126924" y="3326779"/>
                  <a:ext cx="4576896" cy="615553"/>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Option 1: Cease Trading &amp; Liquidate</a:t>
                  </a:r>
                </a:p>
                <a:p>
                  <a:endParaRPr lang="en-GB" sz="1400" b="1" dirty="0"/>
                </a:p>
              </p:txBody>
            </p:sp>
          </p:grpSp>
          <p:grpSp>
            <p:nvGrpSpPr>
              <p:cNvPr id="5" name="Group 4">
                <a:extLst>
                  <a:ext uri="{FF2B5EF4-FFF2-40B4-BE49-F238E27FC236}">
                    <a16:creationId xmlns:a16="http://schemas.microsoft.com/office/drawing/2014/main" id="{66D49F52-4C3E-40EE-BCBA-5EC6A106F0A3}"/>
                  </a:ext>
                </a:extLst>
              </p:cNvPr>
              <p:cNvGrpSpPr/>
              <p:nvPr/>
            </p:nvGrpSpPr>
            <p:grpSpPr>
              <a:xfrm>
                <a:off x="16102732" y="2580918"/>
                <a:ext cx="6338509" cy="782480"/>
                <a:chOff x="2008714" y="10576981"/>
                <a:chExt cx="5919380" cy="904407"/>
              </a:xfrm>
            </p:grpSpPr>
            <p:sp>
              <p:nvSpPr>
                <p:cNvPr id="54" name="Rectangle: Single Corner Rounded 53">
                  <a:extLst>
                    <a:ext uri="{FF2B5EF4-FFF2-40B4-BE49-F238E27FC236}">
                      <a16:creationId xmlns:a16="http://schemas.microsoft.com/office/drawing/2014/main" id="{17BF3D32-A5FA-4E45-A7D5-E96A33F2F0F7}"/>
                    </a:ext>
                  </a:extLst>
                </p:cNvPr>
                <p:cNvSpPr/>
                <p:nvPr/>
              </p:nvSpPr>
              <p:spPr>
                <a:xfrm>
                  <a:off x="2008714" y="10576981"/>
                  <a:ext cx="5919380" cy="892553"/>
                </a:xfrm>
                <a:prstGeom prst="round1Rect">
                  <a:avLst/>
                </a:prstGeom>
                <a:solidFill>
                  <a:srgbClr val="78716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100" dirty="0">
                    <a:solidFill>
                      <a:schemeClr val="bg1"/>
                    </a:solidFill>
                  </a:endParaRPr>
                </a:p>
              </p:txBody>
            </p:sp>
            <p:sp>
              <p:nvSpPr>
                <p:cNvPr id="55" name="TextBox 54">
                  <a:extLst>
                    <a:ext uri="{FF2B5EF4-FFF2-40B4-BE49-F238E27FC236}">
                      <a16:creationId xmlns:a16="http://schemas.microsoft.com/office/drawing/2014/main" id="{108087EA-8825-4054-80CC-AB8DF26640F6}"/>
                    </a:ext>
                  </a:extLst>
                </p:cNvPr>
                <p:cNvSpPr txBox="1"/>
                <p:nvPr/>
              </p:nvSpPr>
              <p:spPr>
                <a:xfrm>
                  <a:off x="2008714" y="10588836"/>
                  <a:ext cx="5696355" cy="892552"/>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Option 4: Adapt Business Model &amp; Open With Restrictions</a:t>
                  </a:r>
                </a:p>
                <a:p>
                  <a:endParaRPr lang="en-GB" sz="1200" b="1" dirty="0"/>
                </a:p>
              </p:txBody>
            </p:sp>
          </p:grpSp>
          <p:cxnSp>
            <p:nvCxnSpPr>
              <p:cNvPr id="10" name="Connector: Elbow 9">
                <a:extLst>
                  <a:ext uri="{FF2B5EF4-FFF2-40B4-BE49-F238E27FC236}">
                    <a16:creationId xmlns:a16="http://schemas.microsoft.com/office/drawing/2014/main" id="{B4FD3265-6BAC-44EE-B6AB-6F08FC77C61D}"/>
                  </a:ext>
                </a:extLst>
              </p:cNvPr>
              <p:cNvCxnSpPr>
                <a:cxnSpLocks/>
              </p:cNvCxnSpPr>
              <p:nvPr/>
            </p:nvCxnSpPr>
            <p:spPr>
              <a:xfrm>
                <a:off x="443481" y="3298277"/>
                <a:ext cx="9369592" cy="1689838"/>
              </a:xfrm>
              <a:prstGeom prst="bentConnector3">
                <a:avLst/>
              </a:prstGeom>
              <a:noFill/>
              <a:ln w="57150" cap="flat">
                <a:solidFill>
                  <a:srgbClr val="D49397"/>
                </a:solidFill>
                <a:prstDash val="solid"/>
                <a:round/>
              </a:ln>
              <a:effectLst/>
              <a:sp3d/>
            </p:spPr>
            <p:style>
              <a:lnRef idx="0">
                <a:scrgbClr r="0" g="0" b="0"/>
              </a:lnRef>
              <a:fillRef idx="0">
                <a:scrgbClr r="0" g="0" b="0"/>
              </a:fillRef>
              <a:effectRef idx="0">
                <a:scrgbClr r="0" g="0" b="0"/>
              </a:effectRef>
              <a:fontRef idx="none"/>
            </p:style>
          </p:cxnSp>
          <p:cxnSp>
            <p:nvCxnSpPr>
              <p:cNvPr id="31" name="Connector: Elbow 30">
                <a:extLst>
                  <a:ext uri="{FF2B5EF4-FFF2-40B4-BE49-F238E27FC236}">
                    <a16:creationId xmlns:a16="http://schemas.microsoft.com/office/drawing/2014/main" id="{F420B55E-D4DD-451C-A144-B2C4DC025C00}"/>
                  </a:ext>
                </a:extLst>
              </p:cNvPr>
              <p:cNvCxnSpPr>
                <a:cxnSpLocks/>
              </p:cNvCxnSpPr>
              <p:nvPr/>
            </p:nvCxnSpPr>
            <p:spPr>
              <a:xfrm rot="10800000" flipV="1">
                <a:off x="10895686" y="3298275"/>
                <a:ext cx="10447748" cy="1689837"/>
              </a:xfrm>
              <a:prstGeom prst="bentConnector3">
                <a:avLst/>
              </a:prstGeom>
              <a:noFill/>
              <a:ln w="57150" cap="flat">
                <a:solidFill>
                  <a:srgbClr val="BBB8B3"/>
                </a:solidFill>
                <a:prstDash val="solid"/>
                <a:round/>
              </a:ln>
              <a:effectLst/>
              <a:sp3d/>
            </p:spPr>
            <p:style>
              <a:lnRef idx="0">
                <a:scrgbClr r="0" g="0" b="0"/>
              </a:lnRef>
              <a:fillRef idx="0">
                <a:scrgbClr r="0" g="0" b="0"/>
              </a:fillRef>
              <a:effectRef idx="0">
                <a:scrgbClr r="0" g="0" b="0"/>
              </a:effectRef>
              <a:fontRef idx="none"/>
            </p:style>
          </p:cxnSp>
          <p:cxnSp>
            <p:nvCxnSpPr>
              <p:cNvPr id="18" name="Straight Connector 17">
                <a:extLst>
                  <a:ext uri="{FF2B5EF4-FFF2-40B4-BE49-F238E27FC236}">
                    <a16:creationId xmlns:a16="http://schemas.microsoft.com/office/drawing/2014/main" id="{ADCFD864-6620-456B-A6BF-D24869647A9B}"/>
                  </a:ext>
                </a:extLst>
              </p:cNvPr>
              <p:cNvCxnSpPr/>
              <p:nvPr/>
            </p:nvCxnSpPr>
            <p:spPr>
              <a:xfrm>
                <a:off x="9991493" y="3298276"/>
                <a:ext cx="0" cy="1689839"/>
              </a:xfrm>
              <a:prstGeom prst="line">
                <a:avLst/>
              </a:prstGeom>
              <a:noFill/>
              <a:ln w="57150" cap="flat">
                <a:solidFill>
                  <a:srgbClr val="F7D57F"/>
                </a:solidFill>
                <a:prstDash val="solid"/>
                <a:round/>
              </a:ln>
              <a:effectLst/>
              <a:sp3d/>
            </p:spPr>
            <p:style>
              <a:lnRef idx="0">
                <a:scrgbClr r="0" g="0" b="0"/>
              </a:lnRef>
              <a:fillRef idx="0">
                <a:scrgbClr r="0" g="0" b="0"/>
              </a:fillRef>
              <a:effectRef idx="0">
                <a:scrgbClr r="0" g="0" b="0"/>
              </a:effectRef>
              <a:fontRef idx="none"/>
            </p:style>
          </p:cxnSp>
          <p:cxnSp>
            <p:nvCxnSpPr>
              <p:cNvPr id="46" name="Straight Connector 45">
                <a:extLst>
                  <a:ext uri="{FF2B5EF4-FFF2-40B4-BE49-F238E27FC236}">
                    <a16:creationId xmlns:a16="http://schemas.microsoft.com/office/drawing/2014/main" id="{F6DA18CD-20DD-4F10-95CC-B962E45AE972}"/>
                  </a:ext>
                </a:extLst>
              </p:cNvPr>
              <p:cNvCxnSpPr/>
              <p:nvPr/>
            </p:nvCxnSpPr>
            <p:spPr>
              <a:xfrm>
                <a:off x="11504342" y="3298273"/>
                <a:ext cx="0" cy="1689839"/>
              </a:xfrm>
              <a:prstGeom prst="line">
                <a:avLst/>
              </a:prstGeom>
              <a:noFill/>
              <a:ln w="57150" cap="flat">
                <a:solidFill>
                  <a:srgbClr val="7F99BB"/>
                </a:solidFill>
                <a:prstDash val="solid"/>
                <a:round/>
              </a:ln>
              <a:effectLst/>
              <a:sp3d/>
            </p:spPr>
            <p:style>
              <a:lnRef idx="0">
                <a:scrgbClr r="0" g="0" b="0"/>
              </a:lnRef>
              <a:fillRef idx="0">
                <a:scrgbClr r="0" g="0" b="0"/>
              </a:fillRef>
              <a:effectRef idx="0">
                <a:scrgbClr r="0" g="0" b="0"/>
              </a:effectRef>
              <a:fontRef idx="none"/>
            </p:style>
          </p:cxnSp>
          <p:sp>
            <p:nvSpPr>
              <p:cNvPr id="27" name="Rectangle: Rounded Corners 26">
                <a:extLst>
                  <a:ext uri="{FF2B5EF4-FFF2-40B4-BE49-F238E27FC236}">
                    <a16:creationId xmlns:a16="http://schemas.microsoft.com/office/drawing/2014/main" id="{E45D4830-7CBC-4561-9B2D-7043944E10E2}"/>
                  </a:ext>
                </a:extLst>
              </p:cNvPr>
              <p:cNvSpPr/>
              <p:nvPr/>
            </p:nvSpPr>
            <p:spPr>
              <a:xfrm>
                <a:off x="8460103" y="4365013"/>
                <a:ext cx="4871165" cy="828000"/>
              </a:xfrm>
              <a:prstGeom prst="roundRect">
                <a:avLst/>
              </a:prstGeom>
              <a:solidFill>
                <a:srgbClr val="00206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2800" b="0" i="0" u="none" strike="noStrike" cap="none" spc="0" normalizeH="0" baseline="0" dirty="0">
                  <a:ln>
                    <a:noFill/>
                  </a:ln>
                  <a:solidFill>
                    <a:srgbClr val="000000"/>
                  </a:solidFill>
                  <a:effectLst/>
                  <a:uFillTx/>
                  <a:latin typeface="+mn-lt"/>
                  <a:ea typeface="+mn-ea"/>
                  <a:cs typeface="+mn-cs"/>
                  <a:sym typeface="Calibri"/>
                </a:endParaRPr>
              </a:p>
            </p:txBody>
          </p:sp>
          <p:sp>
            <p:nvSpPr>
              <p:cNvPr id="28" name="TextBox 27">
                <a:extLst>
                  <a:ext uri="{FF2B5EF4-FFF2-40B4-BE49-F238E27FC236}">
                    <a16:creationId xmlns:a16="http://schemas.microsoft.com/office/drawing/2014/main" id="{812AC763-88D7-4BD0-B172-B7B5028C765E}"/>
                  </a:ext>
                </a:extLst>
              </p:cNvPr>
              <p:cNvSpPr txBox="1"/>
              <p:nvPr/>
            </p:nvSpPr>
            <p:spPr>
              <a:xfrm>
                <a:off x="8482109" y="4380350"/>
                <a:ext cx="4827151" cy="8002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Calibri"/>
                  </a:rPr>
                  <a:t>Does the option align with the shareholders' priorities?</a:t>
                </a:r>
                <a:endParaRPr kumimoji="0" lang="en-IE" sz="2000" b="1"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Calibri"/>
                </a:endParaRPr>
              </a:p>
            </p:txBody>
          </p:sp>
          <p:cxnSp>
            <p:nvCxnSpPr>
              <p:cNvPr id="56" name="Straight Connector 55">
                <a:extLst>
                  <a:ext uri="{FF2B5EF4-FFF2-40B4-BE49-F238E27FC236}">
                    <a16:creationId xmlns:a16="http://schemas.microsoft.com/office/drawing/2014/main" id="{91A75788-43B2-42B5-AED4-E292D67855FA}"/>
                  </a:ext>
                </a:extLst>
              </p:cNvPr>
              <p:cNvCxnSpPr>
                <a:cxnSpLocks/>
              </p:cNvCxnSpPr>
              <p:nvPr/>
            </p:nvCxnSpPr>
            <p:spPr>
              <a:xfrm>
                <a:off x="10828103" y="5166119"/>
                <a:ext cx="0" cy="750587"/>
              </a:xfrm>
              <a:prstGeom prst="line">
                <a:avLst/>
              </a:prstGeom>
              <a:noFill/>
              <a:ln w="57150" cap="flat">
                <a:solidFill>
                  <a:srgbClr val="002060"/>
                </a:solidFill>
                <a:prstDash val="solid"/>
                <a:round/>
              </a:ln>
              <a:effectLst/>
              <a:sp3d/>
            </p:spPr>
            <p:style>
              <a:lnRef idx="0">
                <a:scrgbClr r="0" g="0" b="0"/>
              </a:lnRef>
              <a:fillRef idx="0">
                <a:scrgbClr r="0" g="0" b="0"/>
              </a:fillRef>
              <a:effectRef idx="0">
                <a:scrgbClr r="0" g="0" b="0"/>
              </a:effectRef>
              <a:fontRef idx="none"/>
            </p:style>
          </p:cxnSp>
          <p:cxnSp>
            <p:nvCxnSpPr>
              <p:cNvPr id="57" name="Straight Connector 56">
                <a:extLst>
                  <a:ext uri="{FF2B5EF4-FFF2-40B4-BE49-F238E27FC236}">
                    <a16:creationId xmlns:a16="http://schemas.microsoft.com/office/drawing/2014/main" id="{E1F88DED-6511-4A41-9288-466DFA768452}"/>
                  </a:ext>
                </a:extLst>
              </p:cNvPr>
              <p:cNvCxnSpPr>
                <a:cxnSpLocks/>
              </p:cNvCxnSpPr>
              <p:nvPr/>
            </p:nvCxnSpPr>
            <p:spPr>
              <a:xfrm flipH="1" flipV="1">
                <a:off x="7466322" y="5904258"/>
                <a:ext cx="10176219" cy="12448"/>
              </a:xfrm>
              <a:prstGeom prst="line">
                <a:avLst/>
              </a:prstGeom>
              <a:noFill/>
              <a:ln w="57150" cap="flat">
                <a:solidFill>
                  <a:srgbClr val="002060"/>
                </a:solidFill>
                <a:prstDash val="solid"/>
                <a:round/>
              </a:ln>
              <a:effectLst/>
              <a:sp3d/>
            </p:spPr>
            <p:style>
              <a:lnRef idx="0">
                <a:scrgbClr r="0" g="0" b="0"/>
              </a:lnRef>
              <a:fillRef idx="0">
                <a:scrgbClr r="0" g="0" b="0"/>
              </a:fillRef>
              <a:effectRef idx="0">
                <a:scrgbClr r="0" g="0" b="0"/>
              </a:effectRef>
              <a:fontRef idx="none"/>
            </p:style>
          </p:cxnSp>
          <p:sp>
            <p:nvSpPr>
              <p:cNvPr id="58" name="TextBox 57">
                <a:extLst>
                  <a:ext uri="{FF2B5EF4-FFF2-40B4-BE49-F238E27FC236}">
                    <a16:creationId xmlns:a16="http://schemas.microsoft.com/office/drawing/2014/main" id="{D3D8C01D-4D87-4997-B25E-B837935D596D}"/>
                  </a:ext>
                </a:extLst>
              </p:cNvPr>
              <p:cNvSpPr txBox="1"/>
              <p:nvPr/>
            </p:nvSpPr>
            <p:spPr>
              <a:xfrm>
                <a:off x="12433227" y="5411820"/>
                <a:ext cx="1178207" cy="492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YES</a:t>
                </a:r>
                <a:endParaRPr kumimoji="0" lang="en-IE" sz="2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endParaRPr>
              </a:p>
            </p:txBody>
          </p:sp>
          <p:sp>
            <p:nvSpPr>
              <p:cNvPr id="59" name="Rectangle: Rounded Corners 58">
                <a:extLst>
                  <a:ext uri="{FF2B5EF4-FFF2-40B4-BE49-F238E27FC236}">
                    <a16:creationId xmlns:a16="http://schemas.microsoft.com/office/drawing/2014/main" id="{45BA4C6D-A30B-4E1B-8F50-799277E45507}"/>
                  </a:ext>
                </a:extLst>
              </p:cNvPr>
              <p:cNvSpPr/>
              <p:nvPr/>
            </p:nvSpPr>
            <p:spPr>
              <a:xfrm>
                <a:off x="15442451" y="5414669"/>
                <a:ext cx="4871165" cy="828000"/>
              </a:xfrm>
              <a:prstGeom prst="roundRect">
                <a:avLst/>
              </a:prstGeom>
              <a:solidFill>
                <a:srgbClr val="00206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2800" b="0" i="0" u="none" strike="noStrike" cap="none" spc="0" normalizeH="0" baseline="0" dirty="0">
                  <a:ln>
                    <a:noFill/>
                  </a:ln>
                  <a:solidFill>
                    <a:srgbClr val="000000"/>
                  </a:solidFill>
                  <a:effectLst/>
                  <a:uFillTx/>
                  <a:latin typeface="+mn-lt"/>
                  <a:ea typeface="+mn-ea"/>
                  <a:cs typeface="+mn-cs"/>
                  <a:sym typeface="Calibri"/>
                </a:endParaRPr>
              </a:p>
            </p:txBody>
          </p:sp>
          <p:sp>
            <p:nvSpPr>
              <p:cNvPr id="60" name="TextBox 59">
                <a:extLst>
                  <a:ext uri="{FF2B5EF4-FFF2-40B4-BE49-F238E27FC236}">
                    <a16:creationId xmlns:a16="http://schemas.microsoft.com/office/drawing/2014/main" id="{FCFFC846-D042-4F75-BEDE-9E19BD9BC018}"/>
                  </a:ext>
                </a:extLst>
              </p:cNvPr>
              <p:cNvSpPr txBox="1"/>
              <p:nvPr/>
            </p:nvSpPr>
            <p:spPr>
              <a:xfrm>
                <a:off x="15464457" y="5579160"/>
                <a:ext cx="4827151" cy="492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Calibri"/>
                  </a:rPr>
                  <a:t>Is there further investment required</a:t>
                </a:r>
                <a:endParaRPr kumimoji="0" lang="en-IE" sz="2000" b="1"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Calibri"/>
                </a:endParaRPr>
              </a:p>
            </p:txBody>
          </p:sp>
          <p:cxnSp>
            <p:nvCxnSpPr>
              <p:cNvPr id="61" name="Straight Connector 60">
                <a:extLst>
                  <a:ext uri="{FF2B5EF4-FFF2-40B4-BE49-F238E27FC236}">
                    <a16:creationId xmlns:a16="http://schemas.microsoft.com/office/drawing/2014/main" id="{0B4B508B-DEBC-4121-85FF-7FD4D766F4F7}"/>
                  </a:ext>
                </a:extLst>
              </p:cNvPr>
              <p:cNvCxnSpPr>
                <a:cxnSpLocks/>
              </p:cNvCxnSpPr>
              <p:nvPr/>
            </p:nvCxnSpPr>
            <p:spPr>
              <a:xfrm>
                <a:off x="18194566" y="5951688"/>
                <a:ext cx="0" cy="723695"/>
              </a:xfrm>
              <a:prstGeom prst="line">
                <a:avLst/>
              </a:prstGeom>
              <a:noFill/>
              <a:ln w="57150" cap="flat">
                <a:solidFill>
                  <a:srgbClr val="002060"/>
                </a:solidFill>
                <a:prstDash val="solid"/>
                <a:round/>
              </a:ln>
              <a:effectLst/>
              <a:sp3d/>
            </p:spPr>
            <p:style>
              <a:lnRef idx="0">
                <a:scrgbClr r="0" g="0" b="0"/>
              </a:lnRef>
              <a:fillRef idx="0">
                <a:scrgbClr r="0" g="0" b="0"/>
              </a:fillRef>
              <a:effectRef idx="0">
                <a:scrgbClr r="0" g="0" b="0"/>
              </a:effectRef>
              <a:fontRef idx="none"/>
            </p:style>
          </p:cxnSp>
          <p:cxnSp>
            <p:nvCxnSpPr>
              <p:cNvPr id="62" name="Straight Connector 61">
                <a:extLst>
                  <a:ext uri="{FF2B5EF4-FFF2-40B4-BE49-F238E27FC236}">
                    <a16:creationId xmlns:a16="http://schemas.microsoft.com/office/drawing/2014/main" id="{3D90D318-54EA-4D01-BFAF-43187849BCFA}"/>
                  </a:ext>
                </a:extLst>
              </p:cNvPr>
              <p:cNvCxnSpPr>
                <a:cxnSpLocks/>
                <a:endCxn id="136" idx="3"/>
              </p:cNvCxnSpPr>
              <p:nvPr/>
            </p:nvCxnSpPr>
            <p:spPr>
              <a:xfrm flipH="1">
                <a:off x="15383349" y="6696158"/>
                <a:ext cx="5311922" cy="1438"/>
              </a:xfrm>
              <a:prstGeom prst="line">
                <a:avLst/>
              </a:prstGeom>
              <a:noFill/>
              <a:ln w="57150" cap="flat">
                <a:solidFill>
                  <a:srgbClr val="002060"/>
                </a:solidFill>
                <a:prstDash val="solid"/>
                <a:round/>
              </a:ln>
              <a:effectLst/>
              <a:sp3d/>
            </p:spPr>
            <p:style>
              <a:lnRef idx="0">
                <a:scrgbClr r="0" g="0" b="0"/>
              </a:lnRef>
              <a:fillRef idx="0">
                <a:scrgbClr r="0" g="0" b="0"/>
              </a:fillRef>
              <a:effectRef idx="0">
                <a:scrgbClr r="0" g="0" b="0"/>
              </a:effectRef>
              <a:fontRef idx="none"/>
            </p:style>
          </p:cxnSp>
          <p:sp>
            <p:nvSpPr>
              <p:cNvPr id="65" name="TextBox 64">
                <a:extLst>
                  <a:ext uri="{FF2B5EF4-FFF2-40B4-BE49-F238E27FC236}">
                    <a16:creationId xmlns:a16="http://schemas.microsoft.com/office/drawing/2014/main" id="{9B0D0252-6A8D-4E4F-81ED-3088E48249AE}"/>
                  </a:ext>
                </a:extLst>
              </p:cNvPr>
              <p:cNvSpPr txBox="1"/>
              <p:nvPr/>
            </p:nvSpPr>
            <p:spPr>
              <a:xfrm>
                <a:off x="18847377" y="6259576"/>
                <a:ext cx="1178207" cy="492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YES</a:t>
                </a:r>
                <a:endParaRPr kumimoji="0" lang="en-IE" sz="2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endParaRPr>
              </a:p>
            </p:txBody>
          </p:sp>
          <p:sp>
            <p:nvSpPr>
              <p:cNvPr id="66" name="Rectangle: Rounded Corners 65">
                <a:extLst>
                  <a:ext uri="{FF2B5EF4-FFF2-40B4-BE49-F238E27FC236}">
                    <a16:creationId xmlns:a16="http://schemas.microsoft.com/office/drawing/2014/main" id="{F80F2545-4DFB-4777-A332-ACC86539DFA3}"/>
                  </a:ext>
                </a:extLst>
              </p:cNvPr>
              <p:cNvSpPr/>
              <p:nvPr/>
            </p:nvSpPr>
            <p:spPr>
              <a:xfrm>
                <a:off x="18072506" y="7039844"/>
                <a:ext cx="4871165" cy="828000"/>
              </a:xfrm>
              <a:prstGeom prst="roundRect">
                <a:avLst/>
              </a:prstGeom>
              <a:solidFill>
                <a:srgbClr val="00206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2800" b="0" i="0" u="none" strike="noStrike" cap="none" spc="0" normalizeH="0" baseline="0" dirty="0">
                  <a:ln>
                    <a:noFill/>
                  </a:ln>
                  <a:solidFill>
                    <a:srgbClr val="000000"/>
                  </a:solidFill>
                  <a:effectLst/>
                  <a:uFillTx/>
                  <a:latin typeface="+mn-lt"/>
                  <a:ea typeface="+mn-ea"/>
                  <a:cs typeface="+mn-cs"/>
                  <a:sym typeface="Calibri"/>
                </a:endParaRPr>
              </a:p>
            </p:txBody>
          </p:sp>
          <p:sp>
            <p:nvSpPr>
              <p:cNvPr id="67" name="TextBox 66">
                <a:extLst>
                  <a:ext uri="{FF2B5EF4-FFF2-40B4-BE49-F238E27FC236}">
                    <a16:creationId xmlns:a16="http://schemas.microsoft.com/office/drawing/2014/main" id="{0EDBE5F5-33F6-4D62-A829-3B2A70D9ABDE}"/>
                  </a:ext>
                </a:extLst>
              </p:cNvPr>
              <p:cNvSpPr txBox="1"/>
              <p:nvPr/>
            </p:nvSpPr>
            <p:spPr>
              <a:xfrm>
                <a:off x="18072506" y="7147046"/>
                <a:ext cx="4827151" cy="8002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Calibri"/>
                  </a:rPr>
                  <a:t>Are the shareholders willing to invest required amount?</a:t>
                </a:r>
                <a:endParaRPr kumimoji="0" lang="en-IE" sz="2000" b="1"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Calibri"/>
                </a:endParaRPr>
              </a:p>
            </p:txBody>
          </p:sp>
          <p:cxnSp>
            <p:nvCxnSpPr>
              <p:cNvPr id="68" name="Straight Connector 67">
                <a:extLst>
                  <a:ext uri="{FF2B5EF4-FFF2-40B4-BE49-F238E27FC236}">
                    <a16:creationId xmlns:a16="http://schemas.microsoft.com/office/drawing/2014/main" id="{2813500E-0403-4777-ACA1-161418C76DF0}"/>
                  </a:ext>
                </a:extLst>
              </p:cNvPr>
              <p:cNvCxnSpPr>
                <a:cxnSpLocks/>
              </p:cNvCxnSpPr>
              <p:nvPr/>
            </p:nvCxnSpPr>
            <p:spPr>
              <a:xfrm>
                <a:off x="20686310" y="6675383"/>
                <a:ext cx="0" cy="338109"/>
              </a:xfrm>
              <a:prstGeom prst="line">
                <a:avLst/>
              </a:prstGeom>
              <a:noFill/>
              <a:ln w="57150" cap="flat">
                <a:solidFill>
                  <a:srgbClr val="002060"/>
                </a:solidFill>
                <a:prstDash val="solid"/>
                <a:round/>
              </a:ln>
              <a:effectLst/>
              <a:sp3d/>
            </p:spPr>
            <p:style>
              <a:lnRef idx="0">
                <a:scrgbClr r="0" g="0" b="0"/>
              </a:lnRef>
              <a:fillRef idx="0">
                <a:scrgbClr r="0" g="0" b="0"/>
              </a:fillRef>
              <a:effectRef idx="0">
                <a:scrgbClr r="0" g="0" b="0"/>
              </a:effectRef>
              <a:fontRef idx="none"/>
            </p:style>
          </p:cxnSp>
          <p:cxnSp>
            <p:nvCxnSpPr>
              <p:cNvPr id="71" name="Straight Connector 70">
                <a:extLst>
                  <a:ext uri="{FF2B5EF4-FFF2-40B4-BE49-F238E27FC236}">
                    <a16:creationId xmlns:a16="http://schemas.microsoft.com/office/drawing/2014/main" id="{2F777173-A3D7-4678-B4BE-DF140697264A}"/>
                  </a:ext>
                </a:extLst>
              </p:cNvPr>
              <p:cNvCxnSpPr>
                <a:cxnSpLocks/>
              </p:cNvCxnSpPr>
              <p:nvPr/>
            </p:nvCxnSpPr>
            <p:spPr>
              <a:xfrm>
                <a:off x="20694702" y="7862720"/>
                <a:ext cx="569" cy="624411"/>
              </a:xfrm>
              <a:prstGeom prst="line">
                <a:avLst/>
              </a:prstGeom>
              <a:noFill/>
              <a:ln w="57150" cap="flat">
                <a:solidFill>
                  <a:srgbClr val="002060"/>
                </a:solidFill>
                <a:prstDash val="solid"/>
                <a:round/>
              </a:ln>
              <a:effectLst/>
              <a:sp3d/>
            </p:spPr>
            <p:style>
              <a:lnRef idx="0">
                <a:scrgbClr r="0" g="0" b="0"/>
              </a:lnRef>
              <a:fillRef idx="0">
                <a:scrgbClr r="0" g="0" b="0"/>
              </a:fillRef>
              <a:effectRef idx="0">
                <a:scrgbClr r="0" g="0" b="0"/>
              </a:effectRef>
              <a:fontRef idx="none"/>
            </p:style>
          </p:cxnSp>
          <p:cxnSp>
            <p:nvCxnSpPr>
              <p:cNvPr id="72" name="Straight Connector 71">
                <a:extLst>
                  <a:ext uri="{FF2B5EF4-FFF2-40B4-BE49-F238E27FC236}">
                    <a16:creationId xmlns:a16="http://schemas.microsoft.com/office/drawing/2014/main" id="{3501E171-AA31-41A8-81A0-3A15B0F29AC8}"/>
                  </a:ext>
                </a:extLst>
              </p:cNvPr>
              <p:cNvCxnSpPr>
                <a:cxnSpLocks/>
              </p:cNvCxnSpPr>
              <p:nvPr/>
            </p:nvCxnSpPr>
            <p:spPr>
              <a:xfrm flipH="1">
                <a:off x="18569252" y="8495477"/>
                <a:ext cx="5097572" cy="10256"/>
              </a:xfrm>
              <a:prstGeom prst="line">
                <a:avLst/>
              </a:prstGeom>
              <a:noFill/>
              <a:ln w="57150" cap="flat">
                <a:solidFill>
                  <a:srgbClr val="002060"/>
                </a:solidFill>
                <a:prstDash val="solid"/>
                <a:round/>
              </a:ln>
              <a:effectLst/>
              <a:sp3d/>
            </p:spPr>
            <p:style>
              <a:lnRef idx="0">
                <a:scrgbClr r="0" g="0" b="0"/>
              </a:lnRef>
              <a:fillRef idx="0">
                <a:scrgbClr r="0" g="0" b="0"/>
              </a:fillRef>
              <a:effectRef idx="0">
                <a:scrgbClr r="0" g="0" b="0"/>
              </a:effectRef>
              <a:fontRef idx="none"/>
            </p:style>
          </p:cxnSp>
          <p:sp>
            <p:nvSpPr>
              <p:cNvPr id="73" name="TextBox 72">
                <a:extLst>
                  <a:ext uri="{FF2B5EF4-FFF2-40B4-BE49-F238E27FC236}">
                    <a16:creationId xmlns:a16="http://schemas.microsoft.com/office/drawing/2014/main" id="{E09D1B3B-624B-4F57-A88D-D1CCE56C447E}"/>
                  </a:ext>
                </a:extLst>
              </p:cNvPr>
              <p:cNvSpPr txBox="1"/>
              <p:nvPr/>
            </p:nvSpPr>
            <p:spPr>
              <a:xfrm>
                <a:off x="20888866" y="8037078"/>
                <a:ext cx="1178207" cy="492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YES              </a:t>
                </a:r>
                <a:endParaRPr kumimoji="0" lang="en-IE" sz="2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endParaRPr>
              </a:p>
            </p:txBody>
          </p:sp>
          <p:cxnSp>
            <p:nvCxnSpPr>
              <p:cNvPr id="74" name="Straight Connector 73">
                <a:extLst>
                  <a:ext uri="{FF2B5EF4-FFF2-40B4-BE49-F238E27FC236}">
                    <a16:creationId xmlns:a16="http://schemas.microsoft.com/office/drawing/2014/main" id="{EF146088-8649-4A5B-AA6F-26E017CDCD32}"/>
                  </a:ext>
                </a:extLst>
              </p:cNvPr>
              <p:cNvCxnSpPr>
                <a:cxnSpLocks/>
              </p:cNvCxnSpPr>
              <p:nvPr/>
            </p:nvCxnSpPr>
            <p:spPr>
              <a:xfrm>
                <a:off x="23666824" y="8505733"/>
                <a:ext cx="0" cy="338109"/>
              </a:xfrm>
              <a:prstGeom prst="line">
                <a:avLst/>
              </a:prstGeom>
              <a:noFill/>
              <a:ln w="57150" cap="flat">
                <a:solidFill>
                  <a:srgbClr val="002060"/>
                </a:solidFill>
                <a:prstDash val="solid"/>
                <a:round/>
              </a:ln>
              <a:effectLst/>
              <a:sp3d/>
            </p:spPr>
            <p:style>
              <a:lnRef idx="0">
                <a:scrgbClr r="0" g="0" b="0"/>
              </a:lnRef>
              <a:fillRef idx="0">
                <a:scrgbClr r="0" g="0" b="0"/>
              </a:fillRef>
              <a:effectRef idx="0">
                <a:scrgbClr r="0" g="0" b="0"/>
              </a:effectRef>
              <a:fontRef idx="none"/>
            </p:style>
          </p:cxnSp>
          <p:sp>
            <p:nvSpPr>
              <p:cNvPr id="77" name="TextBox 76">
                <a:extLst>
                  <a:ext uri="{FF2B5EF4-FFF2-40B4-BE49-F238E27FC236}">
                    <a16:creationId xmlns:a16="http://schemas.microsoft.com/office/drawing/2014/main" id="{F3E9FFE7-4F8F-4F11-A773-83557237DC50}"/>
                  </a:ext>
                </a:extLst>
              </p:cNvPr>
              <p:cNvSpPr txBox="1"/>
              <p:nvPr/>
            </p:nvSpPr>
            <p:spPr>
              <a:xfrm>
                <a:off x="18986980" y="8027329"/>
                <a:ext cx="1178207" cy="492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sz="2000" b="1" dirty="0">
                    <a:solidFill>
                      <a:srgbClr val="002060"/>
                    </a:solidFill>
                    <a:latin typeface="Arial" panose="020B0604020202020204" pitchFamily="34" charset="0"/>
                    <a:cs typeface="Arial" panose="020B0604020202020204" pitchFamily="34" charset="0"/>
                  </a:rPr>
                  <a:t>NO</a:t>
                </a:r>
                <a:endParaRPr kumimoji="0" lang="en-IE" sz="2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endParaRPr>
              </a:p>
            </p:txBody>
          </p:sp>
          <p:sp>
            <p:nvSpPr>
              <p:cNvPr id="79" name="Rectangle: Rounded Corners 78">
                <a:extLst>
                  <a:ext uri="{FF2B5EF4-FFF2-40B4-BE49-F238E27FC236}">
                    <a16:creationId xmlns:a16="http://schemas.microsoft.com/office/drawing/2014/main" id="{65461C24-01A1-4629-AD20-E2A49D6243F6}"/>
                  </a:ext>
                </a:extLst>
              </p:cNvPr>
              <p:cNvSpPr/>
              <p:nvPr/>
            </p:nvSpPr>
            <p:spPr>
              <a:xfrm>
                <a:off x="20694702" y="8779067"/>
                <a:ext cx="3538501" cy="828000"/>
              </a:xfrm>
              <a:prstGeom prst="roundRect">
                <a:avLst/>
              </a:prstGeom>
              <a:solidFill>
                <a:srgbClr val="00206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2800" b="0" i="0" u="none" strike="noStrike" cap="none" spc="0" normalizeH="0" baseline="0" dirty="0">
                  <a:ln>
                    <a:noFill/>
                  </a:ln>
                  <a:solidFill>
                    <a:srgbClr val="000000"/>
                  </a:solidFill>
                  <a:effectLst/>
                  <a:uFillTx/>
                  <a:latin typeface="+mn-lt"/>
                  <a:ea typeface="+mn-ea"/>
                  <a:cs typeface="+mn-cs"/>
                  <a:sym typeface="Calibri"/>
                </a:endParaRPr>
              </a:p>
            </p:txBody>
          </p:sp>
          <p:sp>
            <p:nvSpPr>
              <p:cNvPr id="80" name="TextBox 79">
                <a:extLst>
                  <a:ext uri="{FF2B5EF4-FFF2-40B4-BE49-F238E27FC236}">
                    <a16:creationId xmlns:a16="http://schemas.microsoft.com/office/drawing/2014/main" id="{A1B720F1-DE3B-4D39-88EE-1CC223DE60A1}"/>
                  </a:ext>
                </a:extLst>
              </p:cNvPr>
              <p:cNvSpPr txBox="1"/>
              <p:nvPr/>
            </p:nvSpPr>
            <p:spPr>
              <a:xfrm>
                <a:off x="20486081" y="8719912"/>
                <a:ext cx="3889189" cy="8002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Calibri"/>
                  </a:rPr>
                  <a:t>Does the business model require significant change?</a:t>
                </a:r>
                <a:endParaRPr kumimoji="0" lang="en-IE" sz="2000" b="1"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Calibri"/>
                </a:endParaRPr>
              </a:p>
            </p:txBody>
          </p:sp>
          <p:cxnSp>
            <p:nvCxnSpPr>
              <p:cNvPr id="81" name="Straight Connector 80">
                <a:extLst>
                  <a:ext uri="{FF2B5EF4-FFF2-40B4-BE49-F238E27FC236}">
                    <a16:creationId xmlns:a16="http://schemas.microsoft.com/office/drawing/2014/main" id="{26D1C427-9A60-405F-BE10-E5682EC30E39}"/>
                  </a:ext>
                </a:extLst>
              </p:cNvPr>
              <p:cNvCxnSpPr>
                <a:cxnSpLocks/>
              </p:cNvCxnSpPr>
              <p:nvPr/>
            </p:nvCxnSpPr>
            <p:spPr>
              <a:xfrm>
                <a:off x="20888866" y="9520127"/>
                <a:ext cx="0" cy="604318"/>
              </a:xfrm>
              <a:prstGeom prst="line">
                <a:avLst/>
              </a:prstGeom>
              <a:noFill/>
              <a:ln w="57150" cap="flat">
                <a:solidFill>
                  <a:srgbClr val="002060"/>
                </a:solidFill>
                <a:prstDash val="solid"/>
                <a:round/>
              </a:ln>
              <a:effectLst/>
              <a:sp3d/>
            </p:spPr>
            <p:style>
              <a:lnRef idx="0">
                <a:scrgbClr r="0" g="0" b="0"/>
              </a:lnRef>
              <a:fillRef idx="0">
                <a:scrgbClr r="0" g="0" b="0"/>
              </a:fillRef>
              <a:effectRef idx="0">
                <a:scrgbClr r="0" g="0" b="0"/>
              </a:effectRef>
              <a:fontRef idx="none"/>
            </p:style>
          </p:cxnSp>
          <p:cxnSp>
            <p:nvCxnSpPr>
              <p:cNvPr id="82" name="Straight Connector 81">
                <a:extLst>
                  <a:ext uri="{FF2B5EF4-FFF2-40B4-BE49-F238E27FC236}">
                    <a16:creationId xmlns:a16="http://schemas.microsoft.com/office/drawing/2014/main" id="{F577B0E9-EE5C-4B87-B9C9-BB27449144BF}"/>
                  </a:ext>
                </a:extLst>
              </p:cNvPr>
              <p:cNvCxnSpPr>
                <a:cxnSpLocks/>
              </p:cNvCxnSpPr>
              <p:nvPr/>
            </p:nvCxnSpPr>
            <p:spPr>
              <a:xfrm flipH="1">
                <a:off x="9991494" y="10135164"/>
                <a:ext cx="12952177" cy="0"/>
              </a:xfrm>
              <a:prstGeom prst="line">
                <a:avLst/>
              </a:prstGeom>
              <a:noFill/>
              <a:ln w="57150" cap="flat">
                <a:solidFill>
                  <a:srgbClr val="002060"/>
                </a:solidFill>
                <a:prstDash val="solid"/>
                <a:round/>
              </a:ln>
              <a:effectLst/>
              <a:sp3d/>
            </p:spPr>
            <p:style>
              <a:lnRef idx="0">
                <a:scrgbClr r="0" g="0" b="0"/>
              </a:lnRef>
              <a:fillRef idx="0">
                <a:scrgbClr r="0" g="0" b="0"/>
              </a:fillRef>
              <a:effectRef idx="0">
                <a:scrgbClr r="0" g="0" b="0"/>
              </a:effectRef>
              <a:fontRef idx="none"/>
            </p:style>
          </p:cxnSp>
          <p:sp>
            <p:nvSpPr>
              <p:cNvPr id="83" name="TextBox 82">
                <a:extLst>
                  <a:ext uri="{FF2B5EF4-FFF2-40B4-BE49-F238E27FC236}">
                    <a16:creationId xmlns:a16="http://schemas.microsoft.com/office/drawing/2014/main" id="{C25D927F-FB55-498D-B2C5-579F1FC2E8F1}"/>
                  </a:ext>
                </a:extLst>
              </p:cNvPr>
              <p:cNvSpPr txBox="1"/>
              <p:nvPr/>
            </p:nvSpPr>
            <p:spPr>
              <a:xfrm>
                <a:off x="21613320" y="9632007"/>
                <a:ext cx="1178207" cy="492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YES              </a:t>
                </a:r>
                <a:endParaRPr kumimoji="0" lang="en-IE" sz="2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endParaRPr>
              </a:p>
            </p:txBody>
          </p:sp>
          <p:cxnSp>
            <p:nvCxnSpPr>
              <p:cNvPr id="84" name="Straight Connector 83">
                <a:extLst>
                  <a:ext uri="{FF2B5EF4-FFF2-40B4-BE49-F238E27FC236}">
                    <a16:creationId xmlns:a16="http://schemas.microsoft.com/office/drawing/2014/main" id="{F32FC184-E400-4352-8AE7-389F87AD0EDE}"/>
                  </a:ext>
                </a:extLst>
              </p:cNvPr>
              <p:cNvCxnSpPr>
                <a:cxnSpLocks/>
              </p:cNvCxnSpPr>
              <p:nvPr/>
            </p:nvCxnSpPr>
            <p:spPr>
              <a:xfrm>
                <a:off x="22943671" y="10115936"/>
                <a:ext cx="0" cy="691653"/>
              </a:xfrm>
              <a:prstGeom prst="line">
                <a:avLst/>
              </a:prstGeom>
              <a:noFill/>
              <a:ln w="57150" cap="flat">
                <a:solidFill>
                  <a:srgbClr val="002060"/>
                </a:solidFill>
                <a:prstDash val="solid"/>
                <a:round/>
              </a:ln>
              <a:effectLst/>
              <a:sp3d/>
            </p:spPr>
            <p:style>
              <a:lnRef idx="0">
                <a:scrgbClr r="0" g="0" b="0"/>
              </a:lnRef>
              <a:fillRef idx="0">
                <a:scrgbClr r="0" g="0" b="0"/>
              </a:fillRef>
              <a:effectRef idx="0">
                <a:scrgbClr r="0" g="0" b="0"/>
              </a:effectRef>
              <a:fontRef idx="none"/>
            </p:style>
          </p:cxnSp>
          <p:sp>
            <p:nvSpPr>
              <p:cNvPr id="85" name="TextBox 84">
                <a:extLst>
                  <a:ext uri="{FF2B5EF4-FFF2-40B4-BE49-F238E27FC236}">
                    <a16:creationId xmlns:a16="http://schemas.microsoft.com/office/drawing/2014/main" id="{B2EAC5A1-9DA6-45B8-861A-0553E1CD2294}"/>
                  </a:ext>
                </a:extLst>
              </p:cNvPr>
              <p:cNvSpPr txBox="1"/>
              <p:nvPr/>
            </p:nvSpPr>
            <p:spPr>
              <a:xfrm>
                <a:off x="19113401" y="9642294"/>
                <a:ext cx="1178207" cy="492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sz="2000" b="1" dirty="0">
                    <a:solidFill>
                      <a:srgbClr val="002060"/>
                    </a:solidFill>
                    <a:latin typeface="Arial" panose="020B0604020202020204" pitchFamily="34" charset="0"/>
                    <a:cs typeface="Arial" panose="020B0604020202020204" pitchFamily="34" charset="0"/>
                  </a:rPr>
                  <a:t>NO</a:t>
                </a:r>
                <a:endParaRPr kumimoji="0" lang="en-IE" sz="2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endParaRPr>
              </a:p>
            </p:txBody>
          </p:sp>
          <p:cxnSp>
            <p:nvCxnSpPr>
              <p:cNvPr id="88" name="Straight Connector 87">
                <a:extLst>
                  <a:ext uri="{FF2B5EF4-FFF2-40B4-BE49-F238E27FC236}">
                    <a16:creationId xmlns:a16="http://schemas.microsoft.com/office/drawing/2014/main" id="{7658CE1C-C97C-478D-AC1D-F2223B56EFAC}"/>
                  </a:ext>
                </a:extLst>
              </p:cNvPr>
              <p:cNvCxnSpPr>
                <a:cxnSpLocks/>
              </p:cNvCxnSpPr>
              <p:nvPr/>
            </p:nvCxnSpPr>
            <p:spPr>
              <a:xfrm>
                <a:off x="10022549" y="10110413"/>
                <a:ext cx="0" cy="338109"/>
              </a:xfrm>
              <a:prstGeom prst="line">
                <a:avLst/>
              </a:prstGeom>
              <a:noFill/>
              <a:ln w="57150" cap="flat">
                <a:solidFill>
                  <a:srgbClr val="002060"/>
                </a:solidFill>
                <a:prstDash val="solid"/>
                <a:round/>
              </a:ln>
              <a:effectLst/>
              <a:sp3d/>
            </p:spPr>
            <p:style>
              <a:lnRef idx="0">
                <a:scrgbClr r="0" g="0" b="0"/>
              </a:lnRef>
              <a:fillRef idx="0">
                <a:scrgbClr r="0" g="0" b="0"/>
              </a:fillRef>
              <a:effectRef idx="0">
                <a:scrgbClr r="0" g="0" b="0"/>
              </a:effectRef>
              <a:fontRef idx="none"/>
            </p:style>
          </p:cxnSp>
          <p:sp>
            <p:nvSpPr>
              <p:cNvPr id="91" name="Rectangle: Rounded Corners 90">
                <a:extLst>
                  <a:ext uri="{FF2B5EF4-FFF2-40B4-BE49-F238E27FC236}">
                    <a16:creationId xmlns:a16="http://schemas.microsoft.com/office/drawing/2014/main" id="{032E4563-9EC5-4425-985F-A078B58736E0}"/>
                  </a:ext>
                </a:extLst>
              </p:cNvPr>
              <p:cNvSpPr/>
              <p:nvPr/>
            </p:nvSpPr>
            <p:spPr>
              <a:xfrm>
                <a:off x="8109985" y="10417723"/>
                <a:ext cx="4871165" cy="828000"/>
              </a:xfrm>
              <a:prstGeom prst="roundRect">
                <a:avLst/>
              </a:prstGeom>
              <a:solidFill>
                <a:srgbClr val="00206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2800" b="0" i="0" u="none" strike="noStrike" cap="none" spc="0" normalizeH="0" baseline="0" dirty="0">
                  <a:ln>
                    <a:noFill/>
                  </a:ln>
                  <a:solidFill>
                    <a:srgbClr val="000000"/>
                  </a:solidFill>
                  <a:effectLst/>
                  <a:uFillTx/>
                  <a:latin typeface="+mn-lt"/>
                  <a:ea typeface="+mn-ea"/>
                  <a:cs typeface="+mn-cs"/>
                  <a:sym typeface="Calibri"/>
                </a:endParaRPr>
              </a:p>
            </p:txBody>
          </p:sp>
          <p:sp>
            <p:nvSpPr>
              <p:cNvPr id="92" name="TextBox 91">
                <a:extLst>
                  <a:ext uri="{FF2B5EF4-FFF2-40B4-BE49-F238E27FC236}">
                    <a16:creationId xmlns:a16="http://schemas.microsoft.com/office/drawing/2014/main" id="{7F200917-6228-4D02-B63F-3257201B8CF5}"/>
                  </a:ext>
                </a:extLst>
              </p:cNvPr>
              <p:cNvSpPr txBox="1"/>
              <p:nvPr/>
            </p:nvSpPr>
            <p:spPr>
              <a:xfrm>
                <a:off x="8058938" y="10350094"/>
                <a:ext cx="4827151" cy="8002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Calibri"/>
                  </a:rPr>
                  <a:t>Is the risk adjusted return on investment:</a:t>
                </a:r>
                <a:endParaRPr kumimoji="0" lang="en-IE" sz="2000" b="1"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Calibri"/>
                </a:endParaRPr>
              </a:p>
            </p:txBody>
          </p:sp>
          <p:cxnSp>
            <p:nvCxnSpPr>
              <p:cNvPr id="99" name="Straight Connector 98">
                <a:extLst>
                  <a:ext uri="{FF2B5EF4-FFF2-40B4-BE49-F238E27FC236}">
                    <a16:creationId xmlns:a16="http://schemas.microsoft.com/office/drawing/2014/main" id="{987CD5CA-E5AF-4306-B96C-A2FCFCF3917C}"/>
                  </a:ext>
                </a:extLst>
              </p:cNvPr>
              <p:cNvCxnSpPr>
                <a:cxnSpLocks/>
              </p:cNvCxnSpPr>
              <p:nvPr/>
            </p:nvCxnSpPr>
            <p:spPr>
              <a:xfrm>
                <a:off x="12465189" y="11042518"/>
                <a:ext cx="0" cy="604318"/>
              </a:xfrm>
              <a:prstGeom prst="line">
                <a:avLst/>
              </a:prstGeom>
              <a:noFill/>
              <a:ln w="57150" cap="flat">
                <a:solidFill>
                  <a:srgbClr val="002060"/>
                </a:solidFill>
                <a:prstDash val="solid"/>
                <a:round/>
              </a:ln>
              <a:effectLst/>
              <a:sp3d/>
            </p:spPr>
            <p:style>
              <a:lnRef idx="0">
                <a:scrgbClr r="0" g="0" b="0"/>
              </a:lnRef>
              <a:fillRef idx="0">
                <a:scrgbClr r="0" g="0" b="0"/>
              </a:fillRef>
              <a:effectRef idx="0">
                <a:scrgbClr r="0" g="0" b="0"/>
              </a:effectRef>
              <a:fontRef idx="none"/>
            </p:style>
          </p:cxnSp>
          <p:sp>
            <p:nvSpPr>
              <p:cNvPr id="750" name="Oval 749">
                <a:extLst>
                  <a:ext uri="{FF2B5EF4-FFF2-40B4-BE49-F238E27FC236}">
                    <a16:creationId xmlns:a16="http://schemas.microsoft.com/office/drawing/2014/main" id="{9B4C156F-2966-425E-9B0A-D8D8B4BEA8A0}"/>
                  </a:ext>
                </a:extLst>
              </p:cNvPr>
              <p:cNvSpPr/>
              <p:nvPr/>
            </p:nvSpPr>
            <p:spPr>
              <a:xfrm>
                <a:off x="11907189" y="11560977"/>
                <a:ext cx="1116000" cy="1008000"/>
              </a:xfrm>
              <a:prstGeom prst="ellipse">
                <a:avLst/>
              </a:prstGeom>
              <a:solidFill>
                <a:srgbClr val="FFFFFF"/>
              </a:solidFill>
              <a:ln w="38100"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High</a:t>
                </a:r>
                <a:endParaRPr kumimoji="0" lang="en-IE" sz="20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cxnSp>
            <p:nvCxnSpPr>
              <p:cNvPr id="102" name="Straight Connector 101">
                <a:extLst>
                  <a:ext uri="{FF2B5EF4-FFF2-40B4-BE49-F238E27FC236}">
                    <a16:creationId xmlns:a16="http://schemas.microsoft.com/office/drawing/2014/main" id="{C96FAA3B-BB0C-42C4-8116-FF1096A50B0E}"/>
                  </a:ext>
                </a:extLst>
              </p:cNvPr>
              <p:cNvCxnSpPr>
                <a:cxnSpLocks/>
              </p:cNvCxnSpPr>
              <p:nvPr/>
            </p:nvCxnSpPr>
            <p:spPr>
              <a:xfrm>
                <a:off x="11151558" y="11025647"/>
                <a:ext cx="0" cy="604318"/>
              </a:xfrm>
              <a:prstGeom prst="line">
                <a:avLst/>
              </a:prstGeom>
              <a:noFill/>
              <a:ln w="57150" cap="flat">
                <a:solidFill>
                  <a:srgbClr val="002060"/>
                </a:solidFill>
                <a:prstDash val="solid"/>
                <a:round/>
              </a:ln>
              <a:effectLst/>
              <a:sp3d/>
            </p:spPr>
            <p:style>
              <a:lnRef idx="0">
                <a:scrgbClr r="0" g="0" b="0"/>
              </a:lnRef>
              <a:fillRef idx="0">
                <a:scrgbClr r="0" g="0" b="0"/>
              </a:fillRef>
              <a:effectRef idx="0">
                <a:scrgbClr r="0" g="0" b="0"/>
              </a:effectRef>
              <a:fontRef idx="none"/>
            </p:style>
          </p:cxnSp>
          <p:sp>
            <p:nvSpPr>
              <p:cNvPr id="103" name="Oval 102">
                <a:extLst>
                  <a:ext uri="{FF2B5EF4-FFF2-40B4-BE49-F238E27FC236}">
                    <a16:creationId xmlns:a16="http://schemas.microsoft.com/office/drawing/2014/main" id="{C0F1C5FA-452A-409A-A2CA-DD74CC8C4E50}"/>
                  </a:ext>
                </a:extLst>
              </p:cNvPr>
              <p:cNvSpPr/>
              <p:nvPr/>
            </p:nvSpPr>
            <p:spPr>
              <a:xfrm>
                <a:off x="10583660" y="11576223"/>
                <a:ext cx="1116000" cy="972000"/>
              </a:xfrm>
              <a:prstGeom prst="ellipse">
                <a:avLst/>
              </a:prstGeom>
              <a:solidFill>
                <a:srgbClr val="FFFFFF"/>
              </a:solidFill>
              <a:ln w="38100"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sz="2000" b="1" dirty="0">
                    <a:latin typeface="Arial" panose="020B0604020202020204" pitchFamily="34" charset="0"/>
                    <a:cs typeface="Arial" panose="020B0604020202020204" pitchFamily="34" charset="0"/>
                  </a:rPr>
                  <a:t>Mid</a:t>
                </a:r>
                <a:endParaRPr kumimoji="0" lang="en-IE" sz="20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cxnSp>
            <p:nvCxnSpPr>
              <p:cNvPr id="104" name="Straight Connector 103">
                <a:extLst>
                  <a:ext uri="{FF2B5EF4-FFF2-40B4-BE49-F238E27FC236}">
                    <a16:creationId xmlns:a16="http://schemas.microsoft.com/office/drawing/2014/main" id="{529C330A-5093-489B-85E5-A8F1FD19A284}"/>
                  </a:ext>
                </a:extLst>
              </p:cNvPr>
              <p:cNvCxnSpPr>
                <a:cxnSpLocks/>
              </p:cNvCxnSpPr>
              <p:nvPr/>
            </p:nvCxnSpPr>
            <p:spPr>
              <a:xfrm>
                <a:off x="9920649" y="11150309"/>
                <a:ext cx="0" cy="604318"/>
              </a:xfrm>
              <a:prstGeom prst="line">
                <a:avLst/>
              </a:prstGeom>
              <a:noFill/>
              <a:ln w="57150" cap="flat">
                <a:solidFill>
                  <a:srgbClr val="002060"/>
                </a:solidFill>
                <a:prstDash val="solid"/>
                <a:round/>
              </a:ln>
              <a:effectLst/>
              <a:sp3d/>
            </p:spPr>
            <p:style>
              <a:lnRef idx="0">
                <a:scrgbClr r="0" g="0" b="0"/>
              </a:lnRef>
              <a:fillRef idx="0">
                <a:scrgbClr r="0" g="0" b="0"/>
              </a:fillRef>
              <a:effectRef idx="0">
                <a:scrgbClr r="0" g="0" b="0"/>
              </a:effectRef>
              <a:fontRef idx="none"/>
            </p:style>
          </p:cxnSp>
          <p:sp>
            <p:nvSpPr>
              <p:cNvPr id="105" name="Oval 104">
                <a:extLst>
                  <a:ext uri="{FF2B5EF4-FFF2-40B4-BE49-F238E27FC236}">
                    <a16:creationId xmlns:a16="http://schemas.microsoft.com/office/drawing/2014/main" id="{09C0EFF0-66D5-41A6-96C2-D055D2E078A6}"/>
                  </a:ext>
                </a:extLst>
              </p:cNvPr>
              <p:cNvSpPr/>
              <p:nvPr/>
            </p:nvSpPr>
            <p:spPr>
              <a:xfrm>
                <a:off x="9351099" y="11576223"/>
                <a:ext cx="1116000" cy="1044000"/>
              </a:xfrm>
              <a:prstGeom prst="ellipse">
                <a:avLst/>
              </a:prstGeom>
              <a:solidFill>
                <a:srgbClr val="FFFFFF"/>
              </a:solidFill>
              <a:ln w="38100"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sz="2000" b="1" dirty="0">
                    <a:latin typeface="Arial" panose="020B0604020202020204" pitchFamily="34" charset="0"/>
                    <a:cs typeface="Arial" panose="020B0604020202020204" pitchFamily="34" charset="0"/>
                  </a:rPr>
                  <a:t>Low</a:t>
                </a:r>
                <a:endParaRPr kumimoji="0" lang="en-IE" sz="20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cxnSp>
            <p:nvCxnSpPr>
              <p:cNvPr id="106" name="Straight Connector 105">
                <a:extLst>
                  <a:ext uri="{FF2B5EF4-FFF2-40B4-BE49-F238E27FC236}">
                    <a16:creationId xmlns:a16="http://schemas.microsoft.com/office/drawing/2014/main" id="{85462DA3-CC8A-49DC-A9A9-7F536DFCBD44}"/>
                  </a:ext>
                </a:extLst>
              </p:cNvPr>
              <p:cNvCxnSpPr>
                <a:cxnSpLocks/>
              </p:cNvCxnSpPr>
              <p:nvPr/>
            </p:nvCxnSpPr>
            <p:spPr>
              <a:xfrm>
                <a:off x="8591465" y="10931460"/>
                <a:ext cx="0" cy="604318"/>
              </a:xfrm>
              <a:prstGeom prst="line">
                <a:avLst/>
              </a:prstGeom>
              <a:noFill/>
              <a:ln w="57150" cap="flat">
                <a:solidFill>
                  <a:srgbClr val="002060"/>
                </a:solidFill>
                <a:prstDash val="solid"/>
                <a:round/>
              </a:ln>
              <a:effectLst/>
              <a:sp3d/>
            </p:spPr>
            <p:style>
              <a:lnRef idx="0">
                <a:scrgbClr r="0" g="0" b="0"/>
              </a:lnRef>
              <a:fillRef idx="0">
                <a:scrgbClr r="0" g="0" b="0"/>
              </a:fillRef>
              <a:effectRef idx="0">
                <a:scrgbClr r="0" g="0" b="0"/>
              </a:effectRef>
              <a:fontRef idx="none"/>
            </p:style>
          </p:cxnSp>
          <p:sp>
            <p:nvSpPr>
              <p:cNvPr id="107" name="Oval 106">
                <a:extLst>
                  <a:ext uri="{FF2B5EF4-FFF2-40B4-BE49-F238E27FC236}">
                    <a16:creationId xmlns:a16="http://schemas.microsoft.com/office/drawing/2014/main" id="{DE07749B-0587-40CA-81C9-0A2C7DB24DBA}"/>
                  </a:ext>
                </a:extLst>
              </p:cNvPr>
              <p:cNvSpPr/>
              <p:nvPr/>
            </p:nvSpPr>
            <p:spPr>
              <a:xfrm>
                <a:off x="8042788" y="11544002"/>
                <a:ext cx="1116000" cy="1044000"/>
              </a:xfrm>
              <a:prstGeom prst="ellipse">
                <a:avLst/>
              </a:prstGeom>
              <a:solidFill>
                <a:srgbClr val="FFFFFF"/>
              </a:solidFill>
              <a:ln w="38100"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sz="2000" b="1" dirty="0">
                    <a:latin typeface="Arial" panose="020B0604020202020204" pitchFamily="34" charset="0"/>
                    <a:cs typeface="Arial" panose="020B0604020202020204" pitchFamily="34" charset="0"/>
                  </a:rPr>
                  <a:t>&lt;0</a:t>
                </a:r>
                <a:endParaRPr kumimoji="0" lang="en-IE" sz="20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cxnSp>
            <p:nvCxnSpPr>
              <p:cNvPr id="108" name="Straight Connector 107">
                <a:extLst>
                  <a:ext uri="{FF2B5EF4-FFF2-40B4-BE49-F238E27FC236}">
                    <a16:creationId xmlns:a16="http://schemas.microsoft.com/office/drawing/2014/main" id="{DF2DFBA0-2537-43D9-9A25-8E38AA686FBC}"/>
                  </a:ext>
                </a:extLst>
              </p:cNvPr>
              <p:cNvCxnSpPr>
                <a:cxnSpLocks/>
              </p:cNvCxnSpPr>
              <p:nvPr/>
            </p:nvCxnSpPr>
            <p:spPr>
              <a:xfrm flipH="1">
                <a:off x="7261412" y="12062223"/>
                <a:ext cx="781376" cy="0"/>
              </a:xfrm>
              <a:prstGeom prst="line">
                <a:avLst/>
              </a:prstGeom>
              <a:noFill/>
              <a:ln w="57150" cap="flat">
                <a:solidFill>
                  <a:srgbClr val="002060"/>
                </a:solidFill>
                <a:prstDash val="solid"/>
                <a:round/>
              </a:ln>
              <a:effectLst/>
              <a:sp3d/>
            </p:spPr>
            <p:style>
              <a:lnRef idx="0">
                <a:scrgbClr r="0" g="0" b="0"/>
              </a:lnRef>
              <a:fillRef idx="0">
                <a:scrgbClr r="0" g="0" b="0"/>
              </a:fillRef>
              <a:effectRef idx="0">
                <a:scrgbClr r="0" g="0" b="0"/>
              </a:effectRef>
              <a:fontRef idx="none"/>
            </p:style>
          </p:cxnSp>
          <p:cxnSp>
            <p:nvCxnSpPr>
              <p:cNvPr id="111" name="Straight Connector 110">
                <a:extLst>
                  <a:ext uri="{FF2B5EF4-FFF2-40B4-BE49-F238E27FC236}">
                    <a16:creationId xmlns:a16="http://schemas.microsoft.com/office/drawing/2014/main" id="{5374EAC1-5B65-42EC-BD9D-408AA5477BDA}"/>
                  </a:ext>
                </a:extLst>
              </p:cNvPr>
              <p:cNvCxnSpPr>
                <a:cxnSpLocks/>
              </p:cNvCxnSpPr>
              <p:nvPr/>
            </p:nvCxnSpPr>
            <p:spPr>
              <a:xfrm flipV="1">
                <a:off x="7254318" y="7601334"/>
                <a:ext cx="7093" cy="4469241"/>
              </a:xfrm>
              <a:prstGeom prst="line">
                <a:avLst/>
              </a:prstGeom>
              <a:noFill/>
              <a:ln w="57150" cap="flat">
                <a:solidFill>
                  <a:srgbClr val="002060"/>
                </a:solidFill>
                <a:prstDash val="solid"/>
                <a:round/>
              </a:ln>
              <a:effectLst/>
              <a:sp3d/>
            </p:spPr>
            <p:style>
              <a:lnRef idx="0">
                <a:scrgbClr r="0" g="0" b="0"/>
              </a:lnRef>
              <a:fillRef idx="0">
                <a:scrgbClr r="0" g="0" b="0"/>
              </a:fillRef>
              <a:effectRef idx="0">
                <a:scrgbClr r="0" g="0" b="0"/>
              </a:effectRef>
              <a:fontRef idx="none"/>
            </p:style>
          </p:cxnSp>
          <p:sp>
            <p:nvSpPr>
              <p:cNvPr id="118" name="TextBox 117">
                <a:extLst>
                  <a:ext uri="{FF2B5EF4-FFF2-40B4-BE49-F238E27FC236}">
                    <a16:creationId xmlns:a16="http://schemas.microsoft.com/office/drawing/2014/main" id="{05867923-C38D-4FB4-A91F-9EAA8B273396}"/>
                  </a:ext>
                </a:extLst>
              </p:cNvPr>
              <p:cNvSpPr txBox="1"/>
              <p:nvPr/>
            </p:nvSpPr>
            <p:spPr>
              <a:xfrm>
                <a:off x="4818735" y="6902527"/>
                <a:ext cx="4827151" cy="492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rgbClr val="C00000"/>
                    </a:solidFill>
                    <a:effectLst/>
                    <a:uFillTx/>
                    <a:latin typeface="Arial" panose="020B0604020202020204" pitchFamily="34" charset="0"/>
                    <a:cs typeface="Arial" panose="020B0604020202020204" pitchFamily="34" charset="0"/>
                    <a:sym typeface="Calibri"/>
                  </a:rPr>
                  <a:t>Option deemed unfeasible</a:t>
                </a:r>
                <a:endParaRPr kumimoji="0" lang="en-IE" sz="2000" b="1" i="0" u="none" strike="noStrike" cap="none" spc="0" normalizeH="0" baseline="0" dirty="0">
                  <a:ln>
                    <a:noFill/>
                  </a:ln>
                  <a:solidFill>
                    <a:srgbClr val="C00000"/>
                  </a:solidFill>
                  <a:effectLst/>
                  <a:uFillTx/>
                  <a:latin typeface="Arial" panose="020B0604020202020204" pitchFamily="34" charset="0"/>
                  <a:cs typeface="Arial" panose="020B0604020202020204" pitchFamily="34" charset="0"/>
                  <a:sym typeface="Calibri"/>
                </a:endParaRPr>
              </a:p>
            </p:txBody>
          </p:sp>
          <p:cxnSp>
            <p:nvCxnSpPr>
              <p:cNvPr id="124" name="Straight Connector 123">
                <a:extLst>
                  <a:ext uri="{FF2B5EF4-FFF2-40B4-BE49-F238E27FC236}">
                    <a16:creationId xmlns:a16="http://schemas.microsoft.com/office/drawing/2014/main" id="{CA0D6C44-56B2-49EF-9F6D-C2005182297E}"/>
                  </a:ext>
                </a:extLst>
              </p:cNvPr>
              <p:cNvCxnSpPr>
                <a:cxnSpLocks/>
              </p:cNvCxnSpPr>
              <p:nvPr/>
            </p:nvCxnSpPr>
            <p:spPr>
              <a:xfrm>
                <a:off x="7480067" y="5915830"/>
                <a:ext cx="0" cy="723695"/>
              </a:xfrm>
              <a:prstGeom prst="line">
                <a:avLst/>
              </a:prstGeom>
              <a:noFill/>
              <a:ln w="57150" cap="flat">
                <a:solidFill>
                  <a:srgbClr val="002060"/>
                </a:solidFill>
                <a:prstDash val="solid"/>
                <a:round/>
              </a:ln>
              <a:effectLst/>
              <a:sp3d/>
            </p:spPr>
            <p:style>
              <a:lnRef idx="0">
                <a:scrgbClr r="0" g="0" b="0"/>
              </a:lnRef>
              <a:fillRef idx="0">
                <a:scrgbClr r="0" g="0" b="0"/>
              </a:fillRef>
              <a:effectRef idx="0">
                <a:scrgbClr r="0" g="0" b="0"/>
              </a:effectRef>
              <a:fontRef idx="none"/>
            </p:style>
          </p:cxnSp>
          <p:sp>
            <p:nvSpPr>
              <p:cNvPr id="127" name="Rectangle: Rounded Corners 126">
                <a:extLst>
                  <a:ext uri="{FF2B5EF4-FFF2-40B4-BE49-F238E27FC236}">
                    <a16:creationId xmlns:a16="http://schemas.microsoft.com/office/drawing/2014/main" id="{060F73A0-E5F1-451F-8B74-1E9690C0A474}"/>
                  </a:ext>
                </a:extLst>
              </p:cNvPr>
              <p:cNvSpPr/>
              <p:nvPr/>
            </p:nvSpPr>
            <p:spPr>
              <a:xfrm>
                <a:off x="14115681" y="8122009"/>
                <a:ext cx="4871165" cy="828000"/>
              </a:xfrm>
              <a:prstGeom prst="roundRect">
                <a:avLst/>
              </a:prstGeom>
              <a:solidFill>
                <a:srgbClr val="00206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2800" b="0" i="0" u="none" strike="noStrike" cap="none" spc="0" normalizeH="0" baseline="0" dirty="0">
                  <a:ln>
                    <a:noFill/>
                  </a:ln>
                  <a:solidFill>
                    <a:srgbClr val="000000"/>
                  </a:solidFill>
                  <a:effectLst/>
                  <a:uFillTx/>
                  <a:latin typeface="+mn-lt"/>
                  <a:ea typeface="+mn-ea"/>
                  <a:cs typeface="+mn-cs"/>
                  <a:sym typeface="Calibri"/>
                </a:endParaRPr>
              </a:p>
            </p:txBody>
          </p:sp>
          <p:sp>
            <p:nvSpPr>
              <p:cNvPr id="128" name="TextBox 127">
                <a:extLst>
                  <a:ext uri="{FF2B5EF4-FFF2-40B4-BE49-F238E27FC236}">
                    <a16:creationId xmlns:a16="http://schemas.microsoft.com/office/drawing/2014/main" id="{F64EE13A-A799-4265-B3CD-6FBD56391621}"/>
                  </a:ext>
                </a:extLst>
              </p:cNvPr>
              <p:cNvSpPr txBox="1"/>
              <p:nvPr/>
            </p:nvSpPr>
            <p:spPr>
              <a:xfrm>
                <a:off x="14137687" y="8286500"/>
                <a:ext cx="4827151" cy="492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Calibri"/>
                  </a:rPr>
                  <a:t>Is alternative funding available</a:t>
                </a:r>
                <a:endParaRPr kumimoji="0" lang="en-IE" sz="2000" b="1"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Calibri"/>
                </a:endParaRPr>
              </a:p>
            </p:txBody>
          </p:sp>
          <p:cxnSp>
            <p:nvCxnSpPr>
              <p:cNvPr id="129" name="Straight Connector 128">
                <a:extLst>
                  <a:ext uri="{FF2B5EF4-FFF2-40B4-BE49-F238E27FC236}">
                    <a16:creationId xmlns:a16="http://schemas.microsoft.com/office/drawing/2014/main" id="{2BF5E4CE-9C0A-4F8B-8E27-D8D9ABAAD730}"/>
                  </a:ext>
                </a:extLst>
              </p:cNvPr>
              <p:cNvCxnSpPr>
                <a:cxnSpLocks/>
              </p:cNvCxnSpPr>
              <p:nvPr/>
            </p:nvCxnSpPr>
            <p:spPr>
              <a:xfrm flipH="1">
                <a:off x="9248810" y="8636886"/>
                <a:ext cx="4907590" cy="0"/>
              </a:xfrm>
              <a:prstGeom prst="line">
                <a:avLst/>
              </a:prstGeom>
              <a:noFill/>
              <a:ln w="57150" cap="flat">
                <a:solidFill>
                  <a:srgbClr val="002060"/>
                </a:solidFill>
                <a:prstDash val="solid"/>
                <a:round/>
              </a:ln>
              <a:effectLst/>
              <a:sp3d/>
            </p:spPr>
            <p:style>
              <a:lnRef idx="0">
                <a:scrgbClr r="0" g="0" b="0"/>
              </a:lnRef>
              <a:fillRef idx="0">
                <a:scrgbClr r="0" g="0" b="0"/>
              </a:fillRef>
              <a:effectRef idx="0">
                <a:scrgbClr r="0" g="0" b="0"/>
              </a:effectRef>
              <a:fontRef idx="none"/>
            </p:style>
          </p:cxnSp>
          <p:sp>
            <p:nvSpPr>
              <p:cNvPr id="130" name="TextBox 129">
                <a:extLst>
                  <a:ext uri="{FF2B5EF4-FFF2-40B4-BE49-F238E27FC236}">
                    <a16:creationId xmlns:a16="http://schemas.microsoft.com/office/drawing/2014/main" id="{FCDAB781-08CE-4193-A10B-6440BFB27E03}"/>
                  </a:ext>
                </a:extLst>
              </p:cNvPr>
              <p:cNvSpPr txBox="1"/>
              <p:nvPr/>
            </p:nvSpPr>
            <p:spPr>
              <a:xfrm>
                <a:off x="12283810" y="8198469"/>
                <a:ext cx="1178207" cy="492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sz="2000" b="1" dirty="0">
                    <a:solidFill>
                      <a:srgbClr val="002060"/>
                    </a:solidFill>
                    <a:latin typeface="Arial" panose="020B0604020202020204" pitchFamily="34" charset="0"/>
                    <a:cs typeface="Arial" panose="020B0604020202020204" pitchFamily="34" charset="0"/>
                  </a:rPr>
                  <a:t>NO</a:t>
                </a:r>
                <a:endParaRPr kumimoji="0" lang="en-IE" sz="2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endParaRPr>
              </a:p>
            </p:txBody>
          </p:sp>
          <p:cxnSp>
            <p:nvCxnSpPr>
              <p:cNvPr id="133" name="Straight Connector 132">
                <a:extLst>
                  <a:ext uri="{FF2B5EF4-FFF2-40B4-BE49-F238E27FC236}">
                    <a16:creationId xmlns:a16="http://schemas.microsoft.com/office/drawing/2014/main" id="{D1E14BE5-2725-4F61-858A-7BF9BCE4F6A1}"/>
                  </a:ext>
                </a:extLst>
              </p:cNvPr>
              <p:cNvCxnSpPr>
                <a:cxnSpLocks/>
              </p:cNvCxnSpPr>
              <p:nvPr/>
            </p:nvCxnSpPr>
            <p:spPr>
              <a:xfrm>
                <a:off x="9270417" y="7594852"/>
                <a:ext cx="0" cy="1042034"/>
              </a:xfrm>
              <a:prstGeom prst="line">
                <a:avLst/>
              </a:prstGeom>
              <a:noFill/>
              <a:ln w="57150" cap="flat">
                <a:solidFill>
                  <a:srgbClr val="002060"/>
                </a:solidFill>
                <a:prstDash val="solid"/>
                <a:round/>
              </a:ln>
              <a:effectLst/>
              <a:sp3d/>
            </p:spPr>
            <p:style>
              <a:lnRef idx="0">
                <a:scrgbClr r="0" g="0" b="0"/>
              </a:lnRef>
              <a:fillRef idx="0">
                <a:scrgbClr r="0" g="0" b="0"/>
              </a:fillRef>
              <a:effectRef idx="0">
                <a:scrgbClr r="0" g="0" b="0"/>
              </a:effectRef>
              <a:fontRef idx="none"/>
            </p:style>
          </p:cxnSp>
          <p:sp>
            <p:nvSpPr>
              <p:cNvPr id="135" name="TextBox 134">
                <a:extLst>
                  <a:ext uri="{FF2B5EF4-FFF2-40B4-BE49-F238E27FC236}">
                    <a16:creationId xmlns:a16="http://schemas.microsoft.com/office/drawing/2014/main" id="{CF17FE7B-95AF-4DFC-A79B-90566D764BE9}"/>
                  </a:ext>
                </a:extLst>
              </p:cNvPr>
              <p:cNvSpPr txBox="1"/>
              <p:nvPr/>
            </p:nvSpPr>
            <p:spPr>
              <a:xfrm>
                <a:off x="8750556" y="5496338"/>
                <a:ext cx="1178207" cy="492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sz="2000" b="1" dirty="0">
                    <a:solidFill>
                      <a:srgbClr val="002060"/>
                    </a:solidFill>
                    <a:latin typeface="Arial" panose="020B0604020202020204" pitchFamily="34" charset="0"/>
                    <a:cs typeface="Arial" panose="020B0604020202020204" pitchFamily="34" charset="0"/>
                  </a:rPr>
                  <a:t>NO</a:t>
                </a:r>
                <a:endParaRPr kumimoji="0" lang="en-IE" sz="2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endParaRPr>
              </a:p>
            </p:txBody>
          </p:sp>
          <p:sp>
            <p:nvSpPr>
              <p:cNvPr id="136" name="Rectangle: Rounded Corners 135">
                <a:extLst>
                  <a:ext uri="{FF2B5EF4-FFF2-40B4-BE49-F238E27FC236}">
                    <a16:creationId xmlns:a16="http://schemas.microsoft.com/office/drawing/2014/main" id="{C2090D79-C838-498B-96B2-9E77095887DB}"/>
                  </a:ext>
                </a:extLst>
              </p:cNvPr>
              <p:cNvSpPr/>
              <p:nvPr/>
            </p:nvSpPr>
            <p:spPr>
              <a:xfrm>
                <a:off x="10512184" y="6283596"/>
                <a:ext cx="4871165" cy="828000"/>
              </a:xfrm>
              <a:prstGeom prst="roundRect">
                <a:avLst/>
              </a:prstGeom>
              <a:noFill/>
              <a:ln w="38100"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2800" b="0" i="0" u="none" strike="noStrike" cap="none" spc="0" normalizeH="0" baseline="0" dirty="0">
                  <a:ln>
                    <a:noFill/>
                  </a:ln>
                  <a:solidFill>
                    <a:srgbClr val="000000"/>
                  </a:solidFill>
                  <a:effectLst/>
                  <a:uFillTx/>
                  <a:latin typeface="+mn-lt"/>
                  <a:ea typeface="+mn-ea"/>
                  <a:cs typeface="+mn-cs"/>
                  <a:sym typeface="Calibri"/>
                </a:endParaRPr>
              </a:p>
            </p:txBody>
          </p:sp>
          <p:sp>
            <p:nvSpPr>
              <p:cNvPr id="137" name="TextBox 136">
                <a:extLst>
                  <a:ext uri="{FF2B5EF4-FFF2-40B4-BE49-F238E27FC236}">
                    <a16:creationId xmlns:a16="http://schemas.microsoft.com/office/drawing/2014/main" id="{38B1BB87-ED27-414A-999C-B5B19ED74A77}"/>
                  </a:ext>
                </a:extLst>
              </p:cNvPr>
              <p:cNvSpPr txBox="1"/>
              <p:nvPr/>
            </p:nvSpPr>
            <p:spPr>
              <a:xfrm>
                <a:off x="10468782" y="6494655"/>
                <a:ext cx="4827151" cy="492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rgbClr val="00B050"/>
                    </a:solidFill>
                    <a:effectLst/>
                    <a:uFillTx/>
                    <a:latin typeface="Arial" panose="020B0604020202020204" pitchFamily="34" charset="0"/>
                    <a:cs typeface="Arial" panose="020B0604020202020204" pitchFamily="34" charset="0"/>
                    <a:sym typeface="Calibri"/>
                  </a:rPr>
                  <a:t>Option deemed feasible</a:t>
                </a:r>
                <a:endParaRPr kumimoji="0" lang="en-IE" sz="2000" b="1" i="0" u="none" strike="noStrike" cap="none" spc="0" normalizeH="0" baseline="0" dirty="0">
                  <a:ln>
                    <a:noFill/>
                  </a:ln>
                  <a:solidFill>
                    <a:srgbClr val="00B050"/>
                  </a:solidFill>
                  <a:effectLst/>
                  <a:uFillTx/>
                  <a:latin typeface="Arial" panose="020B0604020202020204" pitchFamily="34" charset="0"/>
                  <a:cs typeface="Arial" panose="020B0604020202020204" pitchFamily="34" charset="0"/>
                  <a:sym typeface="Calibri"/>
                </a:endParaRPr>
              </a:p>
            </p:txBody>
          </p:sp>
          <p:sp>
            <p:nvSpPr>
              <p:cNvPr id="138" name="TextBox 137">
                <a:extLst>
                  <a:ext uri="{FF2B5EF4-FFF2-40B4-BE49-F238E27FC236}">
                    <a16:creationId xmlns:a16="http://schemas.microsoft.com/office/drawing/2014/main" id="{FA6C0E4B-10AE-41EE-AACE-F7B3E1A6E0CA}"/>
                  </a:ext>
                </a:extLst>
              </p:cNvPr>
              <p:cNvSpPr txBox="1"/>
              <p:nvPr/>
            </p:nvSpPr>
            <p:spPr>
              <a:xfrm>
                <a:off x="16279419" y="6278092"/>
                <a:ext cx="1178207" cy="492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sz="2000" b="1" dirty="0">
                    <a:solidFill>
                      <a:srgbClr val="002060"/>
                    </a:solidFill>
                    <a:latin typeface="Arial" panose="020B0604020202020204" pitchFamily="34" charset="0"/>
                    <a:cs typeface="Arial" panose="020B0604020202020204" pitchFamily="34" charset="0"/>
                  </a:rPr>
                  <a:t>NO</a:t>
                </a:r>
                <a:endParaRPr kumimoji="0" lang="en-IE" sz="2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endParaRPr>
              </a:p>
            </p:txBody>
          </p:sp>
          <p:cxnSp>
            <p:nvCxnSpPr>
              <p:cNvPr id="140" name="Straight Connector 139">
                <a:extLst>
                  <a:ext uri="{FF2B5EF4-FFF2-40B4-BE49-F238E27FC236}">
                    <a16:creationId xmlns:a16="http://schemas.microsoft.com/office/drawing/2014/main" id="{474C16FC-E509-4B4D-B2E5-C4390E35C323}"/>
                  </a:ext>
                </a:extLst>
              </p:cNvPr>
              <p:cNvCxnSpPr>
                <a:cxnSpLocks/>
              </p:cNvCxnSpPr>
              <p:nvPr/>
            </p:nvCxnSpPr>
            <p:spPr>
              <a:xfrm>
                <a:off x="9901581" y="12620223"/>
                <a:ext cx="0" cy="457600"/>
              </a:xfrm>
              <a:prstGeom prst="line">
                <a:avLst/>
              </a:prstGeom>
              <a:noFill/>
              <a:ln w="57150" cap="flat">
                <a:solidFill>
                  <a:srgbClr val="002060"/>
                </a:solidFill>
                <a:prstDash val="solid"/>
                <a:round/>
              </a:ln>
              <a:effectLst/>
              <a:sp3d/>
            </p:spPr>
            <p:style>
              <a:lnRef idx="0">
                <a:scrgbClr r="0" g="0" b="0"/>
              </a:lnRef>
              <a:fillRef idx="0">
                <a:scrgbClr r="0" g="0" b="0"/>
              </a:fillRef>
              <a:effectRef idx="0">
                <a:scrgbClr r="0" g="0" b="0"/>
              </a:effectRef>
              <a:fontRef idx="none"/>
            </p:style>
          </p:cxnSp>
          <p:cxnSp>
            <p:nvCxnSpPr>
              <p:cNvPr id="143" name="Straight Connector 142">
                <a:extLst>
                  <a:ext uri="{FF2B5EF4-FFF2-40B4-BE49-F238E27FC236}">
                    <a16:creationId xmlns:a16="http://schemas.microsoft.com/office/drawing/2014/main" id="{EB22296A-57C0-457D-BA36-1A122932BBB3}"/>
                  </a:ext>
                </a:extLst>
              </p:cNvPr>
              <p:cNvCxnSpPr>
                <a:cxnSpLocks/>
              </p:cNvCxnSpPr>
              <p:nvPr/>
            </p:nvCxnSpPr>
            <p:spPr>
              <a:xfrm flipH="1">
                <a:off x="6158753" y="13077823"/>
                <a:ext cx="3761896" cy="0"/>
              </a:xfrm>
              <a:prstGeom prst="line">
                <a:avLst/>
              </a:prstGeom>
              <a:noFill/>
              <a:ln w="57150" cap="flat">
                <a:solidFill>
                  <a:srgbClr val="002060"/>
                </a:solidFill>
                <a:prstDash val="solid"/>
                <a:round/>
              </a:ln>
              <a:effectLst/>
              <a:sp3d/>
            </p:spPr>
            <p:style>
              <a:lnRef idx="0">
                <a:scrgbClr r="0" g="0" b="0"/>
              </a:lnRef>
              <a:fillRef idx="0">
                <a:scrgbClr r="0" g="0" b="0"/>
              </a:fillRef>
              <a:effectRef idx="0">
                <a:scrgbClr r="0" g="0" b="0"/>
              </a:effectRef>
              <a:fontRef idx="none"/>
            </p:style>
          </p:cxnSp>
          <p:cxnSp>
            <p:nvCxnSpPr>
              <p:cNvPr id="145" name="Straight Connector 144">
                <a:extLst>
                  <a:ext uri="{FF2B5EF4-FFF2-40B4-BE49-F238E27FC236}">
                    <a16:creationId xmlns:a16="http://schemas.microsoft.com/office/drawing/2014/main" id="{C034523E-E59C-479A-8F0B-628A46AA6A57}"/>
                  </a:ext>
                </a:extLst>
              </p:cNvPr>
              <p:cNvCxnSpPr>
                <a:cxnSpLocks/>
              </p:cNvCxnSpPr>
              <p:nvPr/>
            </p:nvCxnSpPr>
            <p:spPr>
              <a:xfrm flipV="1">
                <a:off x="6167828" y="7558570"/>
                <a:ext cx="34244" cy="5528953"/>
              </a:xfrm>
              <a:prstGeom prst="line">
                <a:avLst/>
              </a:prstGeom>
              <a:noFill/>
              <a:ln w="57150" cap="flat">
                <a:solidFill>
                  <a:srgbClr val="002060"/>
                </a:solidFill>
                <a:prstDash val="solid"/>
                <a:round/>
              </a:ln>
              <a:effectLst/>
              <a:sp3d/>
            </p:spPr>
            <p:style>
              <a:lnRef idx="0">
                <a:scrgbClr r="0" g="0" b="0"/>
              </a:lnRef>
              <a:fillRef idx="0">
                <a:scrgbClr r="0" g="0" b="0"/>
              </a:fillRef>
              <a:effectRef idx="0">
                <a:scrgbClr r="0" g="0" b="0"/>
              </a:effectRef>
              <a:fontRef idx="none"/>
            </p:style>
          </p:cxnSp>
          <p:cxnSp>
            <p:nvCxnSpPr>
              <p:cNvPr id="147" name="Straight Connector 146">
                <a:extLst>
                  <a:ext uri="{FF2B5EF4-FFF2-40B4-BE49-F238E27FC236}">
                    <a16:creationId xmlns:a16="http://schemas.microsoft.com/office/drawing/2014/main" id="{E5F9704A-0180-4CF4-8288-DB01D757F887}"/>
                  </a:ext>
                </a:extLst>
              </p:cNvPr>
              <p:cNvCxnSpPr>
                <a:cxnSpLocks/>
              </p:cNvCxnSpPr>
              <p:nvPr/>
            </p:nvCxnSpPr>
            <p:spPr>
              <a:xfrm>
                <a:off x="12465189" y="12584770"/>
                <a:ext cx="0" cy="457600"/>
              </a:xfrm>
              <a:prstGeom prst="line">
                <a:avLst/>
              </a:prstGeom>
              <a:noFill/>
              <a:ln w="57150" cap="flat">
                <a:solidFill>
                  <a:srgbClr val="002060"/>
                </a:solidFill>
                <a:prstDash val="solid"/>
                <a:round/>
              </a:ln>
              <a:effectLst/>
              <a:sp3d/>
            </p:spPr>
            <p:style>
              <a:lnRef idx="0">
                <a:scrgbClr r="0" g="0" b="0"/>
              </a:lnRef>
              <a:fillRef idx="0">
                <a:scrgbClr r="0" g="0" b="0"/>
              </a:fillRef>
              <a:effectRef idx="0">
                <a:scrgbClr r="0" g="0" b="0"/>
              </a:effectRef>
              <a:fontRef idx="none"/>
            </p:style>
          </p:cxnSp>
          <p:cxnSp>
            <p:nvCxnSpPr>
              <p:cNvPr id="148" name="Straight Connector 147">
                <a:extLst>
                  <a:ext uri="{FF2B5EF4-FFF2-40B4-BE49-F238E27FC236}">
                    <a16:creationId xmlns:a16="http://schemas.microsoft.com/office/drawing/2014/main" id="{FCD9BC97-E1E9-4476-8B96-EE1A484F98F3}"/>
                  </a:ext>
                </a:extLst>
              </p:cNvPr>
              <p:cNvCxnSpPr>
                <a:cxnSpLocks/>
              </p:cNvCxnSpPr>
              <p:nvPr/>
            </p:nvCxnSpPr>
            <p:spPr>
              <a:xfrm>
                <a:off x="11151558" y="12584770"/>
                <a:ext cx="0" cy="457600"/>
              </a:xfrm>
              <a:prstGeom prst="line">
                <a:avLst/>
              </a:prstGeom>
              <a:noFill/>
              <a:ln w="57150" cap="flat">
                <a:solidFill>
                  <a:srgbClr val="002060"/>
                </a:solidFill>
                <a:prstDash val="solid"/>
                <a:round/>
              </a:ln>
              <a:effectLst/>
              <a:sp3d/>
            </p:spPr>
            <p:style>
              <a:lnRef idx="0">
                <a:scrgbClr r="0" g="0" b="0"/>
              </a:lnRef>
              <a:fillRef idx="0">
                <a:scrgbClr r="0" g="0" b="0"/>
              </a:fillRef>
              <a:effectRef idx="0">
                <a:scrgbClr r="0" g="0" b="0"/>
              </a:effectRef>
              <a:fontRef idx="none"/>
            </p:style>
          </p:cxnSp>
          <p:cxnSp>
            <p:nvCxnSpPr>
              <p:cNvPr id="149" name="Straight Connector 148">
                <a:extLst>
                  <a:ext uri="{FF2B5EF4-FFF2-40B4-BE49-F238E27FC236}">
                    <a16:creationId xmlns:a16="http://schemas.microsoft.com/office/drawing/2014/main" id="{C11C6281-DC3C-470C-8F13-5FDE9D14B1A7}"/>
                  </a:ext>
                </a:extLst>
              </p:cNvPr>
              <p:cNvCxnSpPr>
                <a:cxnSpLocks/>
              </p:cNvCxnSpPr>
              <p:nvPr/>
            </p:nvCxnSpPr>
            <p:spPr>
              <a:xfrm flipH="1">
                <a:off x="11151558" y="13042370"/>
                <a:ext cx="3761896" cy="0"/>
              </a:xfrm>
              <a:prstGeom prst="line">
                <a:avLst/>
              </a:prstGeom>
              <a:noFill/>
              <a:ln w="57150" cap="flat">
                <a:solidFill>
                  <a:srgbClr val="002060"/>
                </a:solidFill>
                <a:prstDash val="solid"/>
                <a:round/>
              </a:ln>
              <a:effectLst/>
              <a:sp3d/>
            </p:spPr>
            <p:style>
              <a:lnRef idx="0">
                <a:scrgbClr r="0" g="0" b="0"/>
              </a:lnRef>
              <a:fillRef idx="0">
                <a:scrgbClr r="0" g="0" b="0"/>
              </a:fillRef>
              <a:effectRef idx="0">
                <a:scrgbClr r="0" g="0" b="0"/>
              </a:effectRef>
              <a:fontRef idx="none"/>
            </p:style>
          </p:cxnSp>
          <p:sp>
            <p:nvSpPr>
              <p:cNvPr id="150" name="Rectangle: Rounded Corners 149">
                <a:extLst>
                  <a:ext uri="{FF2B5EF4-FFF2-40B4-BE49-F238E27FC236}">
                    <a16:creationId xmlns:a16="http://schemas.microsoft.com/office/drawing/2014/main" id="{84D00D4A-324A-4FCB-8AD1-2CE08280B631}"/>
                  </a:ext>
                </a:extLst>
              </p:cNvPr>
              <p:cNvSpPr/>
              <p:nvPr/>
            </p:nvSpPr>
            <p:spPr>
              <a:xfrm>
                <a:off x="14903068" y="12541488"/>
                <a:ext cx="4871165" cy="828000"/>
              </a:xfrm>
              <a:prstGeom prst="roundRect">
                <a:avLst/>
              </a:prstGeom>
              <a:noFill/>
              <a:ln w="38100"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2800" b="0" i="0" u="none" strike="noStrike" cap="none" spc="0" normalizeH="0" baseline="0" dirty="0">
                  <a:ln>
                    <a:noFill/>
                  </a:ln>
                  <a:solidFill>
                    <a:srgbClr val="000000"/>
                  </a:solidFill>
                  <a:effectLst/>
                  <a:uFillTx/>
                  <a:latin typeface="+mn-lt"/>
                  <a:ea typeface="+mn-ea"/>
                  <a:cs typeface="+mn-cs"/>
                  <a:sym typeface="Calibri"/>
                </a:endParaRPr>
              </a:p>
            </p:txBody>
          </p:sp>
          <p:sp>
            <p:nvSpPr>
              <p:cNvPr id="151" name="TextBox 150">
                <a:extLst>
                  <a:ext uri="{FF2B5EF4-FFF2-40B4-BE49-F238E27FC236}">
                    <a16:creationId xmlns:a16="http://schemas.microsoft.com/office/drawing/2014/main" id="{D0889047-9A86-4A31-BCF7-EDF9DA26D735}"/>
                  </a:ext>
                </a:extLst>
              </p:cNvPr>
              <p:cNvSpPr txBox="1"/>
              <p:nvPr/>
            </p:nvSpPr>
            <p:spPr>
              <a:xfrm>
                <a:off x="14859666" y="12752547"/>
                <a:ext cx="4827151" cy="492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rgbClr val="00B050"/>
                    </a:solidFill>
                    <a:effectLst/>
                    <a:uFillTx/>
                    <a:latin typeface="Arial" panose="020B0604020202020204" pitchFamily="34" charset="0"/>
                    <a:cs typeface="Arial" panose="020B0604020202020204" pitchFamily="34" charset="0"/>
                    <a:sym typeface="Calibri"/>
                  </a:rPr>
                  <a:t>Option deemed feasible</a:t>
                </a:r>
                <a:endParaRPr kumimoji="0" lang="en-IE" sz="2000" b="1" i="0" u="none" strike="noStrike" cap="none" spc="0" normalizeH="0" baseline="0" dirty="0">
                  <a:ln>
                    <a:noFill/>
                  </a:ln>
                  <a:solidFill>
                    <a:srgbClr val="00B050"/>
                  </a:solidFill>
                  <a:effectLst/>
                  <a:uFillTx/>
                  <a:latin typeface="Arial" panose="020B0604020202020204" pitchFamily="34" charset="0"/>
                  <a:cs typeface="Arial" panose="020B0604020202020204" pitchFamily="34" charset="0"/>
                  <a:sym typeface="Calibri"/>
                </a:endParaRPr>
              </a:p>
            </p:txBody>
          </p:sp>
          <p:sp>
            <p:nvSpPr>
              <p:cNvPr id="152" name="Rectangle: Rounded Corners 151">
                <a:extLst>
                  <a:ext uri="{FF2B5EF4-FFF2-40B4-BE49-F238E27FC236}">
                    <a16:creationId xmlns:a16="http://schemas.microsoft.com/office/drawing/2014/main" id="{C378AC75-96BF-472E-8DE3-9CCB5BCC0CDF}"/>
                  </a:ext>
                </a:extLst>
              </p:cNvPr>
              <p:cNvSpPr/>
              <p:nvPr/>
            </p:nvSpPr>
            <p:spPr>
              <a:xfrm>
                <a:off x="19113725" y="10672582"/>
                <a:ext cx="4726736" cy="1080000"/>
              </a:xfrm>
              <a:prstGeom prst="roundRect">
                <a:avLst/>
              </a:prstGeom>
              <a:solidFill>
                <a:srgbClr val="00206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2800" b="0" i="0" u="none" strike="noStrike" cap="none" spc="0" normalizeH="0" baseline="0" dirty="0">
                  <a:ln>
                    <a:noFill/>
                  </a:ln>
                  <a:solidFill>
                    <a:srgbClr val="000000"/>
                  </a:solidFill>
                  <a:effectLst/>
                  <a:uFillTx/>
                  <a:latin typeface="+mn-lt"/>
                  <a:ea typeface="+mn-ea"/>
                  <a:cs typeface="+mn-cs"/>
                  <a:sym typeface="Calibri"/>
                </a:endParaRPr>
              </a:p>
            </p:txBody>
          </p:sp>
          <p:sp>
            <p:nvSpPr>
              <p:cNvPr id="153" name="TextBox 152">
                <a:extLst>
                  <a:ext uri="{FF2B5EF4-FFF2-40B4-BE49-F238E27FC236}">
                    <a16:creationId xmlns:a16="http://schemas.microsoft.com/office/drawing/2014/main" id="{F94D9DC1-5A2A-4A2B-9625-E0C86B933159}"/>
                  </a:ext>
                </a:extLst>
              </p:cNvPr>
              <p:cNvSpPr txBox="1"/>
              <p:nvPr/>
            </p:nvSpPr>
            <p:spPr>
              <a:xfrm>
                <a:off x="18961872" y="10661660"/>
                <a:ext cx="4827151" cy="1107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Calibri"/>
                  </a:rPr>
                  <a:t>Are the changes feasible and the associated costs / business case quantified</a:t>
                </a:r>
                <a:endParaRPr kumimoji="0" lang="en-IE" sz="2000" b="1"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Calibri"/>
                </a:endParaRPr>
              </a:p>
            </p:txBody>
          </p:sp>
          <p:cxnSp>
            <p:nvCxnSpPr>
              <p:cNvPr id="155" name="Straight Connector 154">
                <a:extLst>
                  <a:ext uri="{FF2B5EF4-FFF2-40B4-BE49-F238E27FC236}">
                    <a16:creationId xmlns:a16="http://schemas.microsoft.com/office/drawing/2014/main" id="{74E63677-CD90-48BD-A204-53CE7E11859A}"/>
                  </a:ext>
                </a:extLst>
              </p:cNvPr>
              <p:cNvCxnSpPr>
                <a:cxnSpLocks/>
              </p:cNvCxnSpPr>
              <p:nvPr/>
            </p:nvCxnSpPr>
            <p:spPr>
              <a:xfrm flipH="1">
                <a:off x="12872913" y="10931460"/>
                <a:ext cx="6432269" cy="0"/>
              </a:xfrm>
              <a:prstGeom prst="line">
                <a:avLst/>
              </a:prstGeom>
              <a:noFill/>
              <a:ln w="57150" cap="flat">
                <a:solidFill>
                  <a:srgbClr val="002060"/>
                </a:solidFill>
                <a:prstDash val="solid"/>
                <a:round/>
              </a:ln>
              <a:effectLst/>
              <a:sp3d/>
            </p:spPr>
            <p:style>
              <a:lnRef idx="0">
                <a:scrgbClr r="0" g="0" b="0"/>
              </a:lnRef>
              <a:fillRef idx="0">
                <a:scrgbClr r="0" g="0" b="0"/>
              </a:fillRef>
              <a:effectRef idx="0">
                <a:scrgbClr r="0" g="0" b="0"/>
              </a:effectRef>
              <a:fontRef idx="none"/>
            </p:style>
          </p:cxnSp>
          <p:sp>
            <p:nvSpPr>
              <p:cNvPr id="159" name="TextBox 158">
                <a:extLst>
                  <a:ext uri="{FF2B5EF4-FFF2-40B4-BE49-F238E27FC236}">
                    <a16:creationId xmlns:a16="http://schemas.microsoft.com/office/drawing/2014/main" id="{75D6EFA7-BFFE-4E38-BDCF-1D901CFEC199}"/>
                  </a:ext>
                </a:extLst>
              </p:cNvPr>
              <p:cNvSpPr txBox="1"/>
              <p:nvPr/>
            </p:nvSpPr>
            <p:spPr>
              <a:xfrm>
                <a:off x="17924514" y="10445458"/>
                <a:ext cx="1178207" cy="492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YES              </a:t>
                </a:r>
                <a:endParaRPr kumimoji="0" lang="en-IE" sz="2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endParaRPr>
              </a:p>
            </p:txBody>
          </p:sp>
          <p:cxnSp>
            <p:nvCxnSpPr>
              <p:cNvPr id="160" name="Straight Connector 159">
                <a:extLst>
                  <a:ext uri="{FF2B5EF4-FFF2-40B4-BE49-F238E27FC236}">
                    <a16:creationId xmlns:a16="http://schemas.microsoft.com/office/drawing/2014/main" id="{C25C4C5A-0080-4DAB-8AAF-0F6AD2B021F2}"/>
                  </a:ext>
                </a:extLst>
              </p:cNvPr>
              <p:cNvCxnSpPr>
                <a:cxnSpLocks/>
              </p:cNvCxnSpPr>
              <p:nvPr/>
            </p:nvCxnSpPr>
            <p:spPr>
              <a:xfrm>
                <a:off x="21087778" y="11368159"/>
                <a:ext cx="0" cy="1173329"/>
              </a:xfrm>
              <a:prstGeom prst="line">
                <a:avLst/>
              </a:prstGeom>
              <a:noFill/>
              <a:ln w="57150" cap="flat">
                <a:solidFill>
                  <a:srgbClr val="002060"/>
                </a:solidFill>
                <a:prstDash val="solid"/>
                <a:round/>
              </a:ln>
              <a:effectLst/>
              <a:sp3d/>
            </p:spPr>
            <p:style>
              <a:lnRef idx="0">
                <a:scrgbClr r="0" g="0" b="0"/>
              </a:lnRef>
              <a:fillRef idx="0">
                <a:scrgbClr r="0" g="0" b="0"/>
              </a:fillRef>
              <a:effectRef idx="0">
                <a:scrgbClr r="0" g="0" b="0"/>
              </a:effectRef>
              <a:fontRef idx="none"/>
            </p:style>
          </p:cxnSp>
          <p:sp>
            <p:nvSpPr>
              <p:cNvPr id="162" name="TextBox 161">
                <a:extLst>
                  <a:ext uri="{FF2B5EF4-FFF2-40B4-BE49-F238E27FC236}">
                    <a16:creationId xmlns:a16="http://schemas.microsoft.com/office/drawing/2014/main" id="{68D15B3C-CB65-4E92-B655-A3987B53EEA6}"/>
                  </a:ext>
                </a:extLst>
              </p:cNvPr>
              <p:cNvSpPr txBox="1"/>
              <p:nvPr/>
            </p:nvSpPr>
            <p:spPr>
              <a:xfrm>
                <a:off x="20888866" y="11852004"/>
                <a:ext cx="1178207" cy="492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sz="2000" b="1" dirty="0">
                    <a:solidFill>
                      <a:srgbClr val="002060"/>
                    </a:solidFill>
                    <a:latin typeface="Arial" panose="020B0604020202020204" pitchFamily="34" charset="0"/>
                    <a:cs typeface="Arial" panose="020B0604020202020204" pitchFamily="34" charset="0"/>
                  </a:rPr>
                  <a:t>NO</a:t>
                </a:r>
                <a:endParaRPr kumimoji="0" lang="en-IE" sz="2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endParaRPr>
              </a:p>
            </p:txBody>
          </p:sp>
          <p:sp>
            <p:nvSpPr>
              <p:cNvPr id="93" name="Oval 92">
                <a:extLst>
                  <a:ext uri="{FF2B5EF4-FFF2-40B4-BE49-F238E27FC236}">
                    <a16:creationId xmlns:a16="http://schemas.microsoft.com/office/drawing/2014/main" id="{0EFA8484-9C7B-4DAD-917A-660276B93D6B}"/>
                  </a:ext>
                </a:extLst>
              </p:cNvPr>
              <p:cNvSpPr/>
              <p:nvPr/>
            </p:nvSpPr>
            <p:spPr>
              <a:xfrm>
                <a:off x="20144265" y="12397664"/>
                <a:ext cx="2027123" cy="1558046"/>
              </a:xfrm>
              <a:prstGeom prst="ellipse">
                <a:avLst/>
              </a:prstGeom>
              <a:solidFill>
                <a:srgbClr val="FFFFFF"/>
              </a:solidFill>
              <a:ln w="38100"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rgbClr val="C00000"/>
                    </a:solidFill>
                    <a:effectLst/>
                    <a:uFillTx/>
                    <a:latin typeface="Arial" panose="020B0604020202020204" pitchFamily="34" charset="0"/>
                    <a:cs typeface="Arial" panose="020B0604020202020204" pitchFamily="34" charset="0"/>
                    <a:sym typeface="Calibri"/>
                  </a:rPr>
                  <a:t>Further analysis required</a:t>
                </a:r>
                <a:endParaRPr kumimoji="0" lang="en-IE" sz="2000" b="1" i="0" u="none" strike="noStrike" cap="none" spc="0" normalizeH="0" baseline="0" dirty="0">
                  <a:ln>
                    <a:noFill/>
                  </a:ln>
                  <a:solidFill>
                    <a:srgbClr val="C00000"/>
                  </a:solidFill>
                  <a:effectLst/>
                  <a:uFillTx/>
                  <a:latin typeface="Arial" panose="020B0604020202020204" pitchFamily="34" charset="0"/>
                  <a:cs typeface="Arial" panose="020B0604020202020204" pitchFamily="34" charset="0"/>
                  <a:sym typeface="Calibri"/>
                </a:endParaRPr>
              </a:p>
            </p:txBody>
          </p:sp>
        </p:grpSp>
        <p:cxnSp>
          <p:nvCxnSpPr>
            <p:cNvPr id="171" name="Straight Connector 170">
              <a:extLst>
                <a:ext uri="{FF2B5EF4-FFF2-40B4-BE49-F238E27FC236}">
                  <a16:creationId xmlns:a16="http://schemas.microsoft.com/office/drawing/2014/main" id="{3477F0C0-1547-431D-B9A8-D2C9D97A2DA8}"/>
                </a:ext>
              </a:extLst>
            </p:cNvPr>
            <p:cNvCxnSpPr>
              <a:cxnSpLocks/>
            </p:cNvCxnSpPr>
            <p:nvPr/>
          </p:nvCxnSpPr>
          <p:spPr>
            <a:xfrm>
              <a:off x="16368433" y="8417939"/>
              <a:ext cx="0" cy="590503"/>
            </a:xfrm>
            <a:prstGeom prst="line">
              <a:avLst/>
            </a:prstGeom>
            <a:noFill/>
            <a:ln w="57150" cap="flat">
              <a:solidFill>
                <a:srgbClr val="002060"/>
              </a:solidFill>
              <a:prstDash val="solid"/>
              <a:round/>
            </a:ln>
            <a:effectLst/>
            <a:sp3d/>
          </p:spPr>
          <p:style>
            <a:lnRef idx="0">
              <a:scrgbClr r="0" g="0" b="0"/>
            </a:lnRef>
            <a:fillRef idx="0">
              <a:scrgbClr r="0" g="0" b="0"/>
            </a:fillRef>
            <a:effectRef idx="0">
              <a:scrgbClr r="0" g="0" b="0"/>
            </a:effectRef>
            <a:fontRef idx="none"/>
          </p:style>
        </p:cxnSp>
        <p:cxnSp>
          <p:nvCxnSpPr>
            <p:cNvPr id="173" name="Straight Connector 172">
              <a:extLst>
                <a:ext uri="{FF2B5EF4-FFF2-40B4-BE49-F238E27FC236}">
                  <a16:creationId xmlns:a16="http://schemas.microsoft.com/office/drawing/2014/main" id="{F4ECBECA-54D1-4F99-90C3-77CC3E72F9F1}"/>
                </a:ext>
              </a:extLst>
            </p:cNvPr>
            <p:cNvCxnSpPr>
              <a:cxnSpLocks/>
            </p:cNvCxnSpPr>
            <p:nvPr/>
          </p:nvCxnSpPr>
          <p:spPr>
            <a:xfrm flipH="1">
              <a:off x="16368433" y="8999352"/>
              <a:ext cx="4100501" cy="0"/>
            </a:xfrm>
            <a:prstGeom prst="line">
              <a:avLst/>
            </a:prstGeom>
            <a:noFill/>
            <a:ln w="57150" cap="flat">
              <a:solidFill>
                <a:srgbClr val="002060"/>
              </a:solidFill>
              <a:prstDash val="solid"/>
              <a:round/>
            </a:ln>
            <a:effectLst/>
            <a:sp3d/>
          </p:spPr>
          <p:style>
            <a:lnRef idx="0">
              <a:scrgbClr r="0" g="0" b="0"/>
            </a:lnRef>
            <a:fillRef idx="0">
              <a:scrgbClr r="0" g="0" b="0"/>
            </a:fillRef>
            <a:effectRef idx="0">
              <a:scrgbClr r="0" g="0" b="0"/>
            </a:effectRef>
            <a:fontRef idx="none"/>
          </p:style>
        </p:cxnSp>
        <p:sp>
          <p:nvSpPr>
            <p:cNvPr id="175" name="TextBox 174">
              <a:extLst>
                <a:ext uri="{FF2B5EF4-FFF2-40B4-BE49-F238E27FC236}">
                  <a16:creationId xmlns:a16="http://schemas.microsoft.com/office/drawing/2014/main" id="{66EC35BC-C6AB-419C-84CE-9AF4AD304230}"/>
                </a:ext>
              </a:extLst>
            </p:cNvPr>
            <p:cNvSpPr txBox="1"/>
            <p:nvPr/>
          </p:nvSpPr>
          <p:spPr>
            <a:xfrm>
              <a:off x="17073193" y="8561226"/>
              <a:ext cx="1178207" cy="492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YES              </a:t>
              </a:r>
              <a:endParaRPr kumimoji="0" lang="en-IE" sz="20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endParaRPr>
            </a:p>
          </p:txBody>
        </p:sp>
        <p:cxnSp>
          <p:nvCxnSpPr>
            <p:cNvPr id="176" name="Straight Connector 175">
              <a:extLst>
                <a:ext uri="{FF2B5EF4-FFF2-40B4-BE49-F238E27FC236}">
                  <a16:creationId xmlns:a16="http://schemas.microsoft.com/office/drawing/2014/main" id="{A991B7C5-C0C6-4A5E-AB15-CEAE6369FA06}"/>
                </a:ext>
              </a:extLst>
            </p:cNvPr>
            <p:cNvCxnSpPr>
              <a:cxnSpLocks/>
            </p:cNvCxnSpPr>
            <p:nvPr/>
          </p:nvCxnSpPr>
          <p:spPr>
            <a:xfrm flipH="1">
              <a:off x="21934213" y="12861947"/>
              <a:ext cx="401924" cy="0"/>
            </a:xfrm>
            <a:prstGeom prst="line">
              <a:avLst/>
            </a:prstGeom>
            <a:noFill/>
            <a:ln w="57150" cap="flat">
              <a:solidFill>
                <a:srgbClr val="002060"/>
              </a:solidFill>
              <a:prstDash val="solid"/>
              <a:round/>
            </a:ln>
            <a:effectLst/>
            <a:sp3d/>
          </p:spPr>
          <p:style>
            <a:lnRef idx="0">
              <a:scrgbClr r="0" g="0" b="0"/>
            </a:lnRef>
            <a:fillRef idx="0">
              <a:scrgbClr r="0" g="0" b="0"/>
            </a:fillRef>
            <a:effectRef idx="0">
              <a:scrgbClr r="0" g="0" b="0"/>
            </a:effectRef>
            <a:fontRef idx="none"/>
          </p:style>
        </p:cxnSp>
        <p:cxnSp>
          <p:nvCxnSpPr>
            <p:cNvPr id="179" name="Straight Connector 178">
              <a:extLst>
                <a:ext uri="{FF2B5EF4-FFF2-40B4-BE49-F238E27FC236}">
                  <a16:creationId xmlns:a16="http://schemas.microsoft.com/office/drawing/2014/main" id="{19F47BD0-C600-4BBF-8B8E-903B09BD34A6}"/>
                </a:ext>
              </a:extLst>
            </p:cNvPr>
            <p:cNvCxnSpPr>
              <a:cxnSpLocks/>
            </p:cNvCxnSpPr>
            <p:nvPr/>
          </p:nvCxnSpPr>
          <p:spPr>
            <a:xfrm flipH="1">
              <a:off x="19808208" y="5548229"/>
              <a:ext cx="818976" cy="0"/>
            </a:xfrm>
            <a:prstGeom prst="line">
              <a:avLst/>
            </a:prstGeom>
            <a:noFill/>
            <a:ln w="57150" cap="flat">
              <a:solidFill>
                <a:srgbClr val="002060"/>
              </a:solidFill>
              <a:prstDash val="solid"/>
              <a:round/>
            </a:ln>
            <a:effectLst/>
            <a:sp3d/>
          </p:spPr>
          <p:style>
            <a:lnRef idx="0">
              <a:scrgbClr r="0" g="0" b="0"/>
            </a:lnRef>
            <a:fillRef idx="0">
              <a:scrgbClr r="0" g="0" b="0"/>
            </a:fillRef>
            <a:effectRef idx="0">
              <a:scrgbClr r="0" g="0" b="0"/>
            </a:effectRef>
            <a:fontRef idx="none"/>
          </p:style>
        </p:cxnSp>
        <p:sp>
          <p:nvSpPr>
            <p:cNvPr id="180" name="Rectangle: Rounded Corners 179">
              <a:extLst>
                <a:ext uri="{FF2B5EF4-FFF2-40B4-BE49-F238E27FC236}">
                  <a16:creationId xmlns:a16="http://schemas.microsoft.com/office/drawing/2014/main" id="{D481DAA6-BC3A-44D1-9E23-D4AE8CA5AB10}"/>
                </a:ext>
              </a:extLst>
            </p:cNvPr>
            <p:cNvSpPr/>
            <p:nvPr/>
          </p:nvSpPr>
          <p:spPr>
            <a:xfrm>
              <a:off x="20695072" y="5062483"/>
              <a:ext cx="2517880" cy="850633"/>
            </a:xfrm>
            <a:prstGeom prst="roundRect">
              <a:avLst/>
            </a:prstGeom>
            <a:noFill/>
            <a:ln w="38100" cap="flat">
              <a:solidFill>
                <a:schemeClr val="accent4">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2800" b="0" i="0" u="none" strike="noStrike" cap="none" spc="0" normalizeH="0" baseline="0" dirty="0">
                <a:ln>
                  <a:noFill/>
                </a:ln>
                <a:solidFill>
                  <a:srgbClr val="000000"/>
                </a:solidFill>
                <a:effectLst/>
                <a:uFillTx/>
                <a:latin typeface="+mn-lt"/>
                <a:ea typeface="+mn-ea"/>
                <a:cs typeface="+mn-cs"/>
                <a:sym typeface="Calibri"/>
              </a:endParaRPr>
            </a:p>
          </p:txBody>
        </p:sp>
        <p:sp>
          <p:nvSpPr>
            <p:cNvPr id="181" name="TextBox 180">
              <a:extLst>
                <a:ext uri="{FF2B5EF4-FFF2-40B4-BE49-F238E27FC236}">
                  <a16:creationId xmlns:a16="http://schemas.microsoft.com/office/drawing/2014/main" id="{8EBE7479-F1AE-49D7-875B-B4BD0553591C}"/>
                </a:ext>
              </a:extLst>
            </p:cNvPr>
            <p:cNvSpPr txBox="1"/>
            <p:nvPr/>
          </p:nvSpPr>
          <p:spPr>
            <a:xfrm>
              <a:off x="20983870" y="5224605"/>
              <a:ext cx="2054881" cy="492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accent4">
                      <a:lumMod val="75000"/>
                    </a:schemeClr>
                  </a:solidFill>
                  <a:effectLst/>
                  <a:uFillTx/>
                  <a:latin typeface="Arial" panose="020B0604020202020204" pitchFamily="34" charset="0"/>
                  <a:cs typeface="Arial" panose="020B0604020202020204" pitchFamily="34" charset="0"/>
                  <a:sym typeface="Calibri"/>
                </a:rPr>
                <a:t>Estimate: €£$</a:t>
              </a:r>
              <a:endParaRPr kumimoji="0" lang="en-IE" sz="2000" b="1" i="0" u="none" strike="noStrike" cap="none" spc="0" normalizeH="0" baseline="0" dirty="0">
                <a:ln>
                  <a:noFill/>
                </a:ln>
                <a:solidFill>
                  <a:schemeClr val="accent4">
                    <a:lumMod val="75000"/>
                  </a:schemeClr>
                </a:solidFill>
                <a:effectLst/>
                <a:uFillTx/>
                <a:latin typeface="Arial" panose="020B0604020202020204" pitchFamily="34" charset="0"/>
                <a:cs typeface="Arial" panose="020B0604020202020204" pitchFamily="34" charset="0"/>
                <a:sym typeface="Calibri"/>
              </a:endParaRPr>
            </a:p>
          </p:txBody>
        </p:sp>
        <p:sp>
          <p:nvSpPr>
            <p:cNvPr id="183" name="TextBox 182">
              <a:extLst>
                <a:ext uri="{FF2B5EF4-FFF2-40B4-BE49-F238E27FC236}">
                  <a16:creationId xmlns:a16="http://schemas.microsoft.com/office/drawing/2014/main" id="{54D6AE7A-F286-4BFF-83D5-EA4BD0AFAB9B}"/>
                </a:ext>
              </a:extLst>
            </p:cNvPr>
            <p:cNvSpPr txBox="1"/>
            <p:nvPr/>
          </p:nvSpPr>
          <p:spPr>
            <a:xfrm>
              <a:off x="22377876" y="11990819"/>
              <a:ext cx="2027122" cy="14157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sz="2000" b="1" dirty="0">
                  <a:solidFill>
                    <a:schemeClr val="accent4">
                      <a:lumMod val="75000"/>
                    </a:schemeClr>
                  </a:solidFill>
                  <a:latin typeface="Arial" panose="020B0604020202020204" pitchFamily="34" charset="0"/>
                  <a:cs typeface="Arial" panose="020B0604020202020204" pitchFamily="34" charset="0"/>
                </a:rPr>
                <a:t>Assess Business </a:t>
              </a:r>
            </a:p>
            <a:p>
              <a:pPr marL="0" marR="0" indent="0" algn="ctr" defTabSz="914400" rtl="0" fontAlgn="auto" latinLnBrk="0" hangingPunct="0">
                <a:lnSpc>
                  <a:spcPct val="100000"/>
                </a:lnSpc>
                <a:spcBef>
                  <a:spcPts val="0"/>
                </a:spcBef>
                <a:spcAft>
                  <a:spcPts val="0"/>
                </a:spcAft>
                <a:buClrTx/>
                <a:buSzTx/>
                <a:buFontTx/>
                <a:buNone/>
                <a:tabLst/>
              </a:pPr>
              <a:r>
                <a:rPr lang="en-GB" sz="2000" b="1" dirty="0">
                  <a:solidFill>
                    <a:schemeClr val="accent4">
                      <a:lumMod val="75000"/>
                    </a:schemeClr>
                  </a:solidFill>
                  <a:latin typeface="Arial" panose="020B0604020202020204" pitchFamily="34" charset="0"/>
                  <a:cs typeface="Arial" panose="020B0604020202020204" pitchFamily="34" charset="0"/>
                </a:rPr>
                <a:t>Case Assumptions</a:t>
              </a:r>
              <a:endParaRPr kumimoji="0" lang="en-IE" sz="2000" b="1" i="0" u="none" strike="noStrike" cap="none" spc="0" normalizeH="0" baseline="0" dirty="0">
                <a:ln>
                  <a:noFill/>
                </a:ln>
                <a:solidFill>
                  <a:schemeClr val="accent4">
                    <a:lumMod val="75000"/>
                  </a:schemeClr>
                </a:solidFill>
                <a:effectLst/>
                <a:uFillTx/>
                <a:latin typeface="Arial" panose="020B0604020202020204" pitchFamily="34" charset="0"/>
                <a:cs typeface="Arial" panose="020B0604020202020204" pitchFamily="34" charset="0"/>
                <a:sym typeface="Calibri"/>
              </a:endParaRPr>
            </a:p>
          </p:txBody>
        </p:sp>
        <p:sp>
          <p:nvSpPr>
            <p:cNvPr id="114" name="Rectangle: Rounded Corners 113">
              <a:extLst>
                <a:ext uri="{FF2B5EF4-FFF2-40B4-BE49-F238E27FC236}">
                  <a16:creationId xmlns:a16="http://schemas.microsoft.com/office/drawing/2014/main" id="{F3F4200D-B2D6-404C-9A57-5BF8A97B5789}"/>
                </a:ext>
              </a:extLst>
            </p:cNvPr>
            <p:cNvSpPr/>
            <p:nvPr/>
          </p:nvSpPr>
          <p:spPr>
            <a:xfrm>
              <a:off x="22336137" y="11744600"/>
              <a:ext cx="1994075" cy="1857487"/>
            </a:xfrm>
            <a:prstGeom prst="roundRect">
              <a:avLst/>
            </a:prstGeom>
            <a:noFill/>
            <a:ln w="25400" cap="flat">
              <a:solidFill>
                <a:schemeClr val="accent4">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2800" b="0" i="0" u="none" strike="noStrike" cap="none" spc="0" normalizeH="0" baseline="0">
                <a:ln>
                  <a:noFill/>
                </a:ln>
                <a:solidFill>
                  <a:srgbClr val="000000"/>
                </a:solidFill>
                <a:effectLst/>
                <a:uFillTx/>
                <a:latin typeface="+mn-lt"/>
                <a:ea typeface="+mn-ea"/>
                <a:cs typeface="+mn-cs"/>
                <a:sym typeface="Calibri"/>
              </a:endParaRPr>
            </a:p>
          </p:txBody>
        </p:sp>
      </p:grpSp>
    </p:spTree>
    <p:extLst>
      <p:ext uri="{BB962C8B-B14F-4D97-AF65-F5344CB8AC3E}">
        <p14:creationId xmlns:p14="http://schemas.microsoft.com/office/powerpoint/2010/main" val="1347340790"/>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a14="http://schemas.microsoft.com/office/drawing/2010/main" xmlns:m="http://schemas.openxmlformats.org/officeDocument/2006/math"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 name="Rectangle 14"/>
          <p:cNvSpPr/>
          <p:nvPr/>
        </p:nvSpPr>
        <p:spPr>
          <a:xfrm>
            <a:off x="0" y="500346"/>
            <a:ext cx="474616" cy="111763"/>
          </a:xfrm>
          <a:prstGeom prst="rect">
            <a:avLst/>
          </a:prstGeom>
          <a:solidFill>
            <a:schemeClr val="accent1"/>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6" name="Rectangle 15"/>
          <p:cNvSpPr/>
          <p:nvPr/>
        </p:nvSpPr>
        <p:spPr>
          <a:xfrm>
            <a:off x="0" y="706604"/>
            <a:ext cx="474616" cy="111763"/>
          </a:xfrm>
          <a:prstGeom prst="rect">
            <a:avLst/>
          </a:prstGeom>
          <a:solidFill>
            <a:schemeClr val="accent2"/>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7" name="Rectangle 16"/>
          <p:cNvSpPr/>
          <p:nvPr/>
        </p:nvSpPr>
        <p:spPr>
          <a:xfrm>
            <a:off x="0" y="912859"/>
            <a:ext cx="474616" cy="111763"/>
          </a:xfrm>
          <a:prstGeom prst="rect">
            <a:avLst/>
          </a:prstGeom>
          <a:solidFill>
            <a:schemeClr val="accent3"/>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8" name="Slide Number Placeholder 3"/>
          <p:cNvSpPr txBox="1">
            <a:spLocks noGrp="1"/>
          </p:cNvSpPr>
          <p:nvPr>
            <p:ph type="sldNum" sz="quarter" idx="4294967295"/>
          </p:nvPr>
        </p:nvSpPr>
        <p:spPr>
          <a:xfrm>
            <a:off x="1155995" y="13278931"/>
            <a:ext cx="182217" cy="34562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solidFill>
                  <a:srgbClr val="A7A7A7"/>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A7A7A7"/>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17</a:t>
            </a:fld>
            <a:endParaRPr kumimoji="0" sz="2400" b="0" i="0" u="none" strike="noStrike" kern="0" cap="none" spc="0" normalizeH="0" baseline="0" noProof="0" dirty="0">
              <a:ln>
                <a:noFill/>
              </a:ln>
              <a:solidFill>
                <a:srgbClr val="A7A7A7"/>
              </a:solidFill>
              <a:effectLst/>
              <a:uLnTx/>
              <a:uFillTx/>
              <a:latin typeface="Arial"/>
              <a:cs typeface="Arial"/>
              <a:sym typeface="Arial"/>
            </a:endParaRPr>
          </a:p>
        </p:txBody>
      </p:sp>
      <p:sp>
        <p:nvSpPr>
          <p:cNvPr id="749" name="TextBox 4"/>
          <p:cNvSpPr txBox="1"/>
          <p:nvPr/>
        </p:nvSpPr>
        <p:spPr>
          <a:xfrm>
            <a:off x="1338212" y="13187493"/>
            <a:ext cx="2134463" cy="5285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8" tIns="91438" rIns="91438" bIns="91438" anchor="ctr">
            <a:spAutoFit/>
          </a:bodyPr>
          <a:lstStyle/>
          <a:p>
            <a:pPr marL="0" marR="0" lvl="0" indent="0" algn="l" defTabSz="1828800" rtl="0" eaLnBrk="1" fontAlgn="auto" latinLnBrk="0" hangingPunct="0">
              <a:lnSpc>
                <a:spcPct val="100000"/>
              </a:lnSpc>
              <a:spcBef>
                <a:spcPts val="0"/>
              </a:spcBef>
              <a:spcAft>
                <a:spcPts val="0"/>
              </a:spcAft>
              <a:buClrTx/>
              <a:buSzTx/>
              <a:buFontTx/>
              <a:buNone/>
              <a:tabLst/>
              <a:defRPr sz="2400">
                <a:solidFill>
                  <a:srgbClr val="A7A7A7"/>
                </a:solidFill>
                <a:latin typeface="Arial"/>
                <a:ea typeface="Arial"/>
                <a:cs typeface="Arial"/>
                <a:sym typeface="Arial"/>
              </a:defRPr>
            </a:pPr>
            <a:r>
              <a:rPr kumimoji="0" sz="2400" b="0" i="0" u="none" strike="noStrike" kern="0" cap="none" spc="0" normalizeH="0" baseline="0" noProof="0" dirty="0">
                <a:ln>
                  <a:noFill/>
                </a:ln>
                <a:solidFill>
                  <a:srgbClr val="A7A7A7"/>
                </a:solidFill>
                <a:effectLst/>
                <a:uLnTx/>
                <a:uFillTx/>
                <a:latin typeface="Arial"/>
                <a:cs typeface="Arial"/>
                <a:sym typeface="Arial"/>
              </a:rPr>
              <a:t>-</a:t>
            </a:r>
            <a:r>
              <a:rPr kumimoji="0" sz="2400" b="0" i="0" u="none" strike="noStrike" kern="0" cap="none" spc="200" normalizeH="0" baseline="0" noProof="0" dirty="0">
                <a:ln>
                  <a:noFill/>
                </a:ln>
                <a:solidFill>
                  <a:srgbClr val="A7A7A7"/>
                </a:solidFill>
                <a:effectLst/>
                <a:uLnTx/>
                <a:uFillTx/>
                <a:latin typeface="Arial"/>
                <a:cs typeface="Arial"/>
                <a:sym typeface="Arial"/>
              </a:rPr>
              <a:t> </a:t>
            </a:r>
            <a:r>
              <a:rPr kumimoji="0" sz="2400" b="0" i="0" u="none" strike="noStrike" kern="0" cap="none" spc="600" normalizeH="0" baseline="0" noProof="0" dirty="0">
                <a:ln>
                  <a:noFill/>
                </a:ln>
                <a:solidFill>
                  <a:srgbClr val="A7A7A7"/>
                </a:solidFill>
                <a:effectLst/>
                <a:uLnTx/>
                <a:uFillTx/>
                <a:latin typeface="Arial"/>
                <a:cs typeface="Arial"/>
                <a:sym typeface="Arial"/>
              </a:rPr>
              <a:t>MAZARS</a:t>
            </a:r>
          </a:p>
        </p:txBody>
      </p:sp>
      <p:pic>
        <p:nvPicPr>
          <p:cNvPr id="9" name="Picture 8">
            <a:extLst>
              <a:ext uri="{FF2B5EF4-FFF2-40B4-BE49-F238E27FC236}">
                <a16:creationId xmlns:a16="http://schemas.microsoft.com/office/drawing/2014/main" id="{65FB2195-A9EF-408E-A963-8ECA2CEFD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00" y="2286003"/>
            <a:ext cx="4123152" cy="9012355"/>
          </a:xfrm>
          <a:prstGeom prst="rect">
            <a:avLst/>
          </a:prstGeom>
        </p:spPr>
      </p:pic>
      <p:sp>
        <p:nvSpPr>
          <p:cNvPr id="22" name="TextBox 21">
            <a:extLst>
              <a:ext uri="{FF2B5EF4-FFF2-40B4-BE49-F238E27FC236}">
                <a16:creationId xmlns:a16="http://schemas.microsoft.com/office/drawing/2014/main" id="{3F146562-7E31-4182-9708-55C403C27D3E}"/>
              </a:ext>
            </a:extLst>
          </p:cNvPr>
          <p:cNvSpPr txBox="1"/>
          <p:nvPr/>
        </p:nvSpPr>
        <p:spPr>
          <a:xfrm>
            <a:off x="4712355" y="2836464"/>
            <a:ext cx="9751739" cy="80637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IE"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Phase 4: Crisis Action Plan</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IE"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endParaRPr>
          </a:p>
          <a:p>
            <a:pPr marL="457200" lvl="0" indent="-457200" algn="just">
              <a:buFont typeface="Arial" panose="020B0604020202020204" pitchFamily="34" charset="0"/>
              <a:buChar char="•"/>
              <a:defRPr/>
            </a:pPr>
            <a:r>
              <a:rPr lang="en-IE" sz="2400" dirty="0">
                <a:latin typeface="Arial" panose="020B0604020202020204" pitchFamily="34" charset="0"/>
                <a:cs typeface="Arial" panose="020B0604020202020204" pitchFamily="34" charset="0"/>
              </a:rPr>
              <a:t>Develop a new suite of management and operational plans that can continue to meet the ongoing needs of customer base and at the same time support the delivery of the crisis priorities </a:t>
            </a:r>
          </a:p>
          <a:p>
            <a:pPr marL="457200" lvl="0" indent="-457200" algn="just">
              <a:buFont typeface="Arial" panose="020B0604020202020204" pitchFamily="34" charset="0"/>
              <a:buChar char="•"/>
              <a:defRPr/>
            </a:pPr>
            <a:endParaRPr lang="en-IE" sz="2400" dirty="0">
              <a:latin typeface="Arial" panose="020B0604020202020204" pitchFamily="34" charset="0"/>
              <a:cs typeface="Arial" panose="020B0604020202020204" pitchFamily="34" charset="0"/>
            </a:endParaRPr>
          </a:p>
          <a:p>
            <a:pPr marL="457200" lvl="0" indent="-457200" algn="just">
              <a:buFont typeface="Arial" panose="020B0604020202020204" pitchFamily="34" charset="0"/>
              <a:buChar char="•"/>
              <a:defRPr/>
            </a:pPr>
            <a:r>
              <a:rPr lang="en-IE" sz="2400" dirty="0">
                <a:latin typeface="Arial" panose="020B0604020202020204" pitchFamily="34" charset="0"/>
                <a:cs typeface="Arial" panose="020B0604020202020204" pitchFamily="34" charset="0"/>
              </a:rPr>
              <a:t>Develop a viable and realistic suite of tactics and action plans, including external funding / supports required, to deliver on priorities identified</a:t>
            </a:r>
          </a:p>
          <a:p>
            <a:pPr marL="457200" lvl="0" indent="-457200" algn="just">
              <a:buFont typeface="Arial" panose="020B0604020202020204" pitchFamily="34" charset="0"/>
              <a:buChar char="•"/>
              <a:defRPr/>
            </a:pPr>
            <a:endParaRPr lang="en-IE" sz="2400" dirty="0">
              <a:latin typeface="Arial" panose="020B0604020202020204" pitchFamily="34" charset="0"/>
              <a:cs typeface="Arial" panose="020B0604020202020204" pitchFamily="34" charset="0"/>
            </a:endParaRPr>
          </a:p>
          <a:p>
            <a:pPr marL="457200" lvl="0" indent="-457200" algn="just">
              <a:buFont typeface="Arial" panose="020B0604020202020204" pitchFamily="34" charset="0"/>
              <a:buChar char="•"/>
              <a:defRPr/>
            </a:pPr>
            <a:r>
              <a:rPr lang="en-IE" sz="2400" dirty="0">
                <a:latin typeface="Arial" panose="020B0604020202020204" pitchFamily="34" charset="0"/>
                <a:cs typeface="Arial" panose="020B0604020202020204" pitchFamily="34" charset="0"/>
              </a:rPr>
              <a:t>Build the plans around the most likely scenario yet at the same time identify additional contingency actions that need to be taken should revenues be significantly below the most likely, or significantly higher, than the most likely scenario </a:t>
            </a:r>
          </a:p>
          <a:p>
            <a:pPr marL="457200" lvl="0" indent="-457200" algn="just">
              <a:buFont typeface="Arial" panose="020B0604020202020204" pitchFamily="34" charset="0"/>
              <a:buChar char="•"/>
              <a:defRPr/>
            </a:pPr>
            <a:endParaRPr lang="en-IE" sz="2400" dirty="0">
              <a:latin typeface="Arial" panose="020B0604020202020204" pitchFamily="34" charset="0"/>
              <a:cs typeface="Arial" panose="020B0604020202020204" pitchFamily="34" charset="0"/>
            </a:endParaRPr>
          </a:p>
          <a:p>
            <a:pPr marL="457200" lvl="0" indent="-457200" algn="just">
              <a:buFont typeface="Arial" panose="020B0604020202020204" pitchFamily="34" charset="0"/>
              <a:buChar char="•"/>
              <a:defRPr/>
            </a:pPr>
            <a:r>
              <a:rPr lang="en-IE" sz="2400" dirty="0">
                <a:latin typeface="Arial" panose="020B0604020202020204" pitchFamily="34" charset="0"/>
                <a:cs typeface="Arial" panose="020B0604020202020204" pitchFamily="34" charset="0"/>
              </a:rPr>
              <a:t>Incorporate the crisis action plan into the current baseline financial model and quantify the financial impact of these actions during the crisis period over a number of scenarios of: probable, worst and best case. </a:t>
            </a:r>
          </a:p>
          <a:p>
            <a:pPr lvl="0" algn="just">
              <a:defRPr/>
            </a:pPr>
            <a:r>
              <a:rPr lang="en-IE" sz="2400" dirty="0">
                <a:latin typeface="Arial" panose="020B0604020202020204" pitchFamily="34" charset="0"/>
                <a:cs typeface="Arial" panose="020B0604020202020204" pitchFamily="34" charset="0"/>
              </a:rPr>
              <a:t>.</a:t>
            </a:r>
          </a:p>
          <a:p>
            <a:pPr lvl="1" algn="just">
              <a:defRPr/>
            </a:pPr>
            <a:endParaRPr lang="en-IE" sz="2400" dirty="0">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F6166566-455C-476F-9349-B72DF1BA3583}"/>
              </a:ext>
            </a:extLst>
          </p:cNvPr>
          <p:cNvSpPr/>
          <p:nvPr/>
        </p:nvSpPr>
        <p:spPr>
          <a:xfrm>
            <a:off x="4415136" y="2263355"/>
            <a:ext cx="10332000" cy="8928000"/>
          </a:xfrm>
          <a:prstGeom prst="roundRect">
            <a:avLst/>
          </a:prstGeom>
          <a:noFill/>
          <a:ln w="38100"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IE" sz="2800" b="0" i="0" u="none" strike="noStrike" kern="0" cap="none" spc="0" normalizeH="0" baseline="0" noProof="0">
              <a:ln>
                <a:noFill/>
              </a:ln>
              <a:solidFill>
                <a:srgbClr val="000000"/>
              </a:solidFill>
              <a:effectLst/>
              <a:uLnTx/>
              <a:uFillTx/>
              <a:latin typeface="Calibri"/>
              <a:ea typeface="+mn-ea"/>
              <a:cs typeface="Calibri"/>
              <a:sym typeface="Calibri"/>
            </a:endParaRPr>
          </a:p>
        </p:txBody>
      </p:sp>
      <p:pic>
        <p:nvPicPr>
          <p:cNvPr id="38" name="1_topline_sales.png" descr="1_topline_sales.png">
            <a:extLst>
              <a:ext uri="{FF2B5EF4-FFF2-40B4-BE49-F238E27FC236}">
                <a16:creationId xmlns:a16="http://schemas.microsoft.com/office/drawing/2014/main" id="{4EE81D96-F310-44AE-B06D-ABB33ABD2E7B}"/>
              </a:ext>
            </a:extLst>
          </p:cNvPr>
          <p:cNvPicPr>
            <a:picLocks noChangeAspect="1"/>
          </p:cNvPicPr>
          <p:nvPr/>
        </p:nvPicPr>
        <p:blipFill>
          <a:blip r:embed="rId3">
            <a:extLst/>
          </a:blip>
          <a:stretch>
            <a:fillRect/>
          </a:stretch>
        </p:blipFill>
        <p:spPr>
          <a:xfrm>
            <a:off x="15778410" y="4917800"/>
            <a:ext cx="1758918" cy="1940200"/>
          </a:xfrm>
          <a:prstGeom prst="rect">
            <a:avLst/>
          </a:prstGeom>
          <a:ln w="12700">
            <a:miter lim="400000"/>
          </a:ln>
        </p:spPr>
      </p:pic>
      <p:pic>
        <p:nvPicPr>
          <p:cNvPr id="39" name="2_operations_supply_chains.png" descr="2_operations_supply_chains.png">
            <a:extLst>
              <a:ext uri="{FF2B5EF4-FFF2-40B4-BE49-F238E27FC236}">
                <a16:creationId xmlns:a16="http://schemas.microsoft.com/office/drawing/2014/main" id="{5AA5D312-A830-4389-81A5-35171D58EFAB}"/>
              </a:ext>
            </a:extLst>
          </p:cNvPr>
          <p:cNvPicPr>
            <a:picLocks noChangeAspect="1"/>
          </p:cNvPicPr>
          <p:nvPr/>
        </p:nvPicPr>
        <p:blipFill>
          <a:blip r:embed="rId4">
            <a:extLst/>
          </a:blip>
          <a:stretch>
            <a:fillRect/>
          </a:stretch>
        </p:blipFill>
        <p:spPr>
          <a:xfrm>
            <a:off x="18925978" y="4956957"/>
            <a:ext cx="2423011" cy="1911378"/>
          </a:xfrm>
          <a:prstGeom prst="rect">
            <a:avLst/>
          </a:prstGeom>
          <a:ln w="12700">
            <a:miter lim="400000"/>
          </a:ln>
        </p:spPr>
      </p:pic>
      <p:pic>
        <p:nvPicPr>
          <p:cNvPr id="40" name="3_mgmt_support.png" descr="3_mgmt_support.png">
            <a:extLst>
              <a:ext uri="{FF2B5EF4-FFF2-40B4-BE49-F238E27FC236}">
                <a16:creationId xmlns:a16="http://schemas.microsoft.com/office/drawing/2014/main" id="{D02E929D-4B7F-4077-93FA-B2FB4B8216FF}"/>
              </a:ext>
            </a:extLst>
          </p:cNvPr>
          <p:cNvPicPr>
            <a:picLocks noChangeAspect="1"/>
          </p:cNvPicPr>
          <p:nvPr/>
        </p:nvPicPr>
        <p:blipFill>
          <a:blip r:embed="rId5">
            <a:extLst/>
          </a:blip>
          <a:stretch>
            <a:fillRect/>
          </a:stretch>
        </p:blipFill>
        <p:spPr>
          <a:xfrm>
            <a:off x="21799991" y="4789700"/>
            <a:ext cx="2584009" cy="2002480"/>
          </a:xfrm>
          <a:prstGeom prst="rect">
            <a:avLst/>
          </a:prstGeom>
          <a:ln w="12700">
            <a:miter lim="400000"/>
          </a:ln>
        </p:spPr>
      </p:pic>
      <p:pic>
        <p:nvPicPr>
          <p:cNvPr id="41" name="4_government_funding.png" descr="4_government_funding.png">
            <a:extLst>
              <a:ext uri="{FF2B5EF4-FFF2-40B4-BE49-F238E27FC236}">
                <a16:creationId xmlns:a16="http://schemas.microsoft.com/office/drawing/2014/main" id="{7CBBD21E-1F4B-43A9-A785-5C14E4289CD6}"/>
              </a:ext>
            </a:extLst>
          </p:cNvPr>
          <p:cNvPicPr>
            <a:picLocks noChangeAspect="1"/>
          </p:cNvPicPr>
          <p:nvPr/>
        </p:nvPicPr>
        <p:blipFill>
          <a:blip r:embed="rId6">
            <a:extLst/>
          </a:blip>
          <a:stretch>
            <a:fillRect/>
          </a:stretch>
        </p:blipFill>
        <p:spPr>
          <a:xfrm>
            <a:off x="15753696" y="8897726"/>
            <a:ext cx="2992652" cy="2002480"/>
          </a:xfrm>
          <a:prstGeom prst="rect">
            <a:avLst/>
          </a:prstGeom>
          <a:ln w="12700">
            <a:miter lim="400000"/>
          </a:ln>
        </p:spPr>
      </p:pic>
      <p:pic>
        <p:nvPicPr>
          <p:cNvPr id="42" name="5_working_capital.png" descr="5_working_capital.png">
            <a:extLst>
              <a:ext uri="{FF2B5EF4-FFF2-40B4-BE49-F238E27FC236}">
                <a16:creationId xmlns:a16="http://schemas.microsoft.com/office/drawing/2014/main" id="{67DF98DB-F6E8-4FE5-BFCA-AF97C84435C5}"/>
              </a:ext>
            </a:extLst>
          </p:cNvPr>
          <p:cNvPicPr>
            <a:picLocks noChangeAspect="1"/>
          </p:cNvPicPr>
          <p:nvPr/>
        </p:nvPicPr>
        <p:blipFill>
          <a:blip r:embed="rId7">
            <a:extLst/>
          </a:blip>
          <a:stretch>
            <a:fillRect/>
          </a:stretch>
        </p:blipFill>
        <p:spPr>
          <a:xfrm>
            <a:off x="19459619" y="9213359"/>
            <a:ext cx="1972215" cy="1686847"/>
          </a:xfrm>
          <a:prstGeom prst="rect">
            <a:avLst/>
          </a:prstGeom>
          <a:ln w="12700">
            <a:miter lim="400000"/>
          </a:ln>
        </p:spPr>
      </p:pic>
      <p:pic>
        <p:nvPicPr>
          <p:cNvPr id="43" name="6_crisis_agile_management.png" descr="6_crisis_agile_management.png">
            <a:extLst>
              <a:ext uri="{FF2B5EF4-FFF2-40B4-BE49-F238E27FC236}">
                <a16:creationId xmlns:a16="http://schemas.microsoft.com/office/drawing/2014/main" id="{0CCB766E-4326-4AE5-B551-4E5118260C6F}"/>
              </a:ext>
            </a:extLst>
          </p:cNvPr>
          <p:cNvPicPr>
            <a:picLocks noChangeAspect="1"/>
          </p:cNvPicPr>
          <p:nvPr/>
        </p:nvPicPr>
        <p:blipFill>
          <a:blip r:embed="rId8">
            <a:extLst/>
          </a:blip>
          <a:stretch>
            <a:fillRect/>
          </a:stretch>
        </p:blipFill>
        <p:spPr>
          <a:xfrm>
            <a:off x="21874476" y="8897726"/>
            <a:ext cx="2377450" cy="1911380"/>
          </a:xfrm>
          <a:prstGeom prst="rect">
            <a:avLst/>
          </a:prstGeom>
          <a:ln w="12700">
            <a:miter lim="400000"/>
          </a:ln>
        </p:spPr>
      </p:pic>
      <p:sp>
        <p:nvSpPr>
          <p:cNvPr id="2" name="Rectangle: Rounded Corners 1">
            <a:extLst>
              <a:ext uri="{FF2B5EF4-FFF2-40B4-BE49-F238E27FC236}">
                <a16:creationId xmlns:a16="http://schemas.microsoft.com/office/drawing/2014/main" id="{825BD26A-226E-4091-B5C0-76BC35BF019E}"/>
              </a:ext>
            </a:extLst>
          </p:cNvPr>
          <p:cNvSpPr/>
          <p:nvPr/>
        </p:nvSpPr>
        <p:spPr>
          <a:xfrm>
            <a:off x="15753696" y="2080621"/>
            <a:ext cx="8546483" cy="2111212"/>
          </a:xfrm>
          <a:prstGeom prst="roundRect">
            <a:avLst/>
          </a:prstGeom>
          <a:solidFill>
            <a:srgbClr val="143557"/>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IE"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IE"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alibri"/>
              </a:rPr>
              <a:t>Develop Action Plans Centred around 6 Core Themes:</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IE"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alibri"/>
              </a:rPr>
              <a:t> </a:t>
            </a:r>
          </a:p>
        </p:txBody>
      </p:sp>
      <p:sp>
        <p:nvSpPr>
          <p:cNvPr id="20" name="Title 1">
            <a:extLst>
              <a:ext uri="{FF2B5EF4-FFF2-40B4-BE49-F238E27FC236}">
                <a16:creationId xmlns:a16="http://schemas.microsoft.com/office/drawing/2014/main" id="{FAAA5890-1B05-4299-A8DB-1EB3A28ECA2B}"/>
              </a:ext>
            </a:extLst>
          </p:cNvPr>
          <p:cNvSpPr txBox="1">
            <a:spLocks/>
          </p:cNvSpPr>
          <p:nvPr/>
        </p:nvSpPr>
        <p:spPr>
          <a:xfrm>
            <a:off x="707597" y="240683"/>
            <a:ext cx="21603763" cy="11727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chor="ctr">
            <a:normAutofit/>
          </a:bodyPr>
          <a:lstStyle>
            <a:lvl1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000000"/>
                </a:solidFill>
                <a:uFillTx/>
                <a:latin typeface="Arial Narrow"/>
                <a:ea typeface="Arial Narrow"/>
                <a:cs typeface="Arial Narrow"/>
                <a:sym typeface="Arial Narrow"/>
              </a:defRPr>
            </a:lvl1pPr>
            <a:lvl2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2pPr>
            <a:lvl3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3pPr>
            <a:lvl4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4pPr>
            <a:lvl5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5pPr>
            <a:lvl6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6pPr>
            <a:lvl7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7pPr>
            <a:lvl8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8pPr>
            <a:lvl9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9pPr>
          </a:lstStyle>
          <a:p>
            <a:pPr lvl="0" hangingPunct="1"/>
            <a:r>
              <a:rPr lang="en-IE" dirty="0">
                <a:solidFill>
                  <a:schemeClr val="tx1"/>
                </a:solidFill>
              </a:rPr>
              <a:t>Crisis MANAGEMENT: PREPARING FOR A RECOVERY PERIOD – decision tree</a:t>
            </a:r>
            <a:endParaRPr kumimoji="0" lang="en-IE" sz="4000" b="1" i="0" u="none" strike="noStrike" kern="0" cap="all" spc="0" normalizeH="0" baseline="0" noProof="0" dirty="0">
              <a:ln>
                <a:noFill/>
              </a:ln>
              <a:solidFill>
                <a:srgbClr val="000000"/>
              </a:solidFill>
              <a:effectLst/>
              <a:uLnTx/>
              <a:uFillTx/>
              <a:latin typeface="Arial Narrow"/>
              <a:sym typeface="Arial Narrow"/>
            </a:endParaRPr>
          </a:p>
        </p:txBody>
      </p:sp>
    </p:spTree>
    <p:extLst>
      <p:ext uri="{BB962C8B-B14F-4D97-AF65-F5344CB8AC3E}">
        <p14:creationId xmlns:p14="http://schemas.microsoft.com/office/powerpoint/2010/main" val="1764948695"/>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xmlns:m="http://schemas.openxmlformats.org/officeDocument/2006/math" xmlns:a14="http://schemas.microsoft.com/office/drawing/2010/main">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Rounded Corners 31">
            <a:extLst>
              <a:ext uri="{FF2B5EF4-FFF2-40B4-BE49-F238E27FC236}">
                <a16:creationId xmlns:a16="http://schemas.microsoft.com/office/drawing/2014/main" id="{FA152EC8-5351-434D-B61E-12B86946AF1B}"/>
              </a:ext>
            </a:extLst>
          </p:cNvPr>
          <p:cNvSpPr/>
          <p:nvPr/>
        </p:nvSpPr>
        <p:spPr>
          <a:xfrm>
            <a:off x="15102061" y="2346124"/>
            <a:ext cx="9096077" cy="3420000"/>
          </a:xfrm>
          <a:prstGeom prst="roundRect">
            <a:avLst/>
          </a:prstGeom>
          <a:solidFill>
            <a:srgbClr val="FFFFFF"/>
          </a:solidFill>
          <a:ln w="25400" cap="flat">
            <a:solidFill>
              <a:srgbClr val="14355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2800" b="0" i="0" u="none" strike="noStrike" cap="none" spc="0" normalizeH="0" baseline="0">
              <a:ln>
                <a:noFill/>
              </a:ln>
              <a:solidFill>
                <a:srgbClr val="000000"/>
              </a:solidFill>
              <a:effectLst/>
              <a:uFillTx/>
              <a:latin typeface="+mn-lt"/>
              <a:ea typeface="+mn-ea"/>
              <a:cs typeface="+mn-cs"/>
              <a:sym typeface="Calibri"/>
            </a:endParaRPr>
          </a:p>
        </p:txBody>
      </p:sp>
      <p:sp>
        <p:nvSpPr>
          <p:cNvPr id="31" name="Rectangle: Rounded Corners 30">
            <a:extLst>
              <a:ext uri="{FF2B5EF4-FFF2-40B4-BE49-F238E27FC236}">
                <a16:creationId xmlns:a16="http://schemas.microsoft.com/office/drawing/2014/main" id="{F42461D4-FAA8-4CAE-8FCA-93590DF7AD4E}"/>
              </a:ext>
            </a:extLst>
          </p:cNvPr>
          <p:cNvSpPr/>
          <p:nvPr/>
        </p:nvSpPr>
        <p:spPr>
          <a:xfrm>
            <a:off x="2737647" y="9205214"/>
            <a:ext cx="8784000" cy="3600000"/>
          </a:xfrm>
          <a:prstGeom prst="roundRect">
            <a:avLst/>
          </a:prstGeom>
          <a:solidFill>
            <a:srgbClr val="FFFFFF"/>
          </a:solidFill>
          <a:ln w="25400" cap="flat">
            <a:solidFill>
              <a:srgbClr val="14355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2800" b="0" i="0" u="none" strike="noStrike" cap="none" spc="0" normalizeH="0" baseline="0">
              <a:ln>
                <a:noFill/>
              </a:ln>
              <a:solidFill>
                <a:srgbClr val="000000"/>
              </a:solidFill>
              <a:effectLst/>
              <a:uFillTx/>
              <a:latin typeface="+mn-lt"/>
              <a:ea typeface="+mn-ea"/>
              <a:cs typeface="+mn-cs"/>
              <a:sym typeface="Calibri"/>
            </a:endParaRPr>
          </a:p>
        </p:txBody>
      </p:sp>
      <p:sp>
        <p:nvSpPr>
          <p:cNvPr id="30" name="Rectangle: Rounded Corners 29">
            <a:extLst>
              <a:ext uri="{FF2B5EF4-FFF2-40B4-BE49-F238E27FC236}">
                <a16:creationId xmlns:a16="http://schemas.microsoft.com/office/drawing/2014/main" id="{EEB37FA4-B11E-4656-8D92-8141E64CBEFA}"/>
              </a:ext>
            </a:extLst>
          </p:cNvPr>
          <p:cNvSpPr/>
          <p:nvPr/>
        </p:nvSpPr>
        <p:spPr>
          <a:xfrm>
            <a:off x="2737647" y="5975267"/>
            <a:ext cx="8784000" cy="3132000"/>
          </a:xfrm>
          <a:prstGeom prst="roundRect">
            <a:avLst/>
          </a:prstGeom>
          <a:solidFill>
            <a:srgbClr val="FFFFFF"/>
          </a:solidFill>
          <a:ln w="25400" cap="flat">
            <a:solidFill>
              <a:srgbClr val="14355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2800" b="0" i="0" u="none" strike="noStrike" cap="none" spc="0" normalizeH="0" baseline="0">
              <a:ln>
                <a:noFill/>
              </a:ln>
              <a:solidFill>
                <a:srgbClr val="000000"/>
              </a:solidFill>
              <a:effectLst/>
              <a:uFillTx/>
              <a:latin typeface="+mn-lt"/>
              <a:ea typeface="+mn-ea"/>
              <a:cs typeface="+mn-cs"/>
              <a:sym typeface="Calibri"/>
            </a:endParaRPr>
          </a:p>
        </p:txBody>
      </p:sp>
      <p:sp>
        <p:nvSpPr>
          <p:cNvPr id="748" name="Slide Number Placeholder 3"/>
          <p:cNvSpPr txBox="1">
            <a:spLocks noGrp="1"/>
          </p:cNvSpPr>
          <p:nvPr>
            <p:ph type="sldNum" sz="quarter" idx="4294967295"/>
          </p:nvPr>
        </p:nvSpPr>
        <p:spPr>
          <a:xfrm>
            <a:off x="902513" y="12905010"/>
            <a:ext cx="182217" cy="34562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A7A7A7"/>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A7A7A7"/>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18</a:t>
            </a:fld>
            <a:endParaRPr kumimoji="0" sz="2400" b="0" i="0" u="none" strike="noStrike" kern="0" cap="none" spc="0" normalizeH="0" baseline="0" noProof="0">
              <a:ln>
                <a:noFill/>
              </a:ln>
              <a:solidFill>
                <a:srgbClr val="A7A7A7"/>
              </a:solidFill>
              <a:effectLst/>
              <a:uLnTx/>
              <a:uFillTx/>
              <a:latin typeface="Arial"/>
              <a:cs typeface="Arial"/>
              <a:sym typeface="Arial"/>
            </a:endParaRPr>
          </a:p>
        </p:txBody>
      </p:sp>
      <p:sp>
        <p:nvSpPr>
          <p:cNvPr id="749" name="TextBox 4"/>
          <p:cNvSpPr txBox="1"/>
          <p:nvPr/>
        </p:nvSpPr>
        <p:spPr>
          <a:xfrm>
            <a:off x="1095487" y="12813570"/>
            <a:ext cx="2134463" cy="5285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8" tIns="91438" rIns="91438" bIns="91438" anchor="ctr">
            <a:spAutoFit/>
          </a:bodyPr>
          <a:lstStyle/>
          <a:p>
            <a:pPr marL="0" marR="0" lvl="0" indent="0" algn="l" defTabSz="1828800" rtl="0" eaLnBrk="1" fontAlgn="auto" latinLnBrk="0" hangingPunct="0">
              <a:lnSpc>
                <a:spcPct val="100000"/>
              </a:lnSpc>
              <a:spcBef>
                <a:spcPts val="0"/>
              </a:spcBef>
              <a:spcAft>
                <a:spcPts val="0"/>
              </a:spcAft>
              <a:buClrTx/>
              <a:buSzTx/>
              <a:buFontTx/>
              <a:buNone/>
              <a:tabLst/>
              <a:defRPr sz="2400">
                <a:solidFill>
                  <a:srgbClr val="A7A7A7"/>
                </a:solidFill>
                <a:latin typeface="Arial"/>
                <a:ea typeface="Arial"/>
                <a:cs typeface="Arial"/>
                <a:sym typeface="Arial"/>
              </a:defRPr>
            </a:pPr>
            <a:r>
              <a:rPr kumimoji="0" sz="2400" b="0" i="0" u="none" strike="noStrike" kern="0" cap="none" spc="0" normalizeH="0" baseline="0" noProof="0">
                <a:ln>
                  <a:noFill/>
                </a:ln>
                <a:solidFill>
                  <a:srgbClr val="A7A7A7"/>
                </a:solidFill>
                <a:effectLst/>
                <a:uLnTx/>
                <a:uFillTx/>
                <a:latin typeface="Arial"/>
                <a:cs typeface="Arial"/>
                <a:sym typeface="Arial"/>
              </a:rPr>
              <a:t>-</a:t>
            </a:r>
            <a:r>
              <a:rPr kumimoji="0" sz="2400" b="0" i="0" u="none" strike="noStrike" kern="0" cap="none" spc="200" normalizeH="0" baseline="0" noProof="0">
                <a:ln>
                  <a:noFill/>
                </a:ln>
                <a:solidFill>
                  <a:srgbClr val="A7A7A7"/>
                </a:solidFill>
                <a:effectLst/>
                <a:uLnTx/>
                <a:uFillTx/>
                <a:latin typeface="Arial"/>
                <a:cs typeface="Arial"/>
                <a:sym typeface="Arial"/>
              </a:rPr>
              <a:t> </a:t>
            </a:r>
            <a:r>
              <a:rPr kumimoji="0" sz="2400" b="0" i="0" u="none" strike="noStrike" kern="0" cap="none" spc="600" normalizeH="0" baseline="0" noProof="0">
                <a:ln>
                  <a:noFill/>
                </a:ln>
                <a:solidFill>
                  <a:srgbClr val="A7A7A7"/>
                </a:solidFill>
                <a:effectLst/>
                <a:uLnTx/>
                <a:uFillTx/>
                <a:latin typeface="Arial"/>
                <a:cs typeface="Arial"/>
                <a:sym typeface="Arial"/>
              </a:rPr>
              <a:t>MAZARS</a:t>
            </a:r>
          </a:p>
        </p:txBody>
      </p:sp>
      <p:sp>
        <p:nvSpPr>
          <p:cNvPr id="14" name="Title 1">
            <a:extLst>
              <a:ext uri="{FF2B5EF4-FFF2-40B4-BE49-F238E27FC236}">
                <a16:creationId xmlns:a16="http://schemas.microsoft.com/office/drawing/2014/main" id="{D79F7AC8-6BD0-4C6D-B7B6-5F981E39D055}"/>
              </a:ext>
            </a:extLst>
          </p:cNvPr>
          <p:cNvSpPr txBox="1">
            <a:spLocks noGrp="1"/>
          </p:cNvSpPr>
          <p:nvPr>
            <p:ph type="title"/>
          </p:nvPr>
        </p:nvSpPr>
        <p:spPr>
          <a:xfrm>
            <a:off x="707597" y="240683"/>
            <a:ext cx="23473200" cy="1172734"/>
          </a:xfrm>
          <a:prstGeom prst="rect">
            <a:avLst/>
          </a:prstGeom>
        </p:spPr>
        <p:txBody>
          <a:bodyPr>
            <a:normAutofit/>
          </a:bodyPr>
          <a:lstStyle>
            <a:lvl1pPr>
              <a:defRPr>
                <a:solidFill>
                  <a:srgbClr val="000000"/>
                </a:solidFill>
              </a:defRPr>
            </a:lvl1pPr>
          </a:lstStyle>
          <a:p>
            <a:r>
              <a:rPr lang="en-IE" dirty="0">
                <a:solidFill>
                  <a:schemeClr val="tx1"/>
                </a:solidFill>
              </a:rPr>
              <a:t>Crisis MANAGEMENT: PREPARING FOR A RECOVERY PERIOD</a:t>
            </a:r>
            <a:endParaRPr dirty="0"/>
          </a:p>
        </p:txBody>
      </p:sp>
      <p:sp>
        <p:nvSpPr>
          <p:cNvPr id="33" name="Rectangle 14">
            <a:extLst>
              <a:ext uri="{FF2B5EF4-FFF2-40B4-BE49-F238E27FC236}">
                <a16:creationId xmlns:a16="http://schemas.microsoft.com/office/drawing/2014/main" id="{56BC1508-B255-4DB7-B1FD-1F7D15F2536A}"/>
              </a:ext>
            </a:extLst>
          </p:cNvPr>
          <p:cNvSpPr/>
          <p:nvPr/>
        </p:nvSpPr>
        <p:spPr>
          <a:xfrm>
            <a:off x="0" y="500346"/>
            <a:ext cx="474616" cy="111763"/>
          </a:xfrm>
          <a:prstGeom prst="rect">
            <a:avLst/>
          </a:prstGeom>
          <a:solidFill>
            <a:schemeClr val="accent1"/>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34" name="Rectangle 15">
            <a:extLst>
              <a:ext uri="{FF2B5EF4-FFF2-40B4-BE49-F238E27FC236}">
                <a16:creationId xmlns:a16="http://schemas.microsoft.com/office/drawing/2014/main" id="{151B1248-3C10-4D71-BFFA-C800110843F0}"/>
              </a:ext>
            </a:extLst>
          </p:cNvPr>
          <p:cNvSpPr/>
          <p:nvPr/>
        </p:nvSpPr>
        <p:spPr>
          <a:xfrm>
            <a:off x="0" y="706604"/>
            <a:ext cx="474616" cy="111763"/>
          </a:xfrm>
          <a:prstGeom prst="rect">
            <a:avLst/>
          </a:prstGeom>
          <a:solidFill>
            <a:schemeClr val="accent2"/>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35" name="Rectangle 16">
            <a:extLst>
              <a:ext uri="{FF2B5EF4-FFF2-40B4-BE49-F238E27FC236}">
                <a16:creationId xmlns:a16="http://schemas.microsoft.com/office/drawing/2014/main" id="{FB5C7848-1BF5-498B-8CD1-489A79B4B79E}"/>
              </a:ext>
            </a:extLst>
          </p:cNvPr>
          <p:cNvSpPr/>
          <p:nvPr/>
        </p:nvSpPr>
        <p:spPr>
          <a:xfrm>
            <a:off x="0" y="912859"/>
            <a:ext cx="474616" cy="111763"/>
          </a:xfrm>
          <a:prstGeom prst="rect">
            <a:avLst/>
          </a:prstGeom>
          <a:solidFill>
            <a:schemeClr val="accent3"/>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37" name="TextBox 36">
            <a:extLst>
              <a:ext uri="{FF2B5EF4-FFF2-40B4-BE49-F238E27FC236}">
                <a16:creationId xmlns:a16="http://schemas.microsoft.com/office/drawing/2014/main" id="{74673A2B-AD41-46AE-A6DA-906D5463FFDD}"/>
              </a:ext>
            </a:extLst>
          </p:cNvPr>
          <p:cNvSpPr txBox="1"/>
          <p:nvPr/>
        </p:nvSpPr>
        <p:spPr>
          <a:xfrm>
            <a:off x="993621" y="1611746"/>
            <a:ext cx="12945403" cy="615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8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Develop crisis action plan across major themes:</a:t>
            </a:r>
            <a:endParaRPr kumimoji="0" lang="en-IE" sz="28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endParaRPr>
          </a:p>
        </p:txBody>
      </p:sp>
      <p:pic>
        <p:nvPicPr>
          <p:cNvPr id="46" name="3_mgmt_support.png" descr="3_mgmt_support.png">
            <a:extLst>
              <a:ext uri="{FF2B5EF4-FFF2-40B4-BE49-F238E27FC236}">
                <a16:creationId xmlns:a16="http://schemas.microsoft.com/office/drawing/2014/main" id="{97980ACB-5C65-4790-A80E-695D34ABDF9B}"/>
              </a:ext>
            </a:extLst>
          </p:cNvPr>
          <p:cNvPicPr>
            <a:picLocks noChangeAspect="1"/>
          </p:cNvPicPr>
          <p:nvPr/>
        </p:nvPicPr>
        <p:blipFill>
          <a:blip r:embed="rId2">
            <a:extLst/>
          </a:blip>
          <a:stretch>
            <a:fillRect/>
          </a:stretch>
        </p:blipFill>
        <p:spPr>
          <a:xfrm>
            <a:off x="153638" y="10207571"/>
            <a:ext cx="2584009" cy="2002480"/>
          </a:xfrm>
          <a:prstGeom prst="rect">
            <a:avLst/>
          </a:prstGeom>
          <a:ln w="12700">
            <a:miter lim="400000"/>
          </a:ln>
        </p:spPr>
      </p:pic>
      <p:pic>
        <p:nvPicPr>
          <p:cNvPr id="60" name="4_government_funding.png" descr="4_government_funding.png">
            <a:extLst>
              <a:ext uri="{FF2B5EF4-FFF2-40B4-BE49-F238E27FC236}">
                <a16:creationId xmlns:a16="http://schemas.microsoft.com/office/drawing/2014/main" id="{FC1423E3-38F3-4F7D-8396-156BB83A7C66}"/>
              </a:ext>
            </a:extLst>
          </p:cNvPr>
          <p:cNvPicPr>
            <a:picLocks noChangeAspect="1"/>
          </p:cNvPicPr>
          <p:nvPr/>
        </p:nvPicPr>
        <p:blipFill>
          <a:blip r:embed="rId3">
            <a:extLst/>
          </a:blip>
          <a:stretch>
            <a:fillRect/>
          </a:stretch>
        </p:blipFill>
        <p:spPr>
          <a:xfrm>
            <a:off x="11958384" y="2807151"/>
            <a:ext cx="2992652" cy="2002480"/>
          </a:xfrm>
          <a:prstGeom prst="rect">
            <a:avLst/>
          </a:prstGeom>
          <a:ln w="12700">
            <a:miter lim="400000"/>
          </a:ln>
        </p:spPr>
      </p:pic>
      <p:pic>
        <p:nvPicPr>
          <p:cNvPr id="61" name="5_working_capital.png" descr="5_working_capital.png">
            <a:extLst>
              <a:ext uri="{FF2B5EF4-FFF2-40B4-BE49-F238E27FC236}">
                <a16:creationId xmlns:a16="http://schemas.microsoft.com/office/drawing/2014/main" id="{3A1F57A7-A248-4A17-B414-9C036C499EC9}"/>
              </a:ext>
            </a:extLst>
          </p:cNvPr>
          <p:cNvPicPr>
            <a:picLocks noChangeAspect="1"/>
          </p:cNvPicPr>
          <p:nvPr/>
        </p:nvPicPr>
        <p:blipFill>
          <a:blip r:embed="rId4">
            <a:extLst/>
          </a:blip>
          <a:stretch>
            <a:fillRect/>
          </a:stretch>
        </p:blipFill>
        <p:spPr>
          <a:xfrm>
            <a:off x="12136384" y="6460136"/>
            <a:ext cx="1972215" cy="1686847"/>
          </a:xfrm>
          <a:prstGeom prst="rect">
            <a:avLst/>
          </a:prstGeom>
          <a:ln w="12700">
            <a:miter lim="400000"/>
          </a:ln>
        </p:spPr>
      </p:pic>
      <p:pic>
        <p:nvPicPr>
          <p:cNvPr id="62" name="6_crisis_agile_management.png" descr="6_crisis_agile_management.png">
            <a:extLst>
              <a:ext uri="{FF2B5EF4-FFF2-40B4-BE49-F238E27FC236}">
                <a16:creationId xmlns:a16="http://schemas.microsoft.com/office/drawing/2014/main" id="{C6CB807A-6B0F-4BB9-8445-40115B81A5A2}"/>
              </a:ext>
            </a:extLst>
          </p:cNvPr>
          <p:cNvPicPr>
            <a:picLocks noChangeAspect="1"/>
          </p:cNvPicPr>
          <p:nvPr/>
        </p:nvPicPr>
        <p:blipFill>
          <a:blip r:embed="rId5">
            <a:extLst/>
          </a:blip>
          <a:stretch>
            <a:fillRect/>
          </a:stretch>
        </p:blipFill>
        <p:spPr>
          <a:xfrm>
            <a:off x="12315501" y="10049524"/>
            <a:ext cx="2377450" cy="1911380"/>
          </a:xfrm>
          <a:prstGeom prst="rect">
            <a:avLst/>
          </a:prstGeom>
          <a:ln w="12700">
            <a:miter lim="400000"/>
          </a:ln>
        </p:spPr>
      </p:pic>
      <p:pic>
        <p:nvPicPr>
          <p:cNvPr id="16" name="1_topline_sales.png" descr="1_topline_sales.png">
            <a:extLst>
              <a:ext uri="{FF2B5EF4-FFF2-40B4-BE49-F238E27FC236}">
                <a16:creationId xmlns:a16="http://schemas.microsoft.com/office/drawing/2014/main" id="{AAA1C3A6-4A42-4A9E-B28A-1ABF560CF43B}"/>
              </a:ext>
            </a:extLst>
          </p:cNvPr>
          <p:cNvPicPr>
            <a:picLocks noChangeAspect="1"/>
          </p:cNvPicPr>
          <p:nvPr/>
        </p:nvPicPr>
        <p:blipFill>
          <a:blip r:embed="rId6">
            <a:extLst/>
          </a:blip>
          <a:stretch>
            <a:fillRect/>
          </a:stretch>
        </p:blipFill>
        <p:spPr>
          <a:xfrm>
            <a:off x="-63839" y="3222405"/>
            <a:ext cx="1758918" cy="1940200"/>
          </a:xfrm>
          <a:prstGeom prst="rect">
            <a:avLst/>
          </a:prstGeom>
          <a:ln w="12700">
            <a:miter lim="400000"/>
          </a:ln>
        </p:spPr>
      </p:pic>
      <p:pic>
        <p:nvPicPr>
          <p:cNvPr id="17" name="2_operations_supply_chains.png" descr="2_operations_supply_chains.png">
            <a:extLst>
              <a:ext uri="{FF2B5EF4-FFF2-40B4-BE49-F238E27FC236}">
                <a16:creationId xmlns:a16="http://schemas.microsoft.com/office/drawing/2014/main" id="{E7FF30E8-08B5-4C3D-85F7-1E78CAD7B46B}"/>
              </a:ext>
            </a:extLst>
          </p:cNvPr>
          <p:cNvPicPr>
            <a:picLocks noChangeAspect="1"/>
          </p:cNvPicPr>
          <p:nvPr/>
        </p:nvPicPr>
        <p:blipFill>
          <a:blip r:embed="rId7">
            <a:extLst/>
          </a:blip>
          <a:stretch>
            <a:fillRect/>
          </a:stretch>
        </p:blipFill>
        <p:spPr>
          <a:xfrm>
            <a:off x="131702" y="6582799"/>
            <a:ext cx="2423011" cy="1911378"/>
          </a:xfrm>
          <a:prstGeom prst="rect">
            <a:avLst/>
          </a:prstGeom>
          <a:ln w="12700">
            <a:miter lim="400000"/>
          </a:ln>
        </p:spPr>
      </p:pic>
      <p:sp>
        <p:nvSpPr>
          <p:cNvPr id="2" name="Rectangle: Rounded Corners 1">
            <a:extLst>
              <a:ext uri="{FF2B5EF4-FFF2-40B4-BE49-F238E27FC236}">
                <a16:creationId xmlns:a16="http://schemas.microsoft.com/office/drawing/2014/main" id="{130DAD36-7961-4C8D-915D-F795C027A870}"/>
              </a:ext>
            </a:extLst>
          </p:cNvPr>
          <p:cNvSpPr/>
          <p:nvPr/>
        </p:nvSpPr>
        <p:spPr>
          <a:xfrm>
            <a:off x="2597410" y="2346124"/>
            <a:ext cx="8784000" cy="3420000"/>
          </a:xfrm>
          <a:prstGeom prst="roundRect">
            <a:avLst/>
          </a:prstGeom>
          <a:solidFill>
            <a:srgbClr val="FFFFFF"/>
          </a:solidFill>
          <a:ln w="25400" cap="flat">
            <a:solidFill>
              <a:srgbClr val="14355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2800" b="0" i="0" u="none" strike="noStrike" cap="none" spc="0" normalizeH="0" baseline="0">
              <a:ln>
                <a:noFill/>
              </a:ln>
              <a:solidFill>
                <a:srgbClr val="000000"/>
              </a:solidFill>
              <a:effectLst/>
              <a:uFillTx/>
              <a:latin typeface="+mn-lt"/>
              <a:ea typeface="+mn-ea"/>
              <a:cs typeface="+mn-cs"/>
              <a:sym typeface="Calibri"/>
            </a:endParaRPr>
          </a:p>
        </p:txBody>
      </p:sp>
      <p:sp>
        <p:nvSpPr>
          <p:cNvPr id="22" name="Rectangle: Rounded Corners 21">
            <a:extLst>
              <a:ext uri="{FF2B5EF4-FFF2-40B4-BE49-F238E27FC236}">
                <a16:creationId xmlns:a16="http://schemas.microsoft.com/office/drawing/2014/main" id="{55DC9ADF-CC4B-4C11-B119-5B7EAE1DFF22}"/>
              </a:ext>
            </a:extLst>
          </p:cNvPr>
          <p:cNvSpPr/>
          <p:nvPr/>
        </p:nvSpPr>
        <p:spPr>
          <a:xfrm>
            <a:off x="15212145" y="5906956"/>
            <a:ext cx="9006655" cy="3168000"/>
          </a:xfrm>
          <a:prstGeom prst="roundRect">
            <a:avLst/>
          </a:prstGeom>
          <a:solidFill>
            <a:srgbClr val="FFFFFF"/>
          </a:solidFill>
          <a:ln w="25400" cap="flat">
            <a:solidFill>
              <a:srgbClr val="14355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2800" b="0" i="0" u="none" strike="noStrike" cap="none" spc="0" normalizeH="0" baseline="0">
              <a:ln>
                <a:noFill/>
              </a:ln>
              <a:solidFill>
                <a:srgbClr val="000000"/>
              </a:solidFill>
              <a:effectLst/>
              <a:uFillTx/>
              <a:latin typeface="+mn-lt"/>
              <a:ea typeface="+mn-ea"/>
              <a:cs typeface="+mn-cs"/>
              <a:sym typeface="Calibri"/>
            </a:endParaRPr>
          </a:p>
        </p:txBody>
      </p:sp>
      <p:sp>
        <p:nvSpPr>
          <p:cNvPr id="23" name="Rectangle: Rounded Corners 22">
            <a:extLst>
              <a:ext uri="{FF2B5EF4-FFF2-40B4-BE49-F238E27FC236}">
                <a16:creationId xmlns:a16="http://schemas.microsoft.com/office/drawing/2014/main" id="{1D7BCA34-4FC0-4EFE-A2E3-09E636C92512}"/>
              </a:ext>
            </a:extLst>
          </p:cNvPr>
          <p:cNvSpPr/>
          <p:nvPr/>
        </p:nvSpPr>
        <p:spPr>
          <a:xfrm>
            <a:off x="15191483" y="9180176"/>
            <a:ext cx="9006655" cy="3636000"/>
          </a:xfrm>
          <a:prstGeom prst="roundRect">
            <a:avLst/>
          </a:prstGeom>
          <a:solidFill>
            <a:srgbClr val="FFFFFF"/>
          </a:solidFill>
          <a:ln w="25400" cap="flat">
            <a:solidFill>
              <a:srgbClr val="14355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2800" b="0" i="0" u="none" strike="noStrike" cap="none" spc="0" normalizeH="0" baseline="0">
              <a:ln>
                <a:noFill/>
              </a:ln>
              <a:solidFill>
                <a:srgbClr val="000000"/>
              </a:solidFill>
              <a:effectLst/>
              <a:uFillTx/>
              <a:latin typeface="+mn-lt"/>
              <a:ea typeface="+mn-ea"/>
              <a:cs typeface="+mn-cs"/>
              <a:sym typeface="Calibri"/>
            </a:endParaRPr>
          </a:p>
        </p:txBody>
      </p:sp>
      <p:sp>
        <p:nvSpPr>
          <p:cNvPr id="3" name="TextBox 2">
            <a:extLst>
              <a:ext uri="{FF2B5EF4-FFF2-40B4-BE49-F238E27FC236}">
                <a16:creationId xmlns:a16="http://schemas.microsoft.com/office/drawing/2014/main" id="{FF32ED8E-497C-4A7D-8E0F-FEE2C6519CE8}"/>
              </a:ext>
            </a:extLst>
          </p:cNvPr>
          <p:cNvSpPr txBox="1"/>
          <p:nvPr/>
        </p:nvSpPr>
        <p:spPr>
          <a:xfrm>
            <a:off x="2891818" y="2336658"/>
            <a:ext cx="6923427" cy="38779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Sales decline mitigation</a:t>
            </a:r>
          </a:p>
          <a:p>
            <a:pPr marL="457200" marR="0" indent="-457200" algn="l" defTabSz="914400" rtl="0" fontAlgn="auto" latinLnBrk="0" hangingPunct="0">
              <a:lnSpc>
                <a:spcPct val="100000"/>
              </a:lnSpc>
              <a:spcBef>
                <a:spcPts val="0"/>
              </a:spcBef>
              <a:spcAft>
                <a:spcPts val="0"/>
              </a:spcAft>
              <a:buClrTx/>
              <a:buSzTx/>
              <a:buFontTx/>
              <a:buChar char="-"/>
              <a:tabLst/>
            </a:pPr>
            <a:r>
              <a:rPr lang="en-GB" sz="2400" dirty="0">
                <a:latin typeface="Arial" panose="020B0604020202020204" pitchFamily="34" charset="0"/>
                <a:cs typeface="Arial" panose="020B0604020202020204" pitchFamily="34" charset="0"/>
              </a:rPr>
              <a:t>Pursue new revenue streams</a:t>
            </a:r>
          </a:p>
          <a:p>
            <a:pPr marL="457200" indent="-457200">
              <a:buFontTx/>
              <a:buChar char="-"/>
            </a:pPr>
            <a:r>
              <a:rPr lang="en-GB" sz="2400" dirty="0">
                <a:latin typeface="Arial" panose="020B0604020202020204" pitchFamily="34" charset="0"/>
                <a:cs typeface="Arial" panose="020B0604020202020204" pitchFamily="34" charset="0"/>
              </a:rPr>
              <a:t>Pursue alternative</a:t>
            </a:r>
            <a:r>
              <a:rPr kumimoji="0" lang="en-GB" sz="240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 sales channels</a:t>
            </a:r>
          </a:p>
          <a:p>
            <a:endParaRPr kumimoji="0" lang="en-GB" sz="240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a:p>
            <a:pPr marR="0" algn="l" defTabSz="914400" rtl="0" fontAlgn="auto" latinLnBrk="0" hangingPunct="0">
              <a:lnSpc>
                <a:spcPct val="100000"/>
              </a:lnSpc>
              <a:spcBef>
                <a:spcPts val="0"/>
              </a:spcBef>
              <a:spcAft>
                <a:spcPts val="0"/>
              </a:spcAft>
              <a:buClrTx/>
              <a:buSzTx/>
              <a:tabLst/>
            </a:pPr>
            <a:r>
              <a:rPr kumimoji="0" lang="en-GB" sz="24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Mothball trading activity</a:t>
            </a:r>
          </a:p>
          <a:p>
            <a:pPr marR="0" algn="l" defTabSz="914400" rtl="0" fontAlgn="auto" latinLnBrk="0" hangingPunct="0">
              <a:lnSpc>
                <a:spcPct val="100000"/>
              </a:lnSpc>
              <a:spcBef>
                <a:spcPts val="0"/>
              </a:spcBef>
              <a:spcAft>
                <a:spcPts val="0"/>
              </a:spcAft>
              <a:buClrTx/>
              <a:buSzTx/>
              <a:tabLst/>
            </a:pPr>
            <a:endParaRPr kumimoji="0" lang="en-GB" sz="24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a:p>
            <a:pPr marR="0" algn="l" defTabSz="914400" rtl="0" fontAlgn="auto" latinLnBrk="0" hangingPunct="0">
              <a:lnSpc>
                <a:spcPct val="100000"/>
              </a:lnSpc>
              <a:spcBef>
                <a:spcPts val="0"/>
              </a:spcBef>
              <a:spcAft>
                <a:spcPts val="0"/>
              </a:spcAft>
              <a:buClrTx/>
              <a:buSzTx/>
              <a:tabLst/>
            </a:pPr>
            <a:r>
              <a:rPr lang="en-GB" sz="2400" b="1" dirty="0">
                <a:solidFill>
                  <a:srgbClr val="002060"/>
                </a:solidFill>
                <a:latin typeface="Arial" panose="020B0604020202020204" pitchFamily="34" charset="0"/>
                <a:cs typeface="Arial" panose="020B0604020202020204" pitchFamily="34" charset="0"/>
              </a:rPr>
              <a:t>Quantify financial impact on sales</a:t>
            </a:r>
          </a:p>
          <a:p>
            <a:pPr marR="0" algn="l" defTabSz="914400" rtl="0" fontAlgn="auto" latinLnBrk="0" hangingPunct="0">
              <a:lnSpc>
                <a:spcPct val="100000"/>
              </a:lnSpc>
              <a:spcBef>
                <a:spcPts val="0"/>
              </a:spcBef>
              <a:spcAft>
                <a:spcPts val="0"/>
              </a:spcAft>
              <a:buClrTx/>
              <a:buSzTx/>
              <a:tabLst/>
            </a:pPr>
            <a:r>
              <a:rPr lang="en-GB" sz="2400" b="1" dirty="0">
                <a:solidFill>
                  <a:srgbClr val="002060"/>
                </a:solidFill>
                <a:latin typeface="Arial" panose="020B0604020202020204" pitchFamily="34" charset="0"/>
                <a:cs typeface="Arial" panose="020B0604020202020204" pitchFamily="34" charset="0"/>
              </a:rPr>
              <a:t>Develop detailed actions to deliver objective</a:t>
            </a:r>
          </a:p>
          <a:p>
            <a:pPr marR="0" algn="l" defTabSz="914400" rtl="0" fontAlgn="auto" latinLnBrk="0" hangingPunct="0">
              <a:lnSpc>
                <a:spcPct val="100000"/>
              </a:lnSpc>
              <a:spcBef>
                <a:spcPts val="0"/>
              </a:spcBef>
              <a:spcAft>
                <a:spcPts val="0"/>
              </a:spcAft>
              <a:buClrTx/>
              <a:buSzTx/>
              <a:tabLst/>
            </a:pPr>
            <a:r>
              <a:rPr kumimoji="0" lang="en-GB" sz="24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Assign timelines, milestones &amp; owners</a:t>
            </a:r>
          </a:p>
          <a:p>
            <a:pPr marL="457200" marR="0" indent="-457200" algn="l" defTabSz="914400" rtl="0" fontAlgn="auto" latinLnBrk="0" hangingPunct="0">
              <a:lnSpc>
                <a:spcPct val="100000"/>
              </a:lnSpc>
              <a:spcBef>
                <a:spcPts val="0"/>
              </a:spcBef>
              <a:spcAft>
                <a:spcPts val="0"/>
              </a:spcAft>
              <a:buClrTx/>
              <a:buSzTx/>
              <a:buFontTx/>
              <a:buChar char="-"/>
              <a:tabLst/>
            </a:pPr>
            <a:endParaRPr kumimoji="0" lang="en-GB" sz="24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
        <p:nvSpPr>
          <p:cNvPr id="25" name="TextBox 24">
            <a:extLst>
              <a:ext uri="{FF2B5EF4-FFF2-40B4-BE49-F238E27FC236}">
                <a16:creationId xmlns:a16="http://schemas.microsoft.com/office/drawing/2014/main" id="{0C797E83-446F-4CA6-A541-C447BD62A2C7}"/>
              </a:ext>
            </a:extLst>
          </p:cNvPr>
          <p:cNvSpPr txBox="1"/>
          <p:nvPr/>
        </p:nvSpPr>
        <p:spPr>
          <a:xfrm>
            <a:off x="2887701" y="6200710"/>
            <a:ext cx="6923427" cy="27699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sz="2400" b="1" dirty="0">
                <a:latin typeface="Arial" panose="020B0604020202020204" pitchFamily="34" charset="0"/>
                <a:cs typeface="Arial" panose="020B0604020202020204" pitchFamily="34" charset="0"/>
              </a:rPr>
              <a:t>Operational cost reductions &amp; matching</a:t>
            </a:r>
            <a:endParaRPr lang="en-GB" sz="2400" dirty="0">
              <a:latin typeface="Arial" panose="020B0604020202020204" pitchFamily="34" charset="0"/>
              <a:cs typeface="Arial" panose="020B0604020202020204" pitchFamily="34" charset="0"/>
            </a:endParaRPr>
          </a:p>
          <a:p>
            <a:pPr marR="0" algn="l" defTabSz="914400" rtl="0" fontAlgn="auto" latinLnBrk="0" hangingPunct="0">
              <a:lnSpc>
                <a:spcPct val="100000"/>
              </a:lnSpc>
              <a:spcBef>
                <a:spcPts val="0"/>
              </a:spcBef>
              <a:spcAft>
                <a:spcPts val="0"/>
              </a:spcAft>
              <a:buClrTx/>
              <a:buSzTx/>
              <a:tabLst/>
            </a:pPr>
            <a:r>
              <a:rPr lang="en-GB" sz="2400" b="1" dirty="0">
                <a:latin typeface="Arial" panose="020B0604020202020204" pitchFamily="34" charset="0"/>
                <a:cs typeface="Arial" panose="020B0604020202020204" pitchFamily="34" charset="0"/>
              </a:rPr>
              <a:t>Pursue alternative supply chains</a:t>
            </a:r>
          </a:p>
          <a:p>
            <a:pPr marR="0" algn="l" defTabSz="914400" rtl="0" fontAlgn="auto" latinLnBrk="0" hangingPunct="0">
              <a:lnSpc>
                <a:spcPct val="100000"/>
              </a:lnSpc>
              <a:spcBef>
                <a:spcPts val="0"/>
              </a:spcBef>
              <a:spcAft>
                <a:spcPts val="0"/>
              </a:spcAft>
              <a:buClrTx/>
              <a:buSzTx/>
              <a:tabLst/>
            </a:pPr>
            <a:r>
              <a:rPr lang="en-GB" sz="2400" b="1" dirty="0">
                <a:latin typeface="Arial" panose="020B0604020202020204" pitchFamily="34" charset="0"/>
                <a:cs typeface="Arial" panose="020B0604020202020204" pitchFamily="34" charset="0"/>
              </a:rPr>
              <a:t>Implement alternative operational model</a:t>
            </a:r>
          </a:p>
          <a:p>
            <a:pPr marR="0" algn="l" defTabSz="914400" rtl="0" fontAlgn="auto" latinLnBrk="0" hangingPunct="0">
              <a:lnSpc>
                <a:spcPct val="100000"/>
              </a:lnSpc>
              <a:spcBef>
                <a:spcPts val="0"/>
              </a:spcBef>
              <a:spcAft>
                <a:spcPts val="0"/>
              </a:spcAft>
              <a:buClrTx/>
              <a:buSzTx/>
              <a:tabLst/>
            </a:pPr>
            <a:endParaRPr lang="en-GB" sz="2400" b="1" dirty="0">
              <a:latin typeface="Arial" panose="020B0604020202020204" pitchFamily="34" charset="0"/>
              <a:cs typeface="Arial" panose="020B0604020202020204" pitchFamily="34" charset="0"/>
            </a:endParaRPr>
          </a:p>
          <a:p>
            <a:pPr marR="0" algn="l" defTabSz="914400" rtl="0" fontAlgn="auto" latinLnBrk="0" hangingPunct="0">
              <a:lnSpc>
                <a:spcPct val="100000"/>
              </a:lnSpc>
              <a:spcBef>
                <a:spcPts val="0"/>
              </a:spcBef>
              <a:spcAft>
                <a:spcPts val="0"/>
              </a:spcAft>
              <a:buClrTx/>
              <a:buSzTx/>
              <a:tabLst/>
            </a:pPr>
            <a:r>
              <a:rPr lang="en-GB" sz="2400" b="1" dirty="0">
                <a:solidFill>
                  <a:srgbClr val="002060"/>
                </a:solidFill>
                <a:latin typeface="Arial" panose="020B0604020202020204" pitchFamily="34" charset="0"/>
                <a:cs typeface="Arial" panose="020B0604020202020204" pitchFamily="34" charset="0"/>
              </a:rPr>
              <a:t>Quantify financial impact on cost of sales</a:t>
            </a:r>
          </a:p>
          <a:p>
            <a:r>
              <a:rPr lang="en-GB" sz="2400" b="1" dirty="0">
                <a:solidFill>
                  <a:srgbClr val="002060"/>
                </a:solidFill>
                <a:latin typeface="Arial" panose="020B0604020202020204" pitchFamily="34" charset="0"/>
                <a:cs typeface="Arial" panose="020B0604020202020204" pitchFamily="34" charset="0"/>
              </a:rPr>
              <a:t>Develop detailed actions to deliver objective</a:t>
            </a:r>
          </a:p>
          <a:p>
            <a:r>
              <a:rPr lang="en-GB" sz="2400" b="1" dirty="0">
                <a:solidFill>
                  <a:srgbClr val="002060"/>
                </a:solidFill>
                <a:latin typeface="Arial" panose="020B0604020202020204" pitchFamily="34" charset="0"/>
                <a:cs typeface="Arial" panose="020B0604020202020204" pitchFamily="34" charset="0"/>
              </a:rPr>
              <a:t>Assign timelines, milestones &amp; owners</a:t>
            </a:r>
          </a:p>
        </p:txBody>
      </p:sp>
      <p:sp>
        <p:nvSpPr>
          <p:cNvPr id="26" name="TextBox 25">
            <a:extLst>
              <a:ext uri="{FF2B5EF4-FFF2-40B4-BE49-F238E27FC236}">
                <a16:creationId xmlns:a16="http://schemas.microsoft.com/office/drawing/2014/main" id="{E66D653B-AD48-4F62-8A4B-9FDA77146EE1}"/>
              </a:ext>
            </a:extLst>
          </p:cNvPr>
          <p:cNvSpPr txBox="1"/>
          <p:nvPr/>
        </p:nvSpPr>
        <p:spPr>
          <a:xfrm>
            <a:off x="2887701" y="9394447"/>
            <a:ext cx="9051462" cy="33701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sz="2400" b="1" dirty="0">
                <a:latin typeface="Arial" panose="020B0604020202020204" pitchFamily="34" charset="0"/>
                <a:cs typeface="Arial" panose="020B0604020202020204" pitchFamily="34" charset="0"/>
              </a:rPr>
              <a:t>Overhead cost reductions</a:t>
            </a:r>
            <a:endParaRPr lang="en-GB" sz="2400" dirty="0">
              <a:latin typeface="Arial" panose="020B0604020202020204" pitchFamily="34" charset="0"/>
              <a:cs typeface="Arial" panose="020B0604020202020204" pitchFamily="34" charset="0"/>
            </a:endParaRPr>
          </a:p>
          <a:p>
            <a:pPr marR="0" algn="l" defTabSz="914400" rtl="0" fontAlgn="auto" latinLnBrk="0" hangingPunct="0">
              <a:lnSpc>
                <a:spcPct val="100000"/>
              </a:lnSpc>
              <a:spcBef>
                <a:spcPts val="0"/>
              </a:spcBef>
              <a:spcAft>
                <a:spcPts val="0"/>
              </a:spcAft>
              <a:buClrTx/>
              <a:buSzTx/>
              <a:tabLst/>
            </a:pPr>
            <a:endParaRPr lang="en-GB" sz="500" dirty="0">
              <a:latin typeface="Arial" panose="020B0604020202020204" pitchFamily="34" charset="0"/>
              <a:cs typeface="Arial" panose="020B0604020202020204" pitchFamily="34" charset="0"/>
            </a:endParaRPr>
          </a:p>
          <a:p>
            <a:pPr marR="0" algn="l" defTabSz="914400" rtl="0" fontAlgn="auto" latinLnBrk="0" hangingPunct="0">
              <a:lnSpc>
                <a:spcPct val="100000"/>
              </a:lnSpc>
              <a:spcBef>
                <a:spcPts val="0"/>
              </a:spcBef>
              <a:spcAft>
                <a:spcPts val="0"/>
              </a:spcAft>
              <a:buClrTx/>
              <a:buSzTx/>
              <a:tabLst/>
            </a:pPr>
            <a:r>
              <a:rPr lang="en-GB" sz="2400" b="1" dirty="0">
                <a:latin typeface="Arial" panose="020B0604020202020204" pitchFamily="34" charset="0"/>
                <a:cs typeface="Arial" panose="020B0604020202020204" pitchFamily="34" charset="0"/>
              </a:rPr>
              <a:t>Renegotiate of long term agreement costs</a:t>
            </a:r>
          </a:p>
          <a:p>
            <a:pPr marR="0" algn="l" defTabSz="914400" rtl="0" fontAlgn="auto" latinLnBrk="0" hangingPunct="0">
              <a:lnSpc>
                <a:spcPct val="100000"/>
              </a:lnSpc>
              <a:spcBef>
                <a:spcPts val="0"/>
              </a:spcBef>
              <a:spcAft>
                <a:spcPts val="0"/>
              </a:spcAft>
              <a:buClrTx/>
              <a:buSzTx/>
              <a:tabLst/>
            </a:pPr>
            <a:endParaRPr lang="en-GB" sz="500" b="1" dirty="0">
              <a:latin typeface="Arial" panose="020B0604020202020204" pitchFamily="34" charset="0"/>
              <a:cs typeface="Arial" panose="020B0604020202020204" pitchFamily="34" charset="0"/>
            </a:endParaRPr>
          </a:p>
          <a:p>
            <a:pPr marR="0" algn="l" defTabSz="914400" rtl="0" fontAlgn="auto" latinLnBrk="0" hangingPunct="0">
              <a:lnSpc>
                <a:spcPct val="100000"/>
              </a:lnSpc>
              <a:spcBef>
                <a:spcPts val="0"/>
              </a:spcBef>
              <a:spcAft>
                <a:spcPts val="0"/>
              </a:spcAft>
              <a:buClrTx/>
              <a:buSzTx/>
              <a:tabLst/>
            </a:pPr>
            <a:r>
              <a:rPr lang="en-GB" sz="2400" b="1" dirty="0">
                <a:latin typeface="Arial" panose="020B0604020202020204" pitchFamily="34" charset="0"/>
                <a:cs typeface="Arial" panose="020B0604020202020204" pitchFamily="34" charset="0"/>
              </a:rPr>
              <a:t>Alternative support delivery (i.e. remote, outsourcing etc.)</a:t>
            </a:r>
          </a:p>
          <a:p>
            <a:pPr marR="0" algn="l" defTabSz="914400" rtl="0" fontAlgn="auto" latinLnBrk="0" hangingPunct="0">
              <a:lnSpc>
                <a:spcPct val="100000"/>
              </a:lnSpc>
              <a:spcBef>
                <a:spcPts val="0"/>
              </a:spcBef>
              <a:spcAft>
                <a:spcPts val="0"/>
              </a:spcAft>
              <a:buClrTx/>
              <a:buSzTx/>
              <a:tabLst/>
            </a:pPr>
            <a:endParaRPr lang="en-GB" sz="500" b="1" dirty="0">
              <a:latin typeface="Arial" panose="020B0604020202020204" pitchFamily="34" charset="0"/>
              <a:cs typeface="Arial" panose="020B0604020202020204" pitchFamily="34" charset="0"/>
            </a:endParaRPr>
          </a:p>
          <a:p>
            <a:pPr marR="0" algn="l" defTabSz="914400" rtl="0" fontAlgn="auto" latinLnBrk="0" hangingPunct="0">
              <a:lnSpc>
                <a:spcPct val="100000"/>
              </a:lnSpc>
              <a:spcBef>
                <a:spcPts val="0"/>
              </a:spcBef>
              <a:spcAft>
                <a:spcPts val="0"/>
              </a:spcAft>
              <a:buClrTx/>
              <a:buSzTx/>
              <a:tabLst/>
            </a:pPr>
            <a:r>
              <a:rPr lang="en-GB" sz="2400" b="1" dirty="0">
                <a:latin typeface="Arial" panose="020B0604020202020204" pitchFamily="34" charset="0"/>
                <a:cs typeface="Arial" panose="020B0604020202020204" pitchFamily="34" charset="0"/>
              </a:rPr>
              <a:t>Health &amp; safety</a:t>
            </a:r>
          </a:p>
          <a:p>
            <a:pPr marR="0" algn="l" defTabSz="914400" rtl="0" fontAlgn="auto" latinLnBrk="0" hangingPunct="0">
              <a:lnSpc>
                <a:spcPct val="100000"/>
              </a:lnSpc>
              <a:spcBef>
                <a:spcPts val="0"/>
              </a:spcBef>
              <a:spcAft>
                <a:spcPts val="0"/>
              </a:spcAft>
              <a:buClrTx/>
              <a:buSzTx/>
              <a:tabLst/>
            </a:pPr>
            <a:endParaRPr lang="en-GB" sz="2400" b="1" dirty="0">
              <a:latin typeface="Arial" panose="020B0604020202020204" pitchFamily="34" charset="0"/>
              <a:cs typeface="Arial" panose="020B0604020202020204" pitchFamily="34" charset="0"/>
            </a:endParaRPr>
          </a:p>
          <a:p>
            <a:pPr marR="0" algn="l" defTabSz="914400" rtl="0" fontAlgn="auto" latinLnBrk="0" hangingPunct="0">
              <a:lnSpc>
                <a:spcPct val="100000"/>
              </a:lnSpc>
              <a:spcBef>
                <a:spcPts val="0"/>
              </a:spcBef>
              <a:spcAft>
                <a:spcPts val="0"/>
              </a:spcAft>
              <a:buClrTx/>
              <a:buSzTx/>
              <a:tabLst/>
            </a:pPr>
            <a:r>
              <a:rPr lang="en-GB" sz="2400" b="1" dirty="0">
                <a:solidFill>
                  <a:srgbClr val="002060"/>
                </a:solidFill>
                <a:latin typeface="Arial" panose="020B0604020202020204" pitchFamily="34" charset="0"/>
                <a:cs typeface="Arial" panose="020B0604020202020204" pitchFamily="34" charset="0"/>
              </a:rPr>
              <a:t>Quantify financial impact on overheads</a:t>
            </a:r>
          </a:p>
          <a:p>
            <a:r>
              <a:rPr lang="en-GB" sz="2400" b="1" dirty="0">
                <a:solidFill>
                  <a:srgbClr val="002060"/>
                </a:solidFill>
                <a:latin typeface="Arial" panose="020B0604020202020204" pitchFamily="34" charset="0"/>
                <a:cs typeface="Arial" panose="020B0604020202020204" pitchFamily="34" charset="0"/>
              </a:rPr>
              <a:t>Develop detailed actions to deliver objective</a:t>
            </a:r>
          </a:p>
          <a:p>
            <a:r>
              <a:rPr lang="en-GB" sz="2400" b="1" dirty="0">
                <a:solidFill>
                  <a:srgbClr val="002060"/>
                </a:solidFill>
                <a:latin typeface="Arial" panose="020B0604020202020204" pitchFamily="34" charset="0"/>
                <a:cs typeface="Arial" panose="020B0604020202020204" pitchFamily="34" charset="0"/>
              </a:rPr>
              <a:t>Assign timelines, milestones &amp; owners</a:t>
            </a:r>
          </a:p>
        </p:txBody>
      </p:sp>
      <p:sp>
        <p:nvSpPr>
          <p:cNvPr id="27" name="TextBox 26">
            <a:extLst>
              <a:ext uri="{FF2B5EF4-FFF2-40B4-BE49-F238E27FC236}">
                <a16:creationId xmlns:a16="http://schemas.microsoft.com/office/drawing/2014/main" id="{570743F9-1261-431C-BD80-1E94417182B7}"/>
              </a:ext>
            </a:extLst>
          </p:cNvPr>
          <p:cNvSpPr txBox="1"/>
          <p:nvPr/>
        </p:nvSpPr>
        <p:spPr>
          <a:xfrm>
            <a:off x="15404111" y="2293216"/>
            <a:ext cx="7879910" cy="35086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r>
              <a:rPr lang="en-GB" sz="2400" b="1" dirty="0">
                <a:latin typeface="Arial" panose="020B0604020202020204" pitchFamily="34" charset="0"/>
                <a:cs typeface="Arial" panose="020B0604020202020204" pitchFamily="34" charset="0"/>
              </a:rPr>
              <a:t>Avail of viable finance options</a:t>
            </a:r>
          </a:p>
          <a:p>
            <a:r>
              <a:rPr lang="en-GB" sz="2400" b="1" dirty="0">
                <a:latin typeface="Arial" panose="020B0604020202020204" pitchFamily="34" charset="0"/>
                <a:cs typeface="Arial" panose="020B0604020202020204" pitchFamily="34" charset="0"/>
              </a:rPr>
              <a:t>Avail of viable government supports</a:t>
            </a:r>
          </a:p>
          <a:p>
            <a:r>
              <a:rPr lang="en-GB" sz="2400" b="1" dirty="0">
                <a:latin typeface="Arial" panose="020B0604020202020204" pitchFamily="34" charset="0"/>
                <a:cs typeface="Arial" panose="020B0604020202020204" pitchFamily="34" charset="0"/>
              </a:rPr>
              <a:t>Avail of available concessions</a:t>
            </a:r>
          </a:p>
          <a:p>
            <a:r>
              <a:rPr lang="en-GB" sz="2400" b="1" dirty="0">
                <a:latin typeface="Arial" panose="020B0604020202020204" pitchFamily="34" charset="0"/>
                <a:cs typeface="Arial" panose="020B0604020202020204" pitchFamily="34" charset="0"/>
              </a:rPr>
              <a:t>Avail of available grant funding</a:t>
            </a:r>
          </a:p>
          <a:p>
            <a:r>
              <a:rPr lang="en-GB" sz="2400" b="1" dirty="0">
                <a:latin typeface="Arial" panose="020B0604020202020204" pitchFamily="34" charset="0"/>
                <a:cs typeface="Arial" panose="020B0604020202020204" pitchFamily="34" charset="0"/>
              </a:rPr>
              <a:t>Renegotiate loan terms</a:t>
            </a:r>
          </a:p>
          <a:p>
            <a:pPr marR="0" algn="l" defTabSz="914400" rtl="0" fontAlgn="auto" latinLnBrk="0" hangingPunct="0">
              <a:lnSpc>
                <a:spcPct val="100000"/>
              </a:lnSpc>
              <a:spcBef>
                <a:spcPts val="0"/>
              </a:spcBef>
              <a:spcAft>
                <a:spcPts val="0"/>
              </a:spcAft>
              <a:buClrTx/>
              <a:buSzTx/>
              <a:tabLst/>
            </a:pPr>
            <a:endParaRPr lang="en-GB" sz="2400" b="1" dirty="0">
              <a:latin typeface="Arial" panose="020B0604020202020204" pitchFamily="34" charset="0"/>
              <a:cs typeface="Arial" panose="020B0604020202020204" pitchFamily="34" charset="0"/>
            </a:endParaRPr>
          </a:p>
          <a:p>
            <a:pPr marR="0" algn="l" defTabSz="914400" rtl="0" fontAlgn="auto" latinLnBrk="0" hangingPunct="0">
              <a:lnSpc>
                <a:spcPct val="100000"/>
              </a:lnSpc>
              <a:spcBef>
                <a:spcPts val="0"/>
              </a:spcBef>
              <a:spcAft>
                <a:spcPts val="0"/>
              </a:spcAft>
              <a:buClrTx/>
              <a:buSzTx/>
              <a:tabLst/>
            </a:pPr>
            <a:r>
              <a:rPr lang="en-GB" sz="2400" b="1" dirty="0">
                <a:solidFill>
                  <a:srgbClr val="002060"/>
                </a:solidFill>
                <a:latin typeface="Arial" panose="020B0604020202020204" pitchFamily="34" charset="0"/>
                <a:cs typeface="Arial" panose="020B0604020202020204" pitchFamily="34" charset="0"/>
              </a:rPr>
              <a:t>Quantify financial impact of external supports</a:t>
            </a:r>
          </a:p>
          <a:p>
            <a:r>
              <a:rPr lang="en-GB" sz="2400" b="1" dirty="0">
                <a:solidFill>
                  <a:srgbClr val="002060"/>
                </a:solidFill>
                <a:latin typeface="Arial" panose="020B0604020202020204" pitchFamily="34" charset="0"/>
                <a:cs typeface="Arial" panose="020B0604020202020204" pitchFamily="34" charset="0"/>
              </a:rPr>
              <a:t>Develop detailed actions to deliver objective</a:t>
            </a:r>
          </a:p>
          <a:p>
            <a:r>
              <a:rPr lang="en-GB" sz="2400" b="1" dirty="0">
                <a:solidFill>
                  <a:srgbClr val="002060"/>
                </a:solidFill>
                <a:latin typeface="Arial" panose="020B0604020202020204" pitchFamily="34" charset="0"/>
                <a:cs typeface="Arial" panose="020B0604020202020204" pitchFamily="34" charset="0"/>
              </a:rPr>
              <a:t>Assign timelines, milestones &amp; owners</a:t>
            </a:r>
          </a:p>
        </p:txBody>
      </p:sp>
      <p:sp>
        <p:nvSpPr>
          <p:cNvPr id="28" name="TextBox 27">
            <a:extLst>
              <a:ext uri="{FF2B5EF4-FFF2-40B4-BE49-F238E27FC236}">
                <a16:creationId xmlns:a16="http://schemas.microsoft.com/office/drawing/2014/main" id="{4B61A74A-543C-43B5-9443-594BFEF718EC}"/>
              </a:ext>
            </a:extLst>
          </p:cNvPr>
          <p:cNvSpPr txBox="1"/>
          <p:nvPr/>
        </p:nvSpPr>
        <p:spPr>
          <a:xfrm>
            <a:off x="15404111" y="6016043"/>
            <a:ext cx="8323040" cy="3139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R="0" algn="l" defTabSz="914400" rtl="0" fontAlgn="auto" latinLnBrk="0" hangingPunct="0">
              <a:lnSpc>
                <a:spcPct val="100000"/>
              </a:lnSpc>
              <a:spcBef>
                <a:spcPts val="0"/>
              </a:spcBef>
              <a:spcAft>
                <a:spcPts val="0"/>
              </a:spcAft>
              <a:buClrTx/>
              <a:buSzTx/>
              <a:tabLst/>
            </a:pPr>
            <a:r>
              <a:rPr lang="en-GB" sz="2400" b="1" dirty="0">
                <a:latin typeface="Arial" panose="020B0604020202020204" pitchFamily="34" charset="0"/>
                <a:cs typeface="Arial" panose="020B0604020202020204" pitchFamily="34" charset="0"/>
              </a:rPr>
              <a:t>Manage / renegotiate payment terms with suppliers</a:t>
            </a:r>
          </a:p>
          <a:p>
            <a:pPr marR="0" algn="l" defTabSz="914400" rtl="0" fontAlgn="auto" latinLnBrk="0" hangingPunct="0">
              <a:lnSpc>
                <a:spcPct val="100000"/>
              </a:lnSpc>
              <a:spcBef>
                <a:spcPts val="0"/>
              </a:spcBef>
              <a:spcAft>
                <a:spcPts val="0"/>
              </a:spcAft>
              <a:buClrTx/>
              <a:buSzTx/>
              <a:tabLst/>
            </a:pPr>
            <a:r>
              <a:rPr lang="en-GB" sz="2400" b="1" dirty="0">
                <a:latin typeface="Arial" panose="020B0604020202020204" pitchFamily="34" charset="0"/>
                <a:cs typeface="Arial" panose="020B0604020202020204" pitchFamily="34" charset="0"/>
              </a:rPr>
              <a:t>Optimize stock levels in accordance with trade</a:t>
            </a:r>
          </a:p>
          <a:p>
            <a:pPr marR="0" algn="l" defTabSz="914400" rtl="0" fontAlgn="auto" latinLnBrk="0" hangingPunct="0">
              <a:lnSpc>
                <a:spcPct val="100000"/>
              </a:lnSpc>
              <a:spcBef>
                <a:spcPts val="0"/>
              </a:spcBef>
              <a:spcAft>
                <a:spcPts val="0"/>
              </a:spcAft>
              <a:buClrTx/>
              <a:buSzTx/>
              <a:tabLst/>
            </a:pPr>
            <a:r>
              <a:rPr lang="en-GB" sz="2400" b="1" dirty="0">
                <a:latin typeface="Arial" panose="020B0604020202020204" pitchFamily="34" charset="0"/>
                <a:cs typeface="Arial" panose="020B0604020202020204" pitchFamily="34" charset="0"/>
              </a:rPr>
              <a:t>Manage customer relationships &amp; debtors</a:t>
            </a:r>
          </a:p>
          <a:p>
            <a:pPr marR="0" algn="l" defTabSz="914400" rtl="0" fontAlgn="auto" latinLnBrk="0" hangingPunct="0">
              <a:lnSpc>
                <a:spcPct val="100000"/>
              </a:lnSpc>
              <a:spcBef>
                <a:spcPts val="0"/>
              </a:spcBef>
              <a:spcAft>
                <a:spcPts val="0"/>
              </a:spcAft>
              <a:buClrTx/>
              <a:buSzTx/>
              <a:tabLst/>
            </a:pPr>
            <a:endParaRPr lang="en-GB" sz="2400" b="1" dirty="0">
              <a:latin typeface="Arial" panose="020B0604020202020204" pitchFamily="34" charset="0"/>
              <a:cs typeface="Arial" panose="020B0604020202020204" pitchFamily="34" charset="0"/>
            </a:endParaRPr>
          </a:p>
          <a:p>
            <a:pPr marR="0" algn="l" defTabSz="914400" rtl="0" fontAlgn="auto" latinLnBrk="0" hangingPunct="0">
              <a:lnSpc>
                <a:spcPct val="100000"/>
              </a:lnSpc>
              <a:spcBef>
                <a:spcPts val="0"/>
              </a:spcBef>
              <a:spcAft>
                <a:spcPts val="0"/>
              </a:spcAft>
              <a:buClrTx/>
              <a:buSzTx/>
              <a:tabLst/>
            </a:pPr>
            <a:r>
              <a:rPr lang="en-GB" sz="2400" b="1" dirty="0">
                <a:solidFill>
                  <a:srgbClr val="002060"/>
                </a:solidFill>
                <a:latin typeface="Arial" panose="020B0604020202020204" pitchFamily="34" charset="0"/>
                <a:cs typeface="Arial" panose="020B0604020202020204" pitchFamily="34" charset="0"/>
              </a:rPr>
              <a:t>Quantify financial impact on working capital</a:t>
            </a:r>
          </a:p>
          <a:p>
            <a:r>
              <a:rPr lang="en-GB" sz="2400" b="1" dirty="0">
                <a:solidFill>
                  <a:srgbClr val="002060"/>
                </a:solidFill>
                <a:latin typeface="Arial" panose="020B0604020202020204" pitchFamily="34" charset="0"/>
                <a:cs typeface="Arial" panose="020B0604020202020204" pitchFamily="34" charset="0"/>
              </a:rPr>
              <a:t>Develop detailed actions to deliver objective</a:t>
            </a:r>
          </a:p>
          <a:p>
            <a:r>
              <a:rPr lang="en-GB" sz="2400" b="1" dirty="0">
                <a:solidFill>
                  <a:srgbClr val="002060"/>
                </a:solidFill>
                <a:latin typeface="Arial" panose="020B0604020202020204" pitchFamily="34" charset="0"/>
                <a:cs typeface="Arial" panose="020B0604020202020204" pitchFamily="34" charset="0"/>
              </a:rPr>
              <a:t>Assign timelines, milestones &amp; owners</a:t>
            </a:r>
          </a:p>
          <a:p>
            <a:pPr marR="0" algn="l" defTabSz="914400" rtl="0" fontAlgn="auto" latinLnBrk="0" hangingPunct="0">
              <a:lnSpc>
                <a:spcPct val="100000"/>
              </a:lnSpc>
              <a:spcBef>
                <a:spcPts val="0"/>
              </a:spcBef>
              <a:spcAft>
                <a:spcPts val="0"/>
              </a:spcAft>
              <a:buClrTx/>
              <a:buSzTx/>
              <a:tabLst/>
            </a:pPr>
            <a:endParaRPr lang="en-GB" sz="2400" b="1" dirty="0">
              <a:solidFill>
                <a:srgbClr val="C00000"/>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18DD29FD-82AC-4450-9924-0AEC4D32A89C}"/>
              </a:ext>
            </a:extLst>
          </p:cNvPr>
          <p:cNvSpPr txBox="1"/>
          <p:nvPr/>
        </p:nvSpPr>
        <p:spPr>
          <a:xfrm>
            <a:off x="15297825" y="9696543"/>
            <a:ext cx="8535613" cy="3139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R="0" algn="l" defTabSz="914400" rtl="0" fontAlgn="auto" latinLnBrk="0" hangingPunct="0">
              <a:lnSpc>
                <a:spcPct val="100000"/>
              </a:lnSpc>
              <a:spcBef>
                <a:spcPts val="0"/>
              </a:spcBef>
              <a:spcAft>
                <a:spcPts val="0"/>
              </a:spcAft>
              <a:buClrTx/>
              <a:buSzTx/>
              <a:tabLst/>
            </a:pPr>
            <a:r>
              <a:rPr lang="en-GB" sz="2400" b="1" dirty="0">
                <a:latin typeface="Arial" panose="020B0604020202020204" pitchFamily="34" charset="0"/>
                <a:cs typeface="Arial" panose="020B0604020202020204" pitchFamily="34" charset="0"/>
              </a:rPr>
              <a:t>Restructure responsibilities amongst management team</a:t>
            </a:r>
          </a:p>
          <a:p>
            <a:pPr marR="0" algn="l" defTabSz="914400" rtl="0" fontAlgn="auto" latinLnBrk="0" hangingPunct="0">
              <a:lnSpc>
                <a:spcPct val="100000"/>
              </a:lnSpc>
              <a:spcBef>
                <a:spcPts val="0"/>
              </a:spcBef>
              <a:spcAft>
                <a:spcPts val="0"/>
              </a:spcAft>
              <a:buClrTx/>
              <a:buSzTx/>
              <a:tabLst/>
            </a:pPr>
            <a:r>
              <a:rPr lang="en-GB" sz="2400" b="1" dirty="0">
                <a:latin typeface="Arial" panose="020B0604020202020204" pitchFamily="34" charset="0"/>
                <a:cs typeface="Arial" panose="020B0604020202020204" pitchFamily="34" charset="0"/>
              </a:rPr>
              <a:t>Manage the change required to business model</a:t>
            </a:r>
          </a:p>
          <a:p>
            <a:pPr marR="0" algn="l" defTabSz="914400" rtl="0" fontAlgn="auto" latinLnBrk="0" hangingPunct="0">
              <a:lnSpc>
                <a:spcPct val="100000"/>
              </a:lnSpc>
              <a:spcBef>
                <a:spcPts val="0"/>
              </a:spcBef>
              <a:spcAft>
                <a:spcPts val="0"/>
              </a:spcAft>
              <a:buClrTx/>
              <a:buSzTx/>
              <a:tabLst/>
            </a:pPr>
            <a:r>
              <a:rPr lang="en-GB" sz="2400" b="1" dirty="0">
                <a:latin typeface="Arial" panose="020B0604020202020204" pitchFamily="34" charset="0"/>
                <a:cs typeface="Arial" panose="020B0604020202020204" pitchFamily="34" charset="0"/>
              </a:rPr>
              <a:t>Manage the change required to operations</a:t>
            </a:r>
          </a:p>
          <a:p>
            <a:pPr marR="0" algn="l" defTabSz="914400" rtl="0" fontAlgn="auto" latinLnBrk="0" hangingPunct="0">
              <a:lnSpc>
                <a:spcPct val="100000"/>
              </a:lnSpc>
              <a:spcBef>
                <a:spcPts val="0"/>
              </a:spcBef>
              <a:spcAft>
                <a:spcPts val="0"/>
              </a:spcAft>
              <a:buClrTx/>
              <a:buSzTx/>
              <a:tabLst/>
            </a:pPr>
            <a:endParaRPr lang="en-GB" sz="2400" b="1" dirty="0">
              <a:latin typeface="Arial" panose="020B0604020202020204" pitchFamily="34" charset="0"/>
              <a:cs typeface="Arial" panose="020B0604020202020204" pitchFamily="34" charset="0"/>
            </a:endParaRPr>
          </a:p>
          <a:p>
            <a:pPr marR="0" algn="l" defTabSz="914400" rtl="0" fontAlgn="auto" latinLnBrk="0" hangingPunct="0">
              <a:lnSpc>
                <a:spcPct val="100000"/>
              </a:lnSpc>
              <a:spcBef>
                <a:spcPts val="0"/>
              </a:spcBef>
              <a:spcAft>
                <a:spcPts val="0"/>
              </a:spcAft>
              <a:buClrTx/>
              <a:buSzTx/>
              <a:tabLst/>
            </a:pPr>
            <a:r>
              <a:rPr lang="en-GB" sz="2400" b="1" dirty="0">
                <a:solidFill>
                  <a:srgbClr val="002060"/>
                </a:solidFill>
                <a:latin typeface="Arial" panose="020B0604020202020204" pitchFamily="34" charset="0"/>
                <a:cs typeface="Arial" panose="020B0604020202020204" pitchFamily="34" charset="0"/>
              </a:rPr>
              <a:t>Quantify any further financial implications</a:t>
            </a:r>
          </a:p>
          <a:p>
            <a:r>
              <a:rPr lang="en-GB" sz="2400" b="1" dirty="0">
                <a:solidFill>
                  <a:srgbClr val="002060"/>
                </a:solidFill>
                <a:latin typeface="Arial" panose="020B0604020202020204" pitchFamily="34" charset="0"/>
                <a:cs typeface="Arial" panose="020B0604020202020204" pitchFamily="34" charset="0"/>
              </a:rPr>
              <a:t>Develop detailed actions to deliver objective</a:t>
            </a:r>
          </a:p>
          <a:p>
            <a:r>
              <a:rPr lang="en-GB" sz="2400" b="1" dirty="0">
                <a:solidFill>
                  <a:srgbClr val="002060"/>
                </a:solidFill>
                <a:latin typeface="Arial" panose="020B0604020202020204" pitchFamily="34" charset="0"/>
                <a:cs typeface="Arial" panose="020B0604020202020204" pitchFamily="34" charset="0"/>
              </a:rPr>
              <a:t>Assign timelines, milestones &amp; owners</a:t>
            </a:r>
          </a:p>
          <a:p>
            <a:pPr marR="0" algn="l" defTabSz="914400" rtl="0" fontAlgn="auto" latinLnBrk="0" hangingPunct="0">
              <a:lnSpc>
                <a:spcPct val="100000"/>
              </a:lnSpc>
              <a:spcBef>
                <a:spcPts val="0"/>
              </a:spcBef>
              <a:spcAft>
                <a:spcPts val="0"/>
              </a:spcAft>
              <a:buClrTx/>
              <a:buSzTx/>
              <a:tabLst/>
            </a:pPr>
            <a:endParaRPr lang="en-GB" sz="2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6260709"/>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a14="http://schemas.microsoft.com/office/drawing/2010/main" xmlns:m="http://schemas.openxmlformats.org/officeDocument/2006/math"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 name="Rectangle 14"/>
          <p:cNvSpPr/>
          <p:nvPr/>
        </p:nvSpPr>
        <p:spPr>
          <a:xfrm>
            <a:off x="0" y="500346"/>
            <a:ext cx="474616" cy="111763"/>
          </a:xfrm>
          <a:prstGeom prst="rect">
            <a:avLst/>
          </a:prstGeom>
          <a:solidFill>
            <a:schemeClr val="accent1"/>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6" name="Rectangle 15"/>
          <p:cNvSpPr/>
          <p:nvPr/>
        </p:nvSpPr>
        <p:spPr>
          <a:xfrm>
            <a:off x="0" y="706604"/>
            <a:ext cx="474616" cy="111763"/>
          </a:xfrm>
          <a:prstGeom prst="rect">
            <a:avLst/>
          </a:prstGeom>
          <a:solidFill>
            <a:schemeClr val="accent2"/>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7" name="Rectangle 16"/>
          <p:cNvSpPr/>
          <p:nvPr/>
        </p:nvSpPr>
        <p:spPr>
          <a:xfrm>
            <a:off x="0" y="912859"/>
            <a:ext cx="474616" cy="111763"/>
          </a:xfrm>
          <a:prstGeom prst="rect">
            <a:avLst/>
          </a:prstGeom>
          <a:solidFill>
            <a:schemeClr val="accent3"/>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8" name="Slide Number Placeholder 3"/>
          <p:cNvSpPr txBox="1">
            <a:spLocks noGrp="1"/>
          </p:cNvSpPr>
          <p:nvPr>
            <p:ph type="sldNum" sz="quarter" idx="4294967295"/>
          </p:nvPr>
        </p:nvSpPr>
        <p:spPr>
          <a:xfrm>
            <a:off x="707597" y="13278931"/>
            <a:ext cx="182217" cy="34562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solidFill>
                  <a:srgbClr val="A7A7A7"/>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A7A7A7"/>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19</a:t>
            </a:fld>
            <a:endParaRPr kumimoji="0" sz="2400" b="0" i="0" u="none" strike="noStrike" kern="0" cap="none" spc="0" normalizeH="0" baseline="0" noProof="0">
              <a:ln>
                <a:noFill/>
              </a:ln>
              <a:solidFill>
                <a:srgbClr val="A7A7A7"/>
              </a:solidFill>
              <a:effectLst/>
              <a:uLnTx/>
              <a:uFillTx/>
              <a:latin typeface="Arial"/>
              <a:cs typeface="Arial"/>
              <a:sym typeface="Arial"/>
            </a:endParaRPr>
          </a:p>
        </p:txBody>
      </p:sp>
      <p:sp>
        <p:nvSpPr>
          <p:cNvPr id="749" name="TextBox 4"/>
          <p:cNvSpPr txBox="1"/>
          <p:nvPr/>
        </p:nvSpPr>
        <p:spPr>
          <a:xfrm>
            <a:off x="1338212" y="13187493"/>
            <a:ext cx="2134463" cy="5285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8" tIns="91438" rIns="91438" bIns="91438" anchor="ctr">
            <a:spAutoFit/>
          </a:bodyPr>
          <a:lstStyle/>
          <a:p>
            <a:pPr marL="0" marR="0" lvl="0" indent="0" algn="l" defTabSz="1828800" rtl="0" eaLnBrk="1" fontAlgn="auto" latinLnBrk="0" hangingPunct="0">
              <a:lnSpc>
                <a:spcPct val="100000"/>
              </a:lnSpc>
              <a:spcBef>
                <a:spcPts val="0"/>
              </a:spcBef>
              <a:spcAft>
                <a:spcPts val="0"/>
              </a:spcAft>
              <a:buClrTx/>
              <a:buSzTx/>
              <a:buFontTx/>
              <a:buNone/>
              <a:tabLst/>
              <a:defRPr sz="2400">
                <a:solidFill>
                  <a:srgbClr val="A7A7A7"/>
                </a:solidFill>
                <a:latin typeface="Arial"/>
                <a:ea typeface="Arial"/>
                <a:cs typeface="Arial"/>
                <a:sym typeface="Arial"/>
              </a:defRPr>
            </a:pPr>
            <a:r>
              <a:rPr kumimoji="0" sz="2400" b="0" i="0" u="none" strike="noStrike" kern="0" cap="none" spc="0" normalizeH="0" baseline="0" noProof="0" dirty="0">
                <a:ln>
                  <a:noFill/>
                </a:ln>
                <a:solidFill>
                  <a:srgbClr val="A7A7A7"/>
                </a:solidFill>
                <a:effectLst/>
                <a:uLnTx/>
                <a:uFillTx/>
                <a:latin typeface="Arial"/>
                <a:cs typeface="Arial"/>
                <a:sym typeface="Arial"/>
              </a:rPr>
              <a:t>-</a:t>
            </a:r>
            <a:r>
              <a:rPr kumimoji="0" sz="2400" b="0" i="0" u="none" strike="noStrike" kern="0" cap="none" spc="200" normalizeH="0" baseline="0" noProof="0" dirty="0">
                <a:ln>
                  <a:noFill/>
                </a:ln>
                <a:solidFill>
                  <a:srgbClr val="A7A7A7"/>
                </a:solidFill>
                <a:effectLst/>
                <a:uLnTx/>
                <a:uFillTx/>
                <a:latin typeface="Arial"/>
                <a:cs typeface="Arial"/>
                <a:sym typeface="Arial"/>
              </a:rPr>
              <a:t> </a:t>
            </a:r>
            <a:r>
              <a:rPr kumimoji="0" sz="2400" b="0" i="0" u="none" strike="noStrike" kern="0" cap="none" spc="600" normalizeH="0" baseline="0" noProof="0" dirty="0">
                <a:ln>
                  <a:noFill/>
                </a:ln>
                <a:solidFill>
                  <a:srgbClr val="A7A7A7"/>
                </a:solidFill>
                <a:effectLst/>
                <a:uLnTx/>
                <a:uFillTx/>
                <a:latin typeface="Arial"/>
                <a:cs typeface="Arial"/>
                <a:sym typeface="Arial"/>
              </a:rPr>
              <a:t>MAZARS</a:t>
            </a:r>
          </a:p>
        </p:txBody>
      </p:sp>
      <p:sp>
        <p:nvSpPr>
          <p:cNvPr id="5" name="TextBox 4">
            <a:extLst>
              <a:ext uri="{FF2B5EF4-FFF2-40B4-BE49-F238E27FC236}">
                <a16:creationId xmlns:a16="http://schemas.microsoft.com/office/drawing/2014/main" id="{641DD6B9-96AA-44C2-B3CC-9187EC2B1A94}"/>
              </a:ext>
            </a:extLst>
          </p:cNvPr>
          <p:cNvSpPr txBox="1"/>
          <p:nvPr/>
        </p:nvSpPr>
        <p:spPr>
          <a:xfrm>
            <a:off x="4710429" y="3007057"/>
            <a:ext cx="7733768" cy="681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IE"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Phase 5: Revised Forecast &amp; Financial Plan</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IE" sz="25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endParaRPr>
          </a:p>
          <a:p>
            <a:pPr marL="457200" marR="0" lvl="0" indent="-4572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IE" sz="25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Incorporate the crisis action plan into the current baseline financial model and quantify the financial impact of these actions during the crisis period over a number of scenarios of: probable, worst and best case. </a:t>
            </a:r>
          </a:p>
          <a:p>
            <a:pPr marL="457200" marR="0" lvl="0" indent="-4572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IE" sz="25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endParaRPr>
          </a:p>
          <a:p>
            <a:pPr marL="457200" marR="0" lvl="1" indent="-4572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IE" sz="25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Ensure the revised financial plan meets all of the fundamental objectives and priorities of the shareholders.</a:t>
            </a:r>
          </a:p>
          <a:p>
            <a:pPr marL="457200" marR="0" lvl="1" indent="-4572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IE" sz="25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endParaRPr>
          </a:p>
          <a:p>
            <a:pPr marL="457200" marR="0" lvl="1" indent="-4572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IE" sz="25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Assess whether the revised financial plan and underlying assumptions are realistic and the associated remedial actions are practical, feasible and flexible</a:t>
            </a:r>
          </a:p>
          <a:p>
            <a:pPr marL="457200" marR="0" lvl="0" indent="-4572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IE"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endParaRPr>
          </a:p>
        </p:txBody>
      </p:sp>
      <p:pic>
        <p:nvPicPr>
          <p:cNvPr id="2" name="Picture 1">
            <a:extLst>
              <a:ext uri="{FF2B5EF4-FFF2-40B4-BE49-F238E27FC236}">
                <a16:creationId xmlns:a16="http://schemas.microsoft.com/office/drawing/2014/main" id="{B31E22C0-1EF8-43C8-9E51-2494AB941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736" y="2515780"/>
            <a:ext cx="3977908" cy="8694881"/>
          </a:xfrm>
          <a:prstGeom prst="rect">
            <a:avLst/>
          </a:prstGeom>
        </p:spPr>
      </p:pic>
      <p:sp>
        <p:nvSpPr>
          <p:cNvPr id="14" name="Rectangle: Rounded Corners 13">
            <a:extLst>
              <a:ext uri="{FF2B5EF4-FFF2-40B4-BE49-F238E27FC236}">
                <a16:creationId xmlns:a16="http://schemas.microsoft.com/office/drawing/2014/main" id="{EEC76AD2-3BCB-4E76-8367-6D229E61EFD7}"/>
              </a:ext>
            </a:extLst>
          </p:cNvPr>
          <p:cNvSpPr/>
          <p:nvPr/>
        </p:nvSpPr>
        <p:spPr>
          <a:xfrm>
            <a:off x="4486302" y="2153420"/>
            <a:ext cx="8440205" cy="9046800"/>
          </a:xfrm>
          <a:prstGeom prst="roundRect">
            <a:avLst/>
          </a:prstGeom>
          <a:noFill/>
          <a:ln w="38100"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IE" sz="28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15" name="Oval 14">
            <a:extLst>
              <a:ext uri="{FF2B5EF4-FFF2-40B4-BE49-F238E27FC236}">
                <a16:creationId xmlns:a16="http://schemas.microsoft.com/office/drawing/2014/main" id="{6004CBAC-889E-48B9-A03F-FAC98FEFF3D9}"/>
              </a:ext>
            </a:extLst>
          </p:cNvPr>
          <p:cNvSpPr/>
          <p:nvPr/>
        </p:nvSpPr>
        <p:spPr>
          <a:xfrm>
            <a:off x="14257497" y="6415681"/>
            <a:ext cx="1388534" cy="1125254"/>
          </a:xfrm>
          <a:prstGeom prst="ellipse">
            <a:avLst/>
          </a:prstGeom>
          <a:noFill/>
          <a:ln w="25400"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IE" sz="4000" b="1"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Calibri"/>
              </a:rPr>
              <a:t>2.</a:t>
            </a:r>
          </a:p>
        </p:txBody>
      </p:sp>
      <p:sp>
        <p:nvSpPr>
          <p:cNvPr id="16" name="Rectangle: Single Corner Rounded 15">
            <a:extLst>
              <a:ext uri="{FF2B5EF4-FFF2-40B4-BE49-F238E27FC236}">
                <a16:creationId xmlns:a16="http://schemas.microsoft.com/office/drawing/2014/main" id="{0BCA724C-E927-4866-9D35-D42DF43F9AD5}"/>
              </a:ext>
            </a:extLst>
          </p:cNvPr>
          <p:cNvSpPr/>
          <p:nvPr/>
        </p:nvSpPr>
        <p:spPr>
          <a:xfrm>
            <a:off x="16244312" y="1805412"/>
            <a:ext cx="7072888" cy="1477323"/>
          </a:xfrm>
          <a:prstGeom prst="round1Rect">
            <a:avLst/>
          </a:prstGeom>
          <a:solidFill>
            <a:srgbClr val="00206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IE" sz="2800" b="0" i="0" u="none" strike="noStrike" kern="0" cap="none" spc="0" normalizeH="0" baseline="0" noProof="0" dirty="0">
              <a:ln>
                <a:noFill/>
              </a:ln>
              <a:solidFill>
                <a:srgbClr val="FFFFFF"/>
              </a:solidFill>
              <a:effectLst/>
              <a:uLnTx/>
              <a:uFillTx/>
              <a:latin typeface="Arial"/>
              <a:cs typeface="Arial"/>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IE" sz="2800" b="0" i="0" u="none" strike="noStrike" kern="0" cap="none" spc="0" normalizeH="0" baseline="0" noProof="0" dirty="0">
                <a:ln>
                  <a:noFill/>
                </a:ln>
                <a:solidFill>
                  <a:srgbClr val="FFFFFF"/>
                </a:solidFill>
                <a:effectLst/>
                <a:uLnTx/>
                <a:uFillTx/>
                <a:latin typeface="Arial"/>
                <a:cs typeface="Arial"/>
                <a:sym typeface="Calibri"/>
              </a:rPr>
              <a:t>BASELINE PRE CRISIS PROJECTIONS</a:t>
            </a: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IE" sz="2800" b="0" i="0" u="none" strike="noStrike" kern="0" cap="none" spc="0" normalizeH="0" baseline="0" noProof="0" dirty="0">
              <a:ln>
                <a:noFill/>
              </a:ln>
              <a:solidFill>
                <a:srgbClr val="FFFFFF"/>
              </a:solidFill>
              <a:effectLst/>
              <a:uLnTx/>
              <a:uFillTx/>
              <a:latin typeface="Arial"/>
              <a:cs typeface="Arial"/>
              <a:sym typeface="Calibri"/>
            </a:endParaRPr>
          </a:p>
        </p:txBody>
      </p:sp>
      <p:sp>
        <p:nvSpPr>
          <p:cNvPr id="3" name="Arrow: Striped Right 2">
            <a:extLst>
              <a:ext uri="{FF2B5EF4-FFF2-40B4-BE49-F238E27FC236}">
                <a16:creationId xmlns:a16="http://schemas.microsoft.com/office/drawing/2014/main" id="{A2108AF7-E332-48E4-85CA-3CF246D7211C}"/>
              </a:ext>
            </a:extLst>
          </p:cNvPr>
          <p:cNvSpPr/>
          <p:nvPr/>
        </p:nvSpPr>
        <p:spPr>
          <a:xfrm rot="5400000">
            <a:off x="18906697" y="3055109"/>
            <a:ext cx="1748117" cy="2528047"/>
          </a:xfrm>
          <a:prstGeom prst="stripedRightArrow">
            <a:avLst/>
          </a:prstGeom>
          <a:solidFill>
            <a:srgbClr val="FFFFFF"/>
          </a:solidFill>
          <a:ln w="25400"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IE" sz="28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18" name="Oval 17">
            <a:extLst>
              <a:ext uri="{FF2B5EF4-FFF2-40B4-BE49-F238E27FC236}">
                <a16:creationId xmlns:a16="http://schemas.microsoft.com/office/drawing/2014/main" id="{F3BCD93D-2378-4861-A82A-5004495B75A3}"/>
              </a:ext>
            </a:extLst>
          </p:cNvPr>
          <p:cNvSpPr/>
          <p:nvPr/>
        </p:nvSpPr>
        <p:spPr>
          <a:xfrm>
            <a:off x="14099305" y="2134912"/>
            <a:ext cx="1388534" cy="1125254"/>
          </a:xfrm>
          <a:prstGeom prst="ellipse">
            <a:avLst/>
          </a:prstGeom>
          <a:noFill/>
          <a:ln w="25400"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IE" sz="4000" b="1"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Calibri"/>
              </a:rPr>
              <a:t>1.</a:t>
            </a:r>
          </a:p>
        </p:txBody>
      </p:sp>
      <p:sp>
        <p:nvSpPr>
          <p:cNvPr id="19" name="Rectangle: Single Corner Rounded 18">
            <a:extLst>
              <a:ext uri="{FF2B5EF4-FFF2-40B4-BE49-F238E27FC236}">
                <a16:creationId xmlns:a16="http://schemas.microsoft.com/office/drawing/2014/main" id="{FC52CB69-BBA1-4B91-A3AC-B32B28A3A41F}"/>
              </a:ext>
            </a:extLst>
          </p:cNvPr>
          <p:cNvSpPr/>
          <p:nvPr/>
        </p:nvSpPr>
        <p:spPr>
          <a:xfrm>
            <a:off x="16244311" y="5333767"/>
            <a:ext cx="7072888" cy="1477323"/>
          </a:xfrm>
          <a:prstGeom prst="round1Rect">
            <a:avLst/>
          </a:prstGeom>
          <a:solidFill>
            <a:srgbClr val="00206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IE" sz="2800" b="0" i="0" u="none" strike="noStrike" kern="0" cap="none" spc="0" normalizeH="0" baseline="0" noProof="0" dirty="0">
              <a:ln>
                <a:noFill/>
              </a:ln>
              <a:solidFill>
                <a:srgbClr val="FFFFFF"/>
              </a:solidFill>
              <a:effectLst/>
              <a:uLnTx/>
              <a:uFillTx/>
              <a:latin typeface="Arial"/>
              <a:cs typeface="Arial"/>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IE" sz="2800" b="0" i="0" u="none" strike="noStrike" kern="0" cap="none" spc="0" normalizeH="0" baseline="0" noProof="0" dirty="0">
                <a:ln>
                  <a:noFill/>
                </a:ln>
                <a:solidFill>
                  <a:srgbClr val="FFFFFF"/>
                </a:solidFill>
                <a:effectLst/>
                <a:uLnTx/>
                <a:uFillTx/>
                <a:latin typeface="Arial"/>
                <a:cs typeface="Arial"/>
                <a:sym typeface="Calibri"/>
              </a:rPr>
              <a:t>IMPACT OF CRISIS </a:t>
            </a: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IE" sz="2800" b="0" i="0" u="none" strike="noStrike" kern="0" cap="none" spc="0" normalizeH="0" baseline="0" noProof="0" dirty="0">
              <a:ln>
                <a:noFill/>
              </a:ln>
              <a:solidFill>
                <a:srgbClr val="FFFFFF"/>
              </a:solidFill>
              <a:effectLst/>
              <a:uLnTx/>
              <a:uFillTx/>
              <a:latin typeface="Arial"/>
              <a:cs typeface="Arial"/>
              <a:sym typeface="Calibri"/>
            </a:endParaRPr>
          </a:p>
        </p:txBody>
      </p:sp>
      <p:sp>
        <p:nvSpPr>
          <p:cNvPr id="22" name="Rectangle: Single Corner Rounded 21">
            <a:extLst>
              <a:ext uri="{FF2B5EF4-FFF2-40B4-BE49-F238E27FC236}">
                <a16:creationId xmlns:a16="http://schemas.microsoft.com/office/drawing/2014/main" id="{FA5D8E2C-E3E1-4327-88C0-7B78EC31B51B}"/>
              </a:ext>
            </a:extLst>
          </p:cNvPr>
          <p:cNvSpPr/>
          <p:nvPr/>
        </p:nvSpPr>
        <p:spPr>
          <a:xfrm>
            <a:off x="16244311" y="6978308"/>
            <a:ext cx="7072888" cy="1477323"/>
          </a:xfrm>
          <a:prstGeom prst="round1Rect">
            <a:avLst/>
          </a:prstGeom>
          <a:solidFill>
            <a:srgbClr val="00206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IE" sz="2800" b="0" i="0" u="none" strike="noStrike" kern="0" cap="none" spc="0" normalizeH="0" baseline="0" noProof="0" dirty="0">
              <a:ln>
                <a:noFill/>
              </a:ln>
              <a:solidFill>
                <a:srgbClr val="FFFFFF"/>
              </a:solidFill>
              <a:effectLst/>
              <a:uLnTx/>
              <a:uFillTx/>
              <a:latin typeface="Arial"/>
              <a:cs typeface="Arial"/>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IE" sz="2800" b="0" i="0" u="none" strike="noStrike" kern="0" cap="none" spc="0" normalizeH="0" baseline="0" noProof="0" dirty="0">
                <a:ln>
                  <a:noFill/>
                </a:ln>
                <a:solidFill>
                  <a:srgbClr val="FFFFFF"/>
                </a:solidFill>
                <a:effectLst/>
                <a:uLnTx/>
                <a:uFillTx/>
                <a:latin typeface="Arial"/>
                <a:cs typeface="Arial"/>
                <a:sym typeface="Calibri"/>
              </a:rPr>
              <a:t>IMPACT OF MITIGATING ACTION PLAN </a:t>
            </a: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IE" sz="2800" b="0" i="0" u="none" strike="noStrike" kern="0" cap="none" spc="0" normalizeH="0" baseline="0" noProof="0" dirty="0">
              <a:ln>
                <a:noFill/>
              </a:ln>
              <a:solidFill>
                <a:srgbClr val="FFFFFF"/>
              </a:solidFill>
              <a:effectLst/>
              <a:uLnTx/>
              <a:uFillTx/>
              <a:latin typeface="Arial"/>
              <a:cs typeface="Arial"/>
              <a:sym typeface="Calibri"/>
            </a:endParaRPr>
          </a:p>
        </p:txBody>
      </p:sp>
      <p:sp>
        <p:nvSpPr>
          <p:cNvPr id="23" name="Arrow: Striped Right 22">
            <a:extLst>
              <a:ext uri="{FF2B5EF4-FFF2-40B4-BE49-F238E27FC236}">
                <a16:creationId xmlns:a16="http://schemas.microsoft.com/office/drawing/2014/main" id="{18C3A607-9B64-4173-8163-0247EBF52BF0}"/>
              </a:ext>
            </a:extLst>
          </p:cNvPr>
          <p:cNvSpPr/>
          <p:nvPr/>
        </p:nvSpPr>
        <p:spPr>
          <a:xfrm rot="5400000">
            <a:off x="18933591" y="8163201"/>
            <a:ext cx="1748117" cy="2528047"/>
          </a:xfrm>
          <a:prstGeom prst="stripedRightArrow">
            <a:avLst/>
          </a:prstGeom>
          <a:solidFill>
            <a:srgbClr val="FFFFFF"/>
          </a:solidFill>
          <a:ln w="25400"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IE" sz="2800" b="0" i="0" u="none" strike="noStrike" kern="0" cap="none" spc="0" normalizeH="0" baseline="0" noProof="0">
              <a:ln>
                <a:noFill/>
              </a:ln>
              <a:solidFill>
                <a:srgbClr val="000000"/>
              </a:solidFill>
              <a:effectLst/>
              <a:uLnTx/>
              <a:uFillTx/>
              <a:latin typeface="Calibri"/>
              <a:ea typeface="+mn-ea"/>
              <a:cs typeface="Calibri"/>
              <a:sym typeface="Calibri"/>
            </a:endParaRPr>
          </a:p>
        </p:txBody>
      </p:sp>
      <p:sp>
        <p:nvSpPr>
          <p:cNvPr id="26" name="Rectangle: Single Corner Rounded 25">
            <a:extLst>
              <a:ext uri="{FF2B5EF4-FFF2-40B4-BE49-F238E27FC236}">
                <a16:creationId xmlns:a16="http://schemas.microsoft.com/office/drawing/2014/main" id="{0163DE25-B27D-4D85-8C9E-A7EBB15FBE9E}"/>
              </a:ext>
            </a:extLst>
          </p:cNvPr>
          <p:cNvSpPr/>
          <p:nvPr/>
        </p:nvSpPr>
        <p:spPr>
          <a:xfrm>
            <a:off x="16244311" y="10614979"/>
            <a:ext cx="7072888" cy="1477323"/>
          </a:xfrm>
          <a:prstGeom prst="round1Rect">
            <a:avLst/>
          </a:prstGeom>
          <a:solidFill>
            <a:srgbClr val="00206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IE" sz="2800" b="0" i="0" u="none" strike="noStrike" kern="0" cap="none" spc="0" normalizeH="0" baseline="0" noProof="0" dirty="0">
              <a:ln>
                <a:noFill/>
              </a:ln>
              <a:solidFill>
                <a:srgbClr val="FFFFFF"/>
              </a:solidFill>
              <a:effectLst/>
              <a:uLnTx/>
              <a:uFillTx/>
              <a:latin typeface="Arial"/>
              <a:cs typeface="Arial"/>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IE" sz="2800" b="0" i="0" u="none" strike="noStrike" kern="0" cap="none" spc="0" normalizeH="0" baseline="0" noProof="0" dirty="0">
                <a:ln>
                  <a:noFill/>
                </a:ln>
                <a:solidFill>
                  <a:srgbClr val="FFFFFF"/>
                </a:solidFill>
                <a:effectLst/>
                <a:uLnTx/>
                <a:uFillTx/>
                <a:latin typeface="Arial"/>
                <a:cs typeface="Arial"/>
                <a:sym typeface="Calibri"/>
              </a:rPr>
              <a:t>CRISIS FINANCIAL FORCAST </a:t>
            </a: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IE" sz="2800" b="0" i="0" u="none" strike="noStrike" kern="0" cap="none" spc="0" normalizeH="0" baseline="0" noProof="0" dirty="0">
              <a:ln>
                <a:noFill/>
              </a:ln>
              <a:solidFill>
                <a:srgbClr val="FFFFFF"/>
              </a:solidFill>
              <a:effectLst/>
              <a:uLnTx/>
              <a:uFillTx/>
              <a:latin typeface="Arial"/>
              <a:cs typeface="Arial"/>
              <a:sym typeface="Calibri"/>
            </a:endParaRPr>
          </a:p>
        </p:txBody>
      </p:sp>
      <p:sp>
        <p:nvSpPr>
          <p:cNvPr id="27" name="Oval 26">
            <a:extLst>
              <a:ext uri="{FF2B5EF4-FFF2-40B4-BE49-F238E27FC236}">
                <a16:creationId xmlns:a16="http://schemas.microsoft.com/office/drawing/2014/main" id="{EA78E365-036F-48C9-8D69-D1561D89D393}"/>
              </a:ext>
            </a:extLst>
          </p:cNvPr>
          <p:cNvSpPr/>
          <p:nvPr/>
        </p:nvSpPr>
        <p:spPr>
          <a:xfrm>
            <a:off x="14335007" y="10791013"/>
            <a:ext cx="1388534" cy="1125254"/>
          </a:xfrm>
          <a:prstGeom prst="ellipse">
            <a:avLst/>
          </a:prstGeom>
          <a:noFill/>
          <a:ln w="25400"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IE" sz="4000" b="1"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Calibri"/>
              </a:rPr>
              <a:t>3.</a:t>
            </a:r>
          </a:p>
        </p:txBody>
      </p:sp>
      <p:sp>
        <p:nvSpPr>
          <p:cNvPr id="20" name="Title 1">
            <a:extLst>
              <a:ext uri="{FF2B5EF4-FFF2-40B4-BE49-F238E27FC236}">
                <a16:creationId xmlns:a16="http://schemas.microsoft.com/office/drawing/2014/main" id="{D96310FE-2E86-41BC-B893-ED992C4B4EEF}"/>
              </a:ext>
            </a:extLst>
          </p:cNvPr>
          <p:cNvSpPr txBox="1">
            <a:spLocks noGrp="1"/>
          </p:cNvSpPr>
          <p:nvPr>
            <p:ph type="title"/>
          </p:nvPr>
        </p:nvSpPr>
        <p:spPr>
          <a:xfrm>
            <a:off x="707597" y="240683"/>
            <a:ext cx="23473200" cy="1172734"/>
          </a:xfrm>
          <a:prstGeom prst="rect">
            <a:avLst/>
          </a:prstGeom>
        </p:spPr>
        <p:txBody>
          <a:bodyPr/>
          <a:lstStyle>
            <a:lvl1pPr>
              <a:defRPr>
                <a:solidFill>
                  <a:srgbClr val="000000"/>
                </a:solidFill>
              </a:defRPr>
            </a:lvl1pPr>
          </a:lstStyle>
          <a:p>
            <a:r>
              <a:rPr lang="en-IE" dirty="0">
                <a:solidFill>
                  <a:schemeClr val="tx1"/>
                </a:solidFill>
              </a:rPr>
              <a:t>Crisis MANAGEMENT: PREPARING FOR A RECOVERY PERIOD</a:t>
            </a:r>
            <a:endParaRPr dirty="0"/>
          </a:p>
        </p:txBody>
      </p:sp>
    </p:spTree>
    <p:extLst>
      <p:ext uri="{BB962C8B-B14F-4D97-AF65-F5344CB8AC3E}">
        <p14:creationId xmlns:p14="http://schemas.microsoft.com/office/powerpoint/2010/main" val="3696706155"/>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xmlns:m="http://schemas.openxmlformats.org/officeDocument/2006/math" xmlns:a14="http://schemas.microsoft.com/office/drawing/2010/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3478"/>
        </a:solidFill>
        <a:effectLst/>
      </p:bgPr>
    </p:bg>
    <p:spTree>
      <p:nvGrpSpPr>
        <p:cNvPr id="1" name=""/>
        <p:cNvGrpSpPr/>
        <p:nvPr/>
      </p:nvGrpSpPr>
      <p:grpSpPr>
        <a:xfrm>
          <a:off x="0" y="0"/>
          <a:ext cx="0" cy="0"/>
          <a:chOff x="0" y="0"/>
          <a:chExt cx="0" cy="0"/>
        </a:xfrm>
      </p:grpSpPr>
      <p:pic>
        <p:nvPicPr>
          <p:cNvPr id="11" name="Picture 12" descr="Picture 12">
            <a:extLst>
              <a:ext uri="{FF2B5EF4-FFF2-40B4-BE49-F238E27FC236}">
                <a16:creationId xmlns:a16="http://schemas.microsoft.com/office/drawing/2014/main" id="{D23BE5F6-452F-4E90-AC43-D2C5CB362ACD}"/>
              </a:ext>
            </a:extLst>
          </p:cNvPr>
          <p:cNvPicPr>
            <a:picLocks noChangeAspect="1"/>
          </p:cNvPicPr>
          <p:nvPr/>
        </p:nvPicPr>
        <p:blipFill>
          <a:blip r:embed="rId2">
            <a:alphaModFix amt="40080"/>
            <a:extLst/>
          </a:blip>
          <a:stretch>
            <a:fillRect/>
          </a:stretch>
        </p:blipFill>
        <p:spPr>
          <a:xfrm>
            <a:off x="0" y="-757299"/>
            <a:ext cx="29059920" cy="18892495"/>
          </a:xfrm>
          <a:prstGeom prst="rect">
            <a:avLst/>
          </a:prstGeom>
          <a:ln w="12700">
            <a:miter lim="400000"/>
          </a:ln>
        </p:spPr>
      </p:pic>
      <p:sp>
        <p:nvSpPr>
          <p:cNvPr id="745" name="Rectangle 14"/>
          <p:cNvSpPr/>
          <p:nvPr/>
        </p:nvSpPr>
        <p:spPr>
          <a:xfrm>
            <a:off x="0" y="500346"/>
            <a:ext cx="474616" cy="111763"/>
          </a:xfrm>
          <a:prstGeom prst="rect">
            <a:avLst/>
          </a:prstGeom>
          <a:solidFill>
            <a:schemeClr val="accent1"/>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6" name="Rectangle 15"/>
          <p:cNvSpPr/>
          <p:nvPr/>
        </p:nvSpPr>
        <p:spPr>
          <a:xfrm>
            <a:off x="0" y="706604"/>
            <a:ext cx="474616" cy="111763"/>
          </a:xfrm>
          <a:prstGeom prst="rect">
            <a:avLst/>
          </a:prstGeom>
          <a:solidFill>
            <a:schemeClr val="accent2"/>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7" name="Rectangle 16"/>
          <p:cNvSpPr/>
          <p:nvPr/>
        </p:nvSpPr>
        <p:spPr>
          <a:xfrm>
            <a:off x="0" y="912859"/>
            <a:ext cx="474616" cy="111763"/>
          </a:xfrm>
          <a:prstGeom prst="rect">
            <a:avLst/>
          </a:prstGeom>
          <a:solidFill>
            <a:schemeClr val="accent3"/>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8" name="Slide Number Placeholder 3"/>
          <p:cNvSpPr txBox="1">
            <a:spLocks noGrp="1"/>
          </p:cNvSpPr>
          <p:nvPr>
            <p:ph type="sldNum" sz="quarter" idx="4294967295"/>
          </p:nvPr>
        </p:nvSpPr>
        <p:spPr>
          <a:xfrm>
            <a:off x="902513" y="12905010"/>
            <a:ext cx="182217" cy="34562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A7A7A7"/>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A7A7A7"/>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2</a:t>
            </a:fld>
            <a:endParaRPr kumimoji="0" sz="2400" b="0" i="0" u="none" strike="noStrike" kern="0" cap="none" spc="0" normalizeH="0" baseline="0" noProof="0">
              <a:ln>
                <a:noFill/>
              </a:ln>
              <a:solidFill>
                <a:srgbClr val="A7A7A7"/>
              </a:solidFill>
              <a:effectLst/>
              <a:uLnTx/>
              <a:uFillTx/>
              <a:latin typeface="Arial"/>
              <a:cs typeface="Arial"/>
              <a:sym typeface="Arial"/>
            </a:endParaRPr>
          </a:p>
        </p:txBody>
      </p:sp>
      <p:sp>
        <p:nvSpPr>
          <p:cNvPr id="749" name="TextBox 4"/>
          <p:cNvSpPr txBox="1"/>
          <p:nvPr/>
        </p:nvSpPr>
        <p:spPr>
          <a:xfrm>
            <a:off x="1095487" y="12813570"/>
            <a:ext cx="2134463" cy="5285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8" tIns="91438" rIns="91438" bIns="91438" anchor="ctr">
            <a:spAutoFit/>
          </a:bodyPr>
          <a:lstStyle/>
          <a:p>
            <a:pPr marL="0" marR="0" lvl="0" indent="0" algn="l" defTabSz="1828800" rtl="0" eaLnBrk="1" fontAlgn="auto" latinLnBrk="0" hangingPunct="0">
              <a:lnSpc>
                <a:spcPct val="100000"/>
              </a:lnSpc>
              <a:spcBef>
                <a:spcPts val="0"/>
              </a:spcBef>
              <a:spcAft>
                <a:spcPts val="0"/>
              </a:spcAft>
              <a:buClrTx/>
              <a:buSzTx/>
              <a:buFontTx/>
              <a:buNone/>
              <a:tabLst/>
              <a:defRPr sz="2400">
                <a:solidFill>
                  <a:srgbClr val="A7A7A7"/>
                </a:solidFill>
                <a:latin typeface="Arial"/>
                <a:ea typeface="Arial"/>
                <a:cs typeface="Arial"/>
                <a:sym typeface="Arial"/>
              </a:defRPr>
            </a:pPr>
            <a:r>
              <a:rPr kumimoji="0" sz="2400" b="0" i="0" u="none" strike="noStrike" kern="0" cap="none" spc="0" normalizeH="0" baseline="0" noProof="0">
                <a:ln>
                  <a:noFill/>
                </a:ln>
                <a:solidFill>
                  <a:srgbClr val="A7A7A7"/>
                </a:solidFill>
                <a:effectLst/>
                <a:uLnTx/>
                <a:uFillTx/>
                <a:latin typeface="Arial"/>
                <a:cs typeface="Arial"/>
                <a:sym typeface="Arial"/>
              </a:rPr>
              <a:t>-</a:t>
            </a:r>
            <a:r>
              <a:rPr kumimoji="0" sz="2400" b="0" i="0" u="none" strike="noStrike" kern="0" cap="none" spc="200" normalizeH="0" baseline="0" noProof="0">
                <a:ln>
                  <a:noFill/>
                </a:ln>
                <a:solidFill>
                  <a:srgbClr val="A7A7A7"/>
                </a:solidFill>
                <a:effectLst/>
                <a:uLnTx/>
                <a:uFillTx/>
                <a:latin typeface="Arial"/>
                <a:cs typeface="Arial"/>
                <a:sym typeface="Arial"/>
              </a:rPr>
              <a:t> </a:t>
            </a:r>
            <a:r>
              <a:rPr kumimoji="0" sz="2400" b="0" i="0" u="none" strike="noStrike" kern="0" cap="none" spc="600" normalizeH="0" baseline="0" noProof="0">
                <a:ln>
                  <a:noFill/>
                </a:ln>
                <a:solidFill>
                  <a:srgbClr val="A7A7A7"/>
                </a:solidFill>
                <a:effectLst/>
                <a:uLnTx/>
                <a:uFillTx/>
                <a:latin typeface="Arial"/>
                <a:cs typeface="Arial"/>
                <a:sym typeface="Arial"/>
              </a:rPr>
              <a:t>MAZARS</a:t>
            </a:r>
          </a:p>
        </p:txBody>
      </p:sp>
      <p:sp>
        <p:nvSpPr>
          <p:cNvPr id="2" name="Rectangle 1">
            <a:extLst>
              <a:ext uri="{FF2B5EF4-FFF2-40B4-BE49-F238E27FC236}">
                <a16:creationId xmlns:a16="http://schemas.microsoft.com/office/drawing/2014/main" id="{FE003B9C-F935-4949-8100-DB6E99DC43F9}"/>
              </a:ext>
            </a:extLst>
          </p:cNvPr>
          <p:cNvSpPr/>
          <p:nvPr/>
        </p:nvSpPr>
        <p:spPr>
          <a:xfrm>
            <a:off x="630000" y="4258740"/>
            <a:ext cx="12523292" cy="4708981"/>
          </a:xfrm>
          <a:prstGeom prst="rect">
            <a:avLst/>
          </a:prstGeom>
        </p:spPr>
        <p:txBody>
          <a:bodyPr wrap="square">
            <a:spAutoFit/>
          </a:bodyPr>
          <a:lstStyle/>
          <a:p>
            <a:pPr marL="514350" indent="-514350">
              <a:lnSpc>
                <a:spcPct val="250000"/>
              </a:lnSpc>
              <a:buFont typeface="+mj-lt"/>
              <a:buAutoNum type="arabicPeriod"/>
              <a:defRPr/>
            </a:pPr>
            <a:r>
              <a:rPr lang="en-IE" sz="3600" b="1" dirty="0">
                <a:solidFill>
                  <a:schemeClr val="bg1"/>
                </a:solidFill>
                <a:latin typeface="Arial" panose="020B0604020202020204" pitchFamily="34" charset="0"/>
                <a:cs typeface="Arial" panose="020B0604020202020204" pitchFamily="34" charset="0"/>
              </a:rPr>
              <a:t>Introduction: Economic Environment and Outlook</a:t>
            </a:r>
          </a:p>
          <a:p>
            <a:pPr marL="514350" lvl="0" indent="-514350">
              <a:lnSpc>
                <a:spcPct val="250000"/>
              </a:lnSpc>
              <a:buFont typeface="+mj-lt"/>
              <a:buAutoNum type="arabicPeriod"/>
              <a:defRPr/>
            </a:pPr>
            <a:r>
              <a:rPr lang="en-IE" sz="3600" b="1" dirty="0">
                <a:solidFill>
                  <a:schemeClr val="bg1"/>
                </a:solidFill>
                <a:latin typeface="Arial" panose="020B0604020202020204" pitchFamily="34" charset="0"/>
                <a:cs typeface="Arial" panose="020B0604020202020204" pitchFamily="34" charset="0"/>
              </a:rPr>
              <a:t>Crisis Management: Preparing for a Recovery Period</a:t>
            </a:r>
          </a:p>
          <a:p>
            <a:pPr marL="514350" lvl="0" indent="-514350">
              <a:lnSpc>
                <a:spcPct val="250000"/>
              </a:lnSpc>
              <a:buFont typeface="+mj-lt"/>
              <a:buAutoNum type="arabicPeriod"/>
              <a:defRPr/>
            </a:pPr>
            <a:r>
              <a:rPr lang="en-IE" sz="3600" b="1" dirty="0">
                <a:solidFill>
                  <a:schemeClr val="bg1"/>
                </a:solidFill>
                <a:latin typeface="Arial" panose="020B0604020202020204" pitchFamily="34" charset="0"/>
                <a:cs typeface="Arial" panose="020B0604020202020204" pitchFamily="34" charset="0"/>
              </a:rPr>
              <a:t>Crisis Management: Statutory Instrument Options</a:t>
            </a:r>
          </a:p>
          <a:p>
            <a:pPr marL="514350" marR="0" lvl="0" indent="-514350" defTabSz="914400" rtl="0" eaLnBrk="1" fontAlgn="auto" latinLnBrk="0" hangingPunct="0">
              <a:lnSpc>
                <a:spcPct val="100000"/>
              </a:lnSpc>
              <a:spcBef>
                <a:spcPts val="0"/>
              </a:spcBef>
              <a:spcAft>
                <a:spcPts val="0"/>
              </a:spcAft>
              <a:buClrTx/>
              <a:buSzTx/>
              <a:buFont typeface="+mj-lt"/>
              <a:buAutoNum type="arabicPeriod"/>
              <a:tabLst/>
              <a:defRPr/>
            </a:pPr>
            <a:endParaRPr kumimoji="0" lang="en-IE" sz="30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Calibri"/>
            </a:endParaRPr>
          </a:p>
        </p:txBody>
      </p:sp>
      <p:sp>
        <p:nvSpPr>
          <p:cNvPr id="4" name="Title 3">
            <a:extLst>
              <a:ext uri="{FF2B5EF4-FFF2-40B4-BE49-F238E27FC236}">
                <a16:creationId xmlns:a16="http://schemas.microsoft.com/office/drawing/2014/main" id="{62E7FE4C-D193-4DB4-B7DA-BF64D7E258E5}"/>
              </a:ext>
            </a:extLst>
          </p:cNvPr>
          <p:cNvSpPr>
            <a:spLocks noGrp="1"/>
          </p:cNvSpPr>
          <p:nvPr>
            <p:ph type="title"/>
          </p:nvPr>
        </p:nvSpPr>
        <p:spPr/>
        <p:txBody>
          <a:bodyPr>
            <a:normAutofit fontScale="90000"/>
          </a:bodyPr>
          <a:lstStyle/>
          <a:p>
            <a:r>
              <a:rPr lang="en-IE" dirty="0">
                <a:solidFill>
                  <a:schemeClr val="bg1"/>
                </a:solidFill>
              </a:rPr>
              <a:t>Preparing for Recovery &amp; Financial Sustainability</a:t>
            </a:r>
          </a:p>
        </p:txBody>
      </p:sp>
    </p:spTree>
    <p:extLst>
      <p:ext uri="{BB962C8B-B14F-4D97-AF65-F5344CB8AC3E}">
        <p14:creationId xmlns:p14="http://schemas.microsoft.com/office/powerpoint/2010/main" val="3841946863"/>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a14="http://schemas.microsoft.com/office/drawing/2010/main" xmlns:m="http://schemas.openxmlformats.org/officeDocument/2006/math"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8E2990-CEEA-4078-8382-689323AF43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139" y="2390867"/>
            <a:ext cx="3947568" cy="8628564"/>
          </a:xfrm>
          <a:prstGeom prst="rect">
            <a:avLst/>
          </a:prstGeom>
        </p:spPr>
      </p:pic>
      <p:sp>
        <p:nvSpPr>
          <p:cNvPr id="745" name="Rectangle 14"/>
          <p:cNvSpPr/>
          <p:nvPr/>
        </p:nvSpPr>
        <p:spPr>
          <a:xfrm>
            <a:off x="0" y="500346"/>
            <a:ext cx="474616" cy="111763"/>
          </a:xfrm>
          <a:prstGeom prst="rect">
            <a:avLst/>
          </a:prstGeom>
          <a:solidFill>
            <a:schemeClr val="accent1"/>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6" name="Rectangle 15"/>
          <p:cNvSpPr/>
          <p:nvPr/>
        </p:nvSpPr>
        <p:spPr>
          <a:xfrm>
            <a:off x="0" y="706604"/>
            <a:ext cx="474616" cy="111763"/>
          </a:xfrm>
          <a:prstGeom prst="rect">
            <a:avLst/>
          </a:prstGeom>
          <a:solidFill>
            <a:schemeClr val="accent2"/>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7" name="Rectangle 16"/>
          <p:cNvSpPr/>
          <p:nvPr/>
        </p:nvSpPr>
        <p:spPr>
          <a:xfrm>
            <a:off x="0" y="912859"/>
            <a:ext cx="474616" cy="111763"/>
          </a:xfrm>
          <a:prstGeom prst="rect">
            <a:avLst/>
          </a:prstGeom>
          <a:solidFill>
            <a:schemeClr val="accent3"/>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8" name="Slide Number Placeholder 3"/>
          <p:cNvSpPr txBox="1">
            <a:spLocks noGrp="1"/>
          </p:cNvSpPr>
          <p:nvPr>
            <p:ph type="sldNum" sz="quarter" idx="4294967295"/>
          </p:nvPr>
        </p:nvSpPr>
        <p:spPr>
          <a:xfrm>
            <a:off x="707597" y="13278931"/>
            <a:ext cx="182217" cy="34562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solidFill>
                  <a:srgbClr val="A7A7A7"/>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A7A7A7"/>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20</a:t>
            </a:fld>
            <a:endParaRPr kumimoji="0" sz="2400" b="0" i="0" u="none" strike="noStrike" kern="0" cap="none" spc="0" normalizeH="0" baseline="0" noProof="0">
              <a:ln>
                <a:noFill/>
              </a:ln>
              <a:solidFill>
                <a:srgbClr val="A7A7A7"/>
              </a:solidFill>
              <a:effectLst/>
              <a:uLnTx/>
              <a:uFillTx/>
              <a:latin typeface="Arial"/>
              <a:cs typeface="Arial"/>
              <a:sym typeface="Arial"/>
            </a:endParaRPr>
          </a:p>
        </p:txBody>
      </p:sp>
      <p:sp>
        <p:nvSpPr>
          <p:cNvPr id="749" name="TextBox 4"/>
          <p:cNvSpPr txBox="1"/>
          <p:nvPr/>
        </p:nvSpPr>
        <p:spPr>
          <a:xfrm>
            <a:off x="1338212" y="13187493"/>
            <a:ext cx="2134463" cy="5285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8" tIns="91438" rIns="91438" bIns="91438" anchor="ctr">
            <a:spAutoFit/>
          </a:bodyPr>
          <a:lstStyle/>
          <a:p>
            <a:pPr marL="0" marR="0" lvl="0" indent="0" algn="l" defTabSz="1828800" rtl="0" eaLnBrk="1" fontAlgn="auto" latinLnBrk="0" hangingPunct="0">
              <a:lnSpc>
                <a:spcPct val="100000"/>
              </a:lnSpc>
              <a:spcBef>
                <a:spcPts val="0"/>
              </a:spcBef>
              <a:spcAft>
                <a:spcPts val="0"/>
              </a:spcAft>
              <a:buClrTx/>
              <a:buSzTx/>
              <a:buFontTx/>
              <a:buNone/>
              <a:tabLst/>
              <a:defRPr sz="2400">
                <a:solidFill>
                  <a:srgbClr val="A7A7A7"/>
                </a:solidFill>
                <a:latin typeface="Arial"/>
                <a:ea typeface="Arial"/>
                <a:cs typeface="Arial"/>
                <a:sym typeface="Arial"/>
              </a:defRPr>
            </a:pPr>
            <a:r>
              <a:rPr kumimoji="0" sz="2400" b="0" i="0" u="none" strike="noStrike" kern="0" cap="none" spc="0" normalizeH="0" baseline="0" noProof="0" dirty="0">
                <a:ln>
                  <a:noFill/>
                </a:ln>
                <a:solidFill>
                  <a:srgbClr val="A7A7A7"/>
                </a:solidFill>
                <a:effectLst/>
                <a:uLnTx/>
                <a:uFillTx/>
                <a:latin typeface="Arial"/>
                <a:cs typeface="Arial"/>
                <a:sym typeface="Arial"/>
              </a:rPr>
              <a:t>-</a:t>
            </a:r>
            <a:r>
              <a:rPr kumimoji="0" sz="2400" b="0" i="0" u="none" strike="noStrike" kern="0" cap="none" spc="200" normalizeH="0" baseline="0" noProof="0" dirty="0">
                <a:ln>
                  <a:noFill/>
                </a:ln>
                <a:solidFill>
                  <a:srgbClr val="A7A7A7"/>
                </a:solidFill>
                <a:effectLst/>
                <a:uLnTx/>
                <a:uFillTx/>
                <a:latin typeface="Arial"/>
                <a:cs typeface="Arial"/>
                <a:sym typeface="Arial"/>
              </a:rPr>
              <a:t> </a:t>
            </a:r>
            <a:r>
              <a:rPr kumimoji="0" sz="2400" b="0" i="0" u="none" strike="noStrike" kern="0" cap="none" spc="600" normalizeH="0" baseline="0" noProof="0" dirty="0">
                <a:ln>
                  <a:noFill/>
                </a:ln>
                <a:solidFill>
                  <a:srgbClr val="A7A7A7"/>
                </a:solidFill>
                <a:effectLst/>
                <a:uLnTx/>
                <a:uFillTx/>
                <a:latin typeface="Arial"/>
                <a:cs typeface="Arial"/>
                <a:sym typeface="Arial"/>
              </a:rPr>
              <a:t>MAZARS</a:t>
            </a:r>
          </a:p>
        </p:txBody>
      </p:sp>
      <p:sp>
        <p:nvSpPr>
          <p:cNvPr id="24" name="TextBox 23">
            <a:extLst>
              <a:ext uri="{FF2B5EF4-FFF2-40B4-BE49-F238E27FC236}">
                <a16:creationId xmlns:a16="http://schemas.microsoft.com/office/drawing/2014/main" id="{CDBD5D3C-21D3-4036-ABCB-9D4DF3802245}"/>
              </a:ext>
            </a:extLst>
          </p:cNvPr>
          <p:cNvSpPr txBox="1"/>
          <p:nvPr/>
        </p:nvSpPr>
        <p:spPr>
          <a:xfrm>
            <a:off x="4691311" y="2969384"/>
            <a:ext cx="7500689" cy="681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IE"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Phase 6: Execution &amp; Monitoring</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IE"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endParaRPr>
          </a:p>
          <a:p>
            <a:pPr marL="457200" marR="0" lvl="0" indent="-4572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IE" sz="25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Assess  the operational performance compared to plan on monthly basis – actual vs revised budget </a:t>
            </a:r>
          </a:p>
          <a:p>
            <a:pPr marL="457200" marR="0" lvl="0" indent="-4572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IE" sz="25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endParaRPr>
          </a:p>
          <a:p>
            <a:pPr marL="457200" marR="0" lvl="0" indent="-4572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IE" sz="25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R</a:t>
            </a:r>
            <a:r>
              <a:rPr kumimoji="0" lang="en-IE" sz="25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Calibri"/>
              </a:rPr>
              <a:t>eview</a:t>
            </a:r>
            <a:r>
              <a:rPr kumimoji="0" lang="en-IE" sz="25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 of changing environment and  analysis of the continued relevance of key planning assumptions and tactics</a:t>
            </a:r>
          </a:p>
          <a:p>
            <a:pPr marL="457200" marR="0" lvl="0" indent="-4572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IE" sz="25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endParaRPr>
          </a:p>
          <a:p>
            <a:pPr marL="457200" marR="0" lvl="1" indent="-4572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IE" sz="25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Monitoring timing and impact of each of the crisis phases to ensure the operational plans and cost base remain consistent with the changing needs of the business </a:t>
            </a:r>
          </a:p>
          <a:p>
            <a:pPr marL="457200" marR="0" lvl="1" indent="-4572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IE" sz="25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endParaRPr>
          </a:p>
          <a:p>
            <a:pPr marL="457200" marR="0" lvl="1" indent="-45720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IE" sz="25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Amendment and development of new plans and actions when needed as appropriate</a:t>
            </a:r>
            <a:endParaRPr kumimoji="0" lang="en-IE"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endParaRPr>
          </a:p>
        </p:txBody>
      </p:sp>
      <p:sp>
        <p:nvSpPr>
          <p:cNvPr id="14" name="Rectangle: Rounded Corners 13">
            <a:extLst>
              <a:ext uri="{FF2B5EF4-FFF2-40B4-BE49-F238E27FC236}">
                <a16:creationId xmlns:a16="http://schemas.microsoft.com/office/drawing/2014/main" id="{F6B683FA-34D0-4AE4-BC17-5FCBBC725D8B}"/>
              </a:ext>
            </a:extLst>
          </p:cNvPr>
          <p:cNvSpPr/>
          <p:nvPr/>
        </p:nvSpPr>
        <p:spPr>
          <a:xfrm>
            <a:off x="4402572" y="2574939"/>
            <a:ext cx="8100145" cy="8326800"/>
          </a:xfrm>
          <a:prstGeom prst="roundRect">
            <a:avLst/>
          </a:prstGeom>
          <a:noFill/>
          <a:ln w="38100"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IE" sz="2800" b="0" i="0" u="none" strike="noStrike" kern="0" cap="none" spc="0" normalizeH="0" baseline="0" noProof="0">
              <a:ln>
                <a:noFill/>
              </a:ln>
              <a:solidFill>
                <a:srgbClr val="000000"/>
              </a:solidFill>
              <a:effectLst/>
              <a:uLnTx/>
              <a:uFillTx/>
              <a:latin typeface="Calibri"/>
              <a:ea typeface="+mn-ea"/>
              <a:cs typeface="Calibri"/>
              <a:sym typeface="Calibri"/>
            </a:endParaRPr>
          </a:p>
        </p:txBody>
      </p:sp>
      <p:cxnSp>
        <p:nvCxnSpPr>
          <p:cNvPr id="29" name="Straight Connector 28">
            <a:extLst>
              <a:ext uri="{FF2B5EF4-FFF2-40B4-BE49-F238E27FC236}">
                <a16:creationId xmlns:a16="http://schemas.microsoft.com/office/drawing/2014/main" id="{AE35E64B-209F-4070-815D-96D96472ACB5}"/>
              </a:ext>
            </a:extLst>
          </p:cNvPr>
          <p:cNvCxnSpPr>
            <a:cxnSpLocks/>
          </p:cNvCxnSpPr>
          <p:nvPr/>
        </p:nvCxnSpPr>
        <p:spPr>
          <a:xfrm flipH="1">
            <a:off x="16163365" y="8550279"/>
            <a:ext cx="672356" cy="1356902"/>
          </a:xfrm>
          <a:prstGeom prst="line">
            <a:avLst/>
          </a:prstGeom>
          <a:noFill/>
          <a:ln w="76200" cap="flat">
            <a:solidFill>
              <a:srgbClr val="002060"/>
            </a:solidFill>
            <a:prstDash val="solid"/>
            <a:round/>
          </a:ln>
          <a:effectLst/>
          <a:sp3d/>
        </p:spPr>
        <p:style>
          <a:lnRef idx="0">
            <a:scrgbClr r="0" g="0" b="0"/>
          </a:lnRef>
          <a:fillRef idx="0">
            <a:scrgbClr r="0" g="0" b="0"/>
          </a:fillRef>
          <a:effectRef idx="0">
            <a:scrgbClr r="0" g="0" b="0"/>
          </a:effectRef>
          <a:fontRef idx="none"/>
        </p:style>
      </p:cxnSp>
      <p:cxnSp>
        <p:nvCxnSpPr>
          <p:cNvPr id="30" name="Straight Connector 29">
            <a:extLst>
              <a:ext uri="{FF2B5EF4-FFF2-40B4-BE49-F238E27FC236}">
                <a16:creationId xmlns:a16="http://schemas.microsoft.com/office/drawing/2014/main" id="{4AA729C1-4887-49B6-AC8E-39537BC74EE9}"/>
              </a:ext>
            </a:extLst>
          </p:cNvPr>
          <p:cNvCxnSpPr>
            <a:cxnSpLocks/>
          </p:cNvCxnSpPr>
          <p:nvPr/>
        </p:nvCxnSpPr>
        <p:spPr>
          <a:xfrm flipH="1">
            <a:off x="16847730" y="8543364"/>
            <a:ext cx="902390" cy="0"/>
          </a:xfrm>
          <a:prstGeom prst="line">
            <a:avLst/>
          </a:prstGeom>
          <a:noFill/>
          <a:ln w="76200" cap="flat">
            <a:solidFill>
              <a:srgbClr val="002060"/>
            </a:solidFill>
            <a:prstDash val="solid"/>
            <a:round/>
          </a:ln>
          <a:effectLst/>
          <a:sp3d/>
        </p:spPr>
        <p:style>
          <a:lnRef idx="0">
            <a:scrgbClr r="0" g="0" b="0"/>
          </a:lnRef>
          <a:fillRef idx="0">
            <a:scrgbClr r="0" g="0" b="0"/>
          </a:fillRef>
          <a:effectRef idx="0">
            <a:scrgbClr r="0" g="0" b="0"/>
          </a:effectRef>
          <a:fontRef idx="none"/>
        </p:style>
      </p:cxnSp>
      <p:cxnSp>
        <p:nvCxnSpPr>
          <p:cNvPr id="33" name="Straight Connector 32">
            <a:extLst>
              <a:ext uri="{FF2B5EF4-FFF2-40B4-BE49-F238E27FC236}">
                <a16:creationId xmlns:a16="http://schemas.microsoft.com/office/drawing/2014/main" id="{C077B92E-FD17-4747-B1CF-44E1793FB621}"/>
              </a:ext>
            </a:extLst>
          </p:cNvPr>
          <p:cNvCxnSpPr>
            <a:cxnSpLocks/>
          </p:cNvCxnSpPr>
          <p:nvPr/>
        </p:nvCxnSpPr>
        <p:spPr>
          <a:xfrm flipH="1">
            <a:off x="17750120" y="7483799"/>
            <a:ext cx="469211" cy="1066480"/>
          </a:xfrm>
          <a:prstGeom prst="line">
            <a:avLst/>
          </a:prstGeom>
          <a:noFill/>
          <a:ln w="76200" cap="flat">
            <a:solidFill>
              <a:srgbClr val="002060"/>
            </a:solidFill>
            <a:prstDash val="solid"/>
            <a:round/>
          </a:ln>
          <a:effectLst/>
          <a:sp3d/>
        </p:spPr>
        <p:style>
          <a:lnRef idx="0">
            <a:scrgbClr r="0" g="0" b="0"/>
          </a:lnRef>
          <a:fillRef idx="0">
            <a:scrgbClr r="0" g="0" b="0"/>
          </a:fillRef>
          <a:effectRef idx="0">
            <a:scrgbClr r="0" g="0" b="0"/>
          </a:effectRef>
          <a:fontRef idx="none"/>
        </p:style>
      </p:cxnSp>
      <p:cxnSp>
        <p:nvCxnSpPr>
          <p:cNvPr id="34" name="Straight Connector 33">
            <a:extLst>
              <a:ext uri="{FF2B5EF4-FFF2-40B4-BE49-F238E27FC236}">
                <a16:creationId xmlns:a16="http://schemas.microsoft.com/office/drawing/2014/main" id="{D2D781C0-A897-462E-9C1F-00C6AB297B1B}"/>
              </a:ext>
            </a:extLst>
          </p:cNvPr>
          <p:cNvCxnSpPr>
            <a:cxnSpLocks/>
          </p:cNvCxnSpPr>
          <p:nvPr/>
        </p:nvCxnSpPr>
        <p:spPr>
          <a:xfrm flipH="1">
            <a:off x="18219331" y="7510693"/>
            <a:ext cx="1051865" cy="0"/>
          </a:xfrm>
          <a:prstGeom prst="line">
            <a:avLst/>
          </a:prstGeom>
          <a:noFill/>
          <a:ln w="76200" cap="flat">
            <a:solidFill>
              <a:srgbClr val="002060"/>
            </a:solidFill>
            <a:prstDash val="solid"/>
            <a:round/>
          </a:ln>
          <a:effectLst/>
          <a:sp3d/>
        </p:spPr>
        <p:style>
          <a:lnRef idx="0">
            <a:scrgbClr r="0" g="0" b="0"/>
          </a:lnRef>
          <a:fillRef idx="0">
            <a:scrgbClr r="0" g="0" b="0"/>
          </a:fillRef>
          <a:effectRef idx="0">
            <a:scrgbClr r="0" g="0" b="0"/>
          </a:effectRef>
          <a:fontRef idx="none"/>
        </p:style>
      </p:cxnSp>
      <p:cxnSp>
        <p:nvCxnSpPr>
          <p:cNvPr id="35" name="Straight Connector 34">
            <a:extLst>
              <a:ext uri="{FF2B5EF4-FFF2-40B4-BE49-F238E27FC236}">
                <a16:creationId xmlns:a16="http://schemas.microsoft.com/office/drawing/2014/main" id="{3BCE8317-3805-42B5-B927-17482474B26E}"/>
              </a:ext>
            </a:extLst>
          </p:cNvPr>
          <p:cNvCxnSpPr>
            <a:cxnSpLocks/>
          </p:cNvCxnSpPr>
          <p:nvPr/>
        </p:nvCxnSpPr>
        <p:spPr>
          <a:xfrm flipH="1" flipV="1">
            <a:off x="19244302" y="7483799"/>
            <a:ext cx="710232" cy="795472"/>
          </a:xfrm>
          <a:prstGeom prst="line">
            <a:avLst/>
          </a:prstGeom>
          <a:noFill/>
          <a:ln w="76200" cap="flat">
            <a:solidFill>
              <a:srgbClr val="002060"/>
            </a:solidFill>
            <a:prstDash val="solid"/>
            <a:round/>
          </a:ln>
          <a:effectLst/>
          <a:sp3d/>
        </p:spPr>
        <p:style>
          <a:lnRef idx="0">
            <a:scrgbClr r="0" g="0" b="0"/>
          </a:lnRef>
          <a:fillRef idx="0">
            <a:scrgbClr r="0" g="0" b="0"/>
          </a:fillRef>
          <a:effectRef idx="0">
            <a:scrgbClr r="0" g="0" b="0"/>
          </a:effectRef>
          <a:fontRef idx="none"/>
        </p:style>
      </p:cxnSp>
      <p:cxnSp>
        <p:nvCxnSpPr>
          <p:cNvPr id="32" name="Straight Arrow Connector 31">
            <a:extLst>
              <a:ext uri="{FF2B5EF4-FFF2-40B4-BE49-F238E27FC236}">
                <a16:creationId xmlns:a16="http://schemas.microsoft.com/office/drawing/2014/main" id="{E49C01D4-B373-46FE-8599-0870CE5D8BBA}"/>
              </a:ext>
            </a:extLst>
          </p:cNvPr>
          <p:cNvCxnSpPr>
            <a:cxnSpLocks/>
          </p:cNvCxnSpPr>
          <p:nvPr/>
        </p:nvCxnSpPr>
        <p:spPr>
          <a:xfrm flipV="1">
            <a:off x="21163603" y="5078346"/>
            <a:ext cx="1179147" cy="3200925"/>
          </a:xfrm>
          <a:prstGeom prst="straightConnector1">
            <a:avLst/>
          </a:prstGeom>
          <a:noFill/>
          <a:ln w="76200" cap="flat">
            <a:solidFill>
              <a:srgbClr val="002060"/>
            </a:solidFill>
            <a:prstDash val="solid"/>
            <a:round/>
            <a:tailEnd type="triangle"/>
          </a:ln>
          <a:effectLst/>
          <a:sp3d/>
        </p:spPr>
        <p:style>
          <a:lnRef idx="0">
            <a:scrgbClr r="0" g="0" b="0"/>
          </a:lnRef>
          <a:fillRef idx="0">
            <a:scrgbClr r="0" g="0" b="0"/>
          </a:fillRef>
          <a:effectRef idx="0">
            <a:scrgbClr r="0" g="0" b="0"/>
          </a:effectRef>
          <a:fontRef idx="none"/>
        </p:style>
      </p:cxnSp>
      <p:sp>
        <p:nvSpPr>
          <p:cNvPr id="43" name="Rectangle: Rounded Corners 42">
            <a:extLst>
              <a:ext uri="{FF2B5EF4-FFF2-40B4-BE49-F238E27FC236}">
                <a16:creationId xmlns:a16="http://schemas.microsoft.com/office/drawing/2014/main" id="{BCE2C6CF-A4FB-49D1-97C7-51C761C77279}"/>
              </a:ext>
            </a:extLst>
          </p:cNvPr>
          <p:cNvSpPr/>
          <p:nvPr/>
        </p:nvSpPr>
        <p:spPr>
          <a:xfrm>
            <a:off x="13893800" y="2344623"/>
            <a:ext cx="9926915" cy="2111212"/>
          </a:xfrm>
          <a:prstGeom prst="roundRect">
            <a:avLst/>
          </a:prstGeom>
          <a:solidFill>
            <a:srgbClr val="143557"/>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IE"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alibri"/>
            </a:endParaRP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IE"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alibri"/>
              </a:rPr>
              <a:t>Track the performance of the plan across 3 economic phases:</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IE"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alibri"/>
              </a:rPr>
              <a:t> </a:t>
            </a:r>
          </a:p>
        </p:txBody>
      </p:sp>
      <p:cxnSp>
        <p:nvCxnSpPr>
          <p:cNvPr id="74" name="Straight Connector 73">
            <a:extLst>
              <a:ext uri="{FF2B5EF4-FFF2-40B4-BE49-F238E27FC236}">
                <a16:creationId xmlns:a16="http://schemas.microsoft.com/office/drawing/2014/main" id="{F95347B0-D1F7-4AF0-A779-3D448191F05D}"/>
              </a:ext>
            </a:extLst>
          </p:cNvPr>
          <p:cNvCxnSpPr>
            <a:cxnSpLocks/>
          </p:cNvCxnSpPr>
          <p:nvPr/>
        </p:nvCxnSpPr>
        <p:spPr>
          <a:xfrm flipH="1" flipV="1">
            <a:off x="14558682" y="6705149"/>
            <a:ext cx="1591324" cy="3202032"/>
          </a:xfrm>
          <a:prstGeom prst="line">
            <a:avLst/>
          </a:prstGeom>
          <a:noFill/>
          <a:ln w="76200" cap="flat">
            <a:solidFill>
              <a:srgbClr val="002060"/>
            </a:solidFill>
            <a:prstDash val="solid"/>
            <a:round/>
          </a:ln>
          <a:effectLst/>
          <a:sp3d/>
        </p:spPr>
        <p:style>
          <a:lnRef idx="0">
            <a:scrgbClr r="0" g="0" b="0"/>
          </a:lnRef>
          <a:fillRef idx="0">
            <a:scrgbClr r="0" g="0" b="0"/>
          </a:fillRef>
          <a:effectRef idx="0">
            <a:scrgbClr r="0" g="0" b="0"/>
          </a:effectRef>
          <a:fontRef idx="none"/>
        </p:style>
      </p:cxnSp>
      <p:cxnSp>
        <p:nvCxnSpPr>
          <p:cNvPr id="82" name="Straight Connector 81">
            <a:extLst>
              <a:ext uri="{FF2B5EF4-FFF2-40B4-BE49-F238E27FC236}">
                <a16:creationId xmlns:a16="http://schemas.microsoft.com/office/drawing/2014/main" id="{F60A2A19-5442-4222-885B-127F2023E41A}"/>
              </a:ext>
            </a:extLst>
          </p:cNvPr>
          <p:cNvCxnSpPr>
            <a:cxnSpLocks/>
          </p:cNvCxnSpPr>
          <p:nvPr/>
        </p:nvCxnSpPr>
        <p:spPr>
          <a:xfrm flipH="1">
            <a:off x="19951734" y="7482212"/>
            <a:ext cx="688865" cy="797059"/>
          </a:xfrm>
          <a:prstGeom prst="line">
            <a:avLst/>
          </a:prstGeom>
          <a:noFill/>
          <a:ln w="76200" cap="flat">
            <a:solidFill>
              <a:srgbClr val="002060"/>
            </a:solidFill>
            <a:prstDash val="solid"/>
            <a:round/>
          </a:ln>
          <a:effectLst/>
          <a:sp3d/>
        </p:spPr>
        <p:style>
          <a:lnRef idx="0">
            <a:scrgbClr r="0" g="0" b="0"/>
          </a:lnRef>
          <a:fillRef idx="0">
            <a:scrgbClr r="0" g="0" b="0"/>
          </a:fillRef>
          <a:effectRef idx="0">
            <a:scrgbClr r="0" g="0" b="0"/>
          </a:effectRef>
          <a:fontRef idx="none"/>
        </p:style>
      </p:cxnSp>
      <p:cxnSp>
        <p:nvCxnSpPr>
          <p:cNvPr id="84" name="Straight Connector 83">
            <a:extLst>
              <a:ext uri="{FF2B5EF4-FFF2-40B4-BE49-F238E27FC236}">
                <a16:creationId xmlns:a16="http://schemas.microsoft.com/office/drawing/2014/main" id="{D867B19E-7B14-494A-A2C8-0844AA9D954F}"/>
              </a:ext>
            </a:extLst>
          </p:cNvPr>
          <p:cNvCxnSpPr>
            <a:cxnSpLocks/>
          </p:cNvCxnSpPr>
          <p:nvPr/>
        </p:nvCxnSpPr>
        <p:spPr>
          <a:xfrm flipH="1" flipV="1">
            <a:off x="20605772" y="7482212"/>
            <a:ext cx="557831" cy="797059"/>
          </a:xfrm>
          <a:prstGeom prst="line">
            <a:avLst/>
          </a:prstGeom>
          <a:noFill/>
          <a:ln w="76200" cap="flat">
            <a:solidFill>
              <a:srgbClr val="002060"/>
            </a:solidFill>
            <a:prstDash val="solid"/>
            <a:round/>
          </a:ln>
          <a:effectLst/>
          <a:sp3d/>
        </p:spPr>
        <p:style>
          <a:lnRef idx="0">
            <a:scrgbClr r="0" g="0" b="0"/>
          </a:lnRef>
          <a:fillRef idx="0">
            <a:scrgbClr r="0" g="0" b="0"/>
          </a:fillRef>
          <a:effectRef idx="0">
            <a:scrgbClr r="0" g="0" b="0"/>
          </a:effectRef>
          <a:fontRef idx="none"/>
        </p:style>
      </p:cxnSp>
      <p:cxnSp>
        <p:nvCxnSpPr>
          <p:cNvPr id="751" name="Straight Connector 750">
            <a:extLst>
              <a:ext uri="{FF2B5EF4-FFF2-40B4-BE49-F238E27FC236}">
                <a16:creationId xmlns:a16="http://schemas.microsoft.com/office/drawing/2014/main" id="{DC7F398C-6BFA-4FEC-8FC6-0BF64DEA1833}"/>
              </a:ext>
            </a:extLst>
          </p:cNvPr>
          <p:cNvCxnSpPr>
            <a:cxnSpLocks/>
          </p:cNvCxnSpPr>
          <p:nvPr/>
        </p:nvCxnSpPr>
        <p:spPr>
          <a:xfrm>
            <a:off x="14558682" y="10901739"/>
            <a:ext cx="8597153" cy="0"/>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90" name="Straight Connector 89">
            <a:extLst>
              <a:ext uri="{FF2B5EF4-FFF2-40B4-BE49-F238E27FC236}">
                <a16:creationId xmlns:a16="http://schemas.microsoft.com/office/drawing/2014/main" id="{DAB3B854-80E3-4964-B0D4-0706FC53A765}"/>
              </a:ext>
            </a:extLst>
          </p:cNvPr>
          <p:cNvCxnSpPr>
            <a:cxnSpLocks/>
          </p:cNvCxnSpPr>
          <p:nvPr/>
        </p:nvCxnSpPr>
        <p:spPr>
          <a:xfrm flipH="1">
            <a:off x="14545323" y="10605575"/>
            <a:ext cx="13359" cy="592327"/>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93" name="Straight Connector 92">
            <a:extLst>
              <a:ext uri="{FF2B5EF4-FFF2-40B4-BE49-F238E27FC236}">
                <a16:creationId xmlns:a16="http://schemas.microsoft.com/office/drawing/2014/main" id="{B653BE8C-B768-4759-8EC2-337AA6E7182D}"/>
              </a:ext>
            </a:extLst>
          </p:cNvPr>
          <p:cNvCxnSpPr>
            <a:cxnSpLocks/>
          </p:cNvCxnSpPr>
          <p:nvPr/>
        </p:nvCxnSpPr>
        <p:spPr>
          <a:xfrm flipH="1">
            <a:off x="17736761" y="10605575"/>
            <a:ext cx="13359" cy="592327"/>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94" name="Straight Connector 93">
            <a:extLst>
              <a:ext uri="{FF2B5EF4-FFF2-40B4-BE49-F238E27FC236}">
                <a16:creationId xmlns:a16="http://schemas.microsoft.com/office/drawing/2014/main" id="{DC72B0BA-364B-452C-BADC-F75CFC301439}"/>
              </a:ext>
            </a:extLst>
          </p:cNvPr>
          <p:cNvCxnSpPr>
            <a:cxnSpLocks/>
          </p:cNvCxnSpPr>
          <p:nvPr/>
        </p:nvCxnSpPr>
        <p:spPr>
          <a:xfrm flipH="1">
            <a:off x="20592413" y="10605575"/>
            <a:ext cx="13359" cy="592327"/>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95" name="Straight Connector 94">
            <a:extLst>
              <a:ext uri="{FF2B5EF4-FFF2-40B4-BE49-F238E27FC236}">
                <a16:creationId xmlns:a16="http://schemas.microsoft.com/office/drawing/2014/main" id="{4343478F-258D-4191-B838-491F9BCA0788}"/>
              </a:ext>
            </a:extLst>
          </p:cNvPr>
          <p:cNvCxnSpPr>
            <a:cxnSpLocks/>
          </p:cNvCxnSpPr>
          <p:nvPr/>
        </p:nvCxnSpPr>
        <p:spPr>
          <a:xfrm flipH="1">
            <a:off x="23142476" y="10605574"/>
            <a:ext cx="13359" cy="592327"/>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sp>
        <p:nvSpPr>
          <p:cNvPr id="755" name="TextBox 754">
            <a:extLst>
              <a:ext uri="{FF2B5EF4-FFF2-40B4-BE49-F238E27FC236}">
                <a16:creationId xmlns:a16="http://schemas.microsoft.com/office/drawing/2014/main" id="{8D39A19E-EDAD-49CA-B436-AE56FD6519BA}"/>
              </a:ext>
            </a:extLst>
          </p:cNvPr>
          <p:cNvSpPr txBox="1"/>
          <p:nvPr/>
        </p:nvSpPr>
        <p:spPr>
          <a:xfrm>
            <a:off x="14740933" y="11019431"/>
            <a:ext cx="2676055" cy="615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IE" sz="2800" b="1" i="0" u="none" strike="noStrike" kern="0" cap="none" spc="0" normalizeH="0" baseline="0" noProof="0" dirty="0">
                <a:ln>
                  <a:noFill/>
                </a:ln>
                <a:solidFill>
                  <a:srgbClr val="000000"/>
                </a:solidFill>
                <a:effectLst/>
                <a:uLnTx/>
                <a:uFillTx/>
                <a:latin typeface="Arial Narrow" panose="020B0606020202030204" pitchFamily="34" charset="0"/>
                <a:cs typeface="Calibri"/>
                <a:sym typeface="Calibri"/>
              </a:rPr>
              <a:t>ACUTE</a:t>
            </a:r>
          </a:p>
        </p:txBody>
      </p:sp>
      <p:sp>
        <p:nvSpPr>
          <p:cNvPr id="97" name="TextBox 96">
            <a:extLst>
              <a:ext uri="{FF2B5EF4-FFF2-40B4-BE49-F238E27FC236}">
                <a16:creationId xmlns:a16="http://schemas.microsoft.com/office/drawing/2014/main" id="{B06C6144-F76A-4970-AEC7-E25B3D399117}"/>
              </a:ext>
            </a:extLst>
          </p:cNvPr>
          <p:cNvSpPr txBox="1"/>
          <p:nvPr/>
        </p:nvSpPr>
        <p:spPr>
          <a:xfrm>
            <a:off x="17881261" y="11046267"/>
            <a:ext cx="2676055" cy="615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IE" sz="2800" b="1" i="0" u="none" strike="noStrike" kern="0" cap="none" spc="0" normalizeH="0" baseline="0" noProof="0" dirty="0">
                <a:ln>
                  <a:noFill/>
                </a:ln>
                <a:solidFill>
                  <a:srgbClr val="000000"/>
                </a:solidFill>
                <a:effectLst/>
                <a:uLnTx/>
                <a:uFillTx/>
                <a:latin typeface="Arial Narrow" panose="020B0606020202030204" pitchFamily="34" charset="0"/>
                <a:cs typeface="Calibri"/>
                <a:sym typeface="Calibri"/>
              </a:rPr>
              <a:t>SUPPRESSION</a:t>
            </a:r>
          </a:p>
        </p:txBody>
      </p:sp>
      <p:sp>
        <p:nvSpPr>
          <p:cNvPr id="98" name="TextBox 97">
            <a:extLst>
              <a:ext uri="{FF2B5EF4-FFF2-40B4-BE49-F238E27FC236}">
                <a16:creationId xmlns:a16="http://schemas.microsoft.com/office/drawing/2014/main" id="{989B4BC3-09EF-4D6A-ADB1-5B28A8DB54BA}"/>
              </a:ext>
            </a:extLst>
          </p:cNvPr>
          <p:cNvSpPr txBox="1"/>
          <p:nvPr/>
        </p:nvSpPr>
        <p:spPr>
          <a:xfrm>
            <a:off x="20592413" y="11056149"/>
            <a:ext cx="2676055" cy="615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IE" sz="2800" b="1" i="0" u="none" strike="noStrike" kern="0" cap="none" spc="0" normalizeH="0" baseline="0" noProof="0" dirty="0">
                <a:ln>
                  <a:noFill/>
                </a:ln>
                <a:solidFill>
                  <a:srgbClr val="000000"/>
                </a:solidFill>
                <a:effectLst/>
                <a:uLnTx/>
                <a:uFillTx/>
                <a:latin typeface="Arial Narrow" panose="020B0606020202030204" pitchFamily="34" charset="0"/>
                <a:cs typeface="Calibri"/>
                <a:sym typeface="Calibri"/>
              </a:rPr>
              <a:t>RECOVERY</a:t>
            </a:r>
          </a:p>
        </p:txBody>
      </p:sp>
      <p:sp>
        <p:nvSpPr>
          <p:cNvPr id="3" name="Title 2">
            <a:extLst>
              <a:ext uri="{FF2B5EF4-FFF2-40B4-BE49-F238E27FC236}">
                <a16:creationId xmlns:a16="http://schemas.microsoft.com/office/drawing/2014/main" id="{11EBC3A2-A4AA-466D-9D66-395C7AEBA2E4}"/>
              </a:ext>
            </a:extLst>
          </p:cNvPr>
          <p:cNvSpPr>
            <a:spLocks noGrp="1"/>
          </p:cNvSpPr>
          <p:nvPr>
            <p:ph type="title"/>
          </p:nvPr>
        </p:nvSpPr>
        <p:spPr/>
        <p:txBody>
          <a:bodyPr>
            <a:normAutofit fontScale="90000"/>
          </a:bodyPr>
          <a:lstStyle/>
          <a:p>
            <a:endParaRPr lang="en-IE" dirty="0"/>
          </a:p>
        </p:txBody>
      </p:sp>
      <p:sp>
        <p:nvSpPr>
          <p:cNvPr id="31" name="Title 1">
            <a:extLst>
              <a:ext uri="{FF2B5EF4-FFF2-40B4-BE49-F238E27FC236}">
                <a16:creationId xmlns:a16="http://schemas.microsoft.com/office/drawing/2014/main" id="{8B070521-F6DB-4377-8FD6-64FA3F276290}"/>
              </a:ext>
            </a:extLst>
          </p:cNvPr>
          <p:cNvSpPr txBox="1">
            <a:spLocks/>
          </p:cNvSpPr>
          <p:nvPr/>
        </p:nvSpPr>
        <p:spPr>
          <a:xfrm>
            <a:off x="707597" y="240683"/>
            <a:ext cx="23473200" cy="11727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chor="ctr">
            <a:normAutofit/>
          </a:bodyPr>
          <a:lstStyle>
            <a:lvl1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000000"/>
                </a:solidFill>
                <a:uFillTx/>
                <a:latin typeface="Arial Narrow"/>
                <a:ea typeface="Arial Narrow"/>
                <a:cs typeface="Arial Narrow"/>
                <a:sym typeface="Arial Narrow"/>
              </a:defRPr>
            </a:lvl1pPr>
            <a:lvl2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2pPr>
            <a:lvl3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3pPr>
            <a:lvl4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4pPr>
            <a:lvl5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5pPr>
            <a:lvl6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6pPr>
            <a:lvl7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7pPr>
            <a:lvl8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8pPr>
            <a:lvl9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9pPr>
          </a:lstStyle>
          <a:p>
            <a:pPr lvl="0" hangingPunct="1"/>
            <a:r>
              <a:rPr lang="en-IE" dirty="0">
                <a:solidFill>
                  <a:schemeClr val="tx1"/>
                </a:solidFill>
              </a:rPr>
              <a:t>CRISIS MANAGEMENT: </a:t>
            </a:r>
            <a:r>
              <a:rPr lang="en-GB" dirty="0">
                <a:solidFill>
                  <a:schemeClr val="tx1"/>
                </a:solidFill>
              </a:rPr>
              <a:t>PREPARING FOR A RECOVERY PERIOD </a:t>
            </a:r>
            <a:endParaRPr lang="en-IE" sz="5400" dirty="0"/>
          </a:p>
        </p:txBody>
      </p:sp>
    </p:spTree>
    <p:extLst>
      <p:ext uri="{BB962C8B-B14F-4D97-AF65-F5344CB8AC3E}">
        <p14:creationId xmlns:p14="http://schemas.microsoft.com/office/powerpoint/2010/main" val="3410994559"/>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xmlns:m="http://schemas.openxmlformats.org/officeDocument/2006/math" xmlns:a14="http://schemas.microsoft.com/office/drawing/2010/main">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3478"/>
        </a:solidFill>
        <a:effectLst/>
      </p:bgPr>
    </p:bg>
    <p:spTree>
      <p:nvGrpSpPr>
        <p:cNvPr id="1" name=""/>
        <p:cNvGrpSpPr/>
        <p:nvPr/>
      </p:nvGrpSpPr>
      <p:grpSpPr>
        <a:xfrm>
          <a:off x="0" y="0"/>
          <a:ext cx="0" cy="0"/>
          <a:chOff x="0" y="0"/>
          <a:chExt cx="0" cy="0"/>
        </a:xfrm>
      </p:grpSpPr>
      <p:pic>
        <p:nvPicPr>
          <p:cNvPr id="11" name="Picture 12" descr="Picture 12">
            <a:extLst>
              <a:ext uri="{FF2B5EF4-FFF2-40B4-BE49-F238E27FC236}">
                <a16:creationId xmlns:a16="http://schemas.microsoft.com/office/drawing/2014/main" id="{D23BE5F6-452F-4E90-AC43-D2C5CB362ACD}"/>
              </a:ext>
            </a:extLst>
          </p:cNvPr>
          <p:cNvPicPr>
            <a:picLocks noChangeAspect="1"/>
          </p:cNvPicPr>
          <p:nvPr/>
        </p:nvPicPr>
        <p:blipFill>
          <a:blip r:embed="rId2">
            <a:alphaModFix amt="40080"/>
            <a:extLst/>
          </a:blip>
          <a:stretch>
            <a:fillRect/>
          </a:stretch>
        </p:blipFill>
        <p:spPr>
          <a:xfrm>
            <a:off x="-457200" y="-636984"/>
            <a:ext cx="29059920" cy="18892495"/>
          </a:xfrm>
          <a:prstGeom prst="rect">
            <a:avLst/>
          </a:prstGeom>
          <a:ln w="12700">
            <a:miter lim="400000"/>
          </a:ln>
        </p:spPr>
      </p:pic>
      <p:sp>
        <p:nvSpPr>
          <p:cNvPr id="745" name="Rectangle 14"/>
          <p:cNvSpPr/>
          <p:nvPr/>
        </p:nvSpPr>
        <p:spPr>
          <a:xfrm>
            <a:off x="0" y="6210672"/>
            <a:ext cx="474616" cy="111763"/>
          </a:xfrm>
          <a:prstGeom prst="rect">
            <a:avLst/>
          </a:prstGeom>
          <a:solidFill>
            <a:schemeClr val="accent1"/>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6" name="Rectangle 15"/>
          <p:cNvSpPr/>
          <p:nvPr/>
        </p:nvSpPr>
        <p:spPr>
          <a:xfrm>
            <a:off x="0" y="6416930"/>
            <a:ext cx="474616" cy="111763"/>
          </a:xfrm>
          <a:prstGeom prst="rect">
            <a:avLst/>
          </a:prstGeom>
          <a:solidFill>
            <a:schemeClr val="accent2"/>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7" name="Rectangle 16"/>
          <p:cNvSpPr/>
          <p:nvPr/>
        </p:nvSpPr>
        <p:spPr>
          <a:xfrm>
            <a:off x="0" y="6623185"/>
            <a:ext cx="474616" cy="111763"/>
          </a:xfrm>
          <a:prstGeom prst="rect">
            <a:avLst/>
          </a:prstGeom>
          <a:solidFill>
            <a:schemeClr val="accent3"/>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8" name="Slide Number Placeholder 3"/>
          <p:cNvSpPr txBox="1">
            <a:spLocks noGrp="1"/>
          </p:cNvSpPr>
          <p:nvPr>
            <p:ph type="sldNum" sz="quarter" idx="4294967295"/>
          </p:nvPr>
        </p:nvSpPr>
        <p:spPr>
          <a:xfrm>
            <a:off x="902513" y="12905010"/>
            <a:ext cx="182217" cy="34562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A7A7A7"/>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A7A7A7"/>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21</a:t>
            </a:fld>
            <a:endParaRPr kumimoji="0" sz="2400" b="0" i="0" u="none" strike="noStrike" kern="0" cap="none" spc="0" normalizeH="0" baseline="0" noProof="0">
              <a:ln>
                <a:noFill/>
              </a:ln>
              <a:solidFill>
                <a:srgbClr val="A7A7A7"/>
              </a:solidFill>
              <a:effectLst/>
              <a:uLnTx/>
              <a:uFillTx/>
              <a:latin typeface="Arial"/>
              <a:cs typeface="Arial"/>
              <a:sym typeface="Arial"/>
            </a:endParaRPr>
          </a:p>
        </p:txBody>
      </p:sp>
      <p:sp>
        <p:nvSpPr>
          <p:cNvPr id="749" name="TextBox 4"/>
          <p:cNvSpPr txBox="1"/>
          <p:nvPr/>
        </p:nvSpPr>
        <p:spPr>
          <a:xfrm>
            <a:off x="1095487" y="12813570"/>
            <a:ext cx="2134463" cy="5285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8" tIns="91438" rIns="91438" bIns="91438" anchor="ctr">
            <a:spAutoFit/>
          </a:bodyPr>
          <a:lstStyle/>
          <a:p>
            <a:pPr marL="0" marR="0" lvl="0" indent="0" algn="l" defTabSz="1828800" rtl="0" eaLnBrk="1" fontAlgn="auto" latinLnBrk="0" hangingPunct="0">
              <a:lnSpc>
                <a:spcPct val="100000"/>
              </a:lnSpc>
              <a:spcBef>
                <a:spcPts val="0"/>
              </a:spcBef>
              <a:spcAft>
                <a:spcPts val="0"/>
              </a:spcAft>
              <a:buClrTx/>
              <a:buSzTx/>
              <a:buFontTx/>
              <a:buNone/>
              <a:tabLst/>
              <a:defRPr sz="2400">
                <a:solidFill>
                  <a:srgbClr val="A7A7A7"/>
                </a:solidFill>
                <a:latin typeface="Arial"/>
                <a:ea typeface="Arial"/>
                <a:cs typeface="Arial"/>
                <a:sym typeface="Arial"/>
              </a:defRPr>
            </a:pPr>
            <a:r>
              <a:rPr kumimoji="0" sz="2400" b="0" i="0" u="none" strike="noStrike" kern="0" cap="none" spc="0" normalizeH="0" baseline="0" noProof="0">
                <a:ln>
                  <a:noFill/>
                </a:ln>
                <a:solidFill>
                  <a:srgbClr val="A7A7A7"/>
                </a:solidFill>
                <a:effectLst/>
                <a:uLnTx/>
                <a:uFillTx/>
                <a:latin typeface="Arial"/>
                <a:cs typeface="Arial"/>
                <a:sym typeface="Arial"/>
              </a:rPr>
              <a:t>-</a:t>
            </a:r>
            <a:r>
              <a:rPr kumimoji="0" sz="2400" b="0" i="0" u="none" strike="noStrike" kern="0" cap="none" spc="200" normalizeH="0" baseline="0" noProof="0">
                <a:ln>
                  <a:noFill/>
                </a:ln>
                <a:solidFill>
                  <a:srgbClr val="A7A7A7"/>
                </a:solidFill>
                <a:effectLst/>
                <a:uLnTx/>
                <a:uFillTx/>
                <a:latin typeface="Arial"/>
                <a:cs typeface="Arial"/>
                <a:sym typeface="Arial"/>
              </a:rPr>
              <a:t> </a:t>
            </a:r>
            <a:r>
              <a:rPr kumimoji="0" sz="2400" b="0" i="0" u="none" strike="noStrike" kern="0" cap="none" spc="600" normalizeH="0" baseline="0" noProof="0">
                <a:ln>
                  <a:noFill/>
                </a:ln>
                <a:solidFill>
                  <a:srgbClr val="A7A7A7"/>
                </a:solidFill>
                <a:effectLst/>
                <a:uLnTx/>
                <a:uFillTx/>
                <a:latin typeface="Arial"/>
                <a:cs typeface="Arial"/>
                <a:sym typeface="Arial"/>
              </a:rPr>
              <a:t>MAZARS</a:t>
            </a:r>
          </a:p>
        </p:txBody>
      </p:sp>
      <p:sp>
        <p:nvSpPr>
          <p:cNvPr id="2" name="Rectangle 1">
            <a:extLst>
              <a:ext uri="{FF2B5EF4-FFF2-40B4-BE49-F238E27FC236}">
                <a16:creationId xmlns:a16="http://schemas.microsoft.com/office/drawing/2014/main" id="{FE003B9C-F935-4949-8100-DB6E99DC43F9}"/>
              </a:ext>
            </a:extLst>
          </p:cNvPr>
          <p:cNvSpPr/>
          <p:nvPr/>
        </p:nvSpPr>
        <p:spPr>
          <a:xfrm>
            <a:off x="535885" y="5254153"/>
            <a:ext cx="18195071" cy="2554545"/>
          </a:xfrm>
          <a:prstGeom prst="rect">
            <a:avLst/>
          </a:prstGeom>
        </p:spPr>
        <p:txBody>
          <a:bodyPr wrap="square">
            <a:spAutoFit/>
          </a:bodyPr>
          <a:lstStyle/>
          <a:p>
            <a:pPr marL="742950" marR="0" lvl="0" indent="-742950" algn="just" defTabSz="914400" rtl="0" eaLnBrk="1" fontAlgn="auto" latinLnBrk="0" hangingPunct="0">
              <a:lnSpc>
                <a:spcPct val="300000"/>
              </a:lnSpc>
              <a:spcBef>
                <a:spcPts val="0"/>
              </a:spcBef>
              <a:spcAft>
                <a:spcPts val="0"/>
              </a:spcAft>
              <a:buClrTx/>
              <a:buSzTx/>
              <a:buFont typeface="+mj-lt"/>
              <a:buAutoNum type="arabicPeriod" startAt="3"/>
              <a:tabLst/>
              <a:defRPr/>
            </a:pPr>
            <a:r>
              <a:rPr kumimoji="0" lang="en-IE"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alibri"/>
              </a:rPr>
              <a:t>Crisis Management: Statutory Instrument Options</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en-IE" sz="4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854266125"/>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a14="http://schemas.microsoft.com/office/drawing/2010/main" xmlns:m="http://schemas.openxmlformats.org/officeDocument/2006/math"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1BE831-B4D3-554C-A3E8-D75436C9F6BB}"/>
              </a:ext>
            </a:extLst>
          </p:cNvPr>
          <p:cNvSpPr>
            <a:spLocks noGrp="1"/>
          </p:cNvSpPr>
          <p:nvPr>
            <p:ph type="ctrTitle"/>
          </p:nvPr>
        </p:nvSpPr>
        <p:spPr/>
        <p:txBody>
          <a:bodyPr/>
          <a:lstStyle/>
          <a:p>
            <a:r>
              <a:rPr lang="en-IE" dirty="0"/>
              <a:t>COVID-19</a:t>
            </a:r>
            <a:endParaRPr lang="fr-FR" dirty="0"/>
          </a:p>
        </p:txBody>
      </p:sp>
      <p:sp>
        <p:nvSpPr>
          <p:cNvPr id="3" name="Sous-titre 2">
            <a:extLst>
              <a:ext uri="{FF2B5EF4-FFF2-40B4-BE49-F238E27FC236}">
                <a16:creationId xmlns:a16="http://schemas.microsoft.com/office/drawing/2014/main" id="{8F24DAD9-BE87-6A4F-B6B6-C68D95C702C3}"/>
              </a:ext>
            </a:extLst>
          </p:cNvPr>
          <p:cNvSpPr>
            <a:spLocks noGrp="1"/>
          </p:cNvSpPr>
          <p:nvPr>
            <p:ph type="subTitle" idx="1"/>
          </p:nvPr>
        </p:nvSpPr>
        <p:spPr>
          <a:xfrm>
            <a:off x="475200" y="5661016"/>
            <a:ext cx="11714400" cy="1165484"/>
          </a:xfrm>
        </p:spPr>
        <p:txBody>
          <a:bodyPr>
            <a:normAutofit/>
          </a:bodyPr>
          <a:lstStyle/>
          <a:p>
            <a:r>
              <a:rPr lang="fr-FR" sz="4800" dirty="0" err="1"/>
              <a:t>Corporate</a:t>
            </a:r>
            <a:r>
              <a:rPr lang="fr-FR" sz="4800" dirty="0"/>
              <a:t> </a:t>
            </a:r>
            <a:r>
              <a:rPr lang="fr-FR" sz="4800" dirty="0" err="1"/>
              <a:t>Restructuring</a:t>
            </a:r>
            <a:r>
              <a:rPr lang="fr-FR" sz="4800" dirty="0"/>
              <a:t> Options</a:t>
            </a:r>
          </a:p>
        </p:txBody>
      </p:sp>
      <p:sp>
        <p:nvSpPr>
          <p:cNvPr id="4" name="Espace réservé du texte 3">
            <a:extLst>
              <a:ext uri="{FF2B5EF4-FFF2-40B4-BE49-F238E27FC236}">
                <a16:creationId xmlns:a16="http://schemas.microsoft.com/office/drawing/2014/main" id="{A633576D-90FD-254B-96CD-AF7C30D34D33}"/>
              </a:ext>
            </a:extLst>
          </p:cNvPr>
          <p:cNvSpPr>
            <a:spLocks noGrp="1"/>
          </p:cNvSpPr>
          <p:nvPr>
            <p:ph type="body" sz="quarter" idx="13"/>
          </p:nvPr>
        </p:nvSpPr>
        <p:spPr/>
        <p:txBody>
          <a:bodyPr/>
          <a:lstStyle/>
          <a:p>
            <a:r>
              <a:rPr lang="fr-FR" dirty="0"/>
              <a:t> Tom O’Brien FCA -5th June 2020</a:t>
            </a:r>
          </a:p>
        </p:txBody>
      </p:sp>
    </p:spTree>
    <p:extLst>
      <p:ext uri="{BB962C8B-B14F-4D97-AF65-F5344CB8AC3E}">
        <p14:creationId xmlns:p14="http://schemas.microsoft.com/office/powerpoint/2010/main" val="474974860"/>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D9E72-4336-4167-904A-A6D1CDA3F360}"/>
              </a:ext>
            </a:extLst>
          </p:cNvPr>
          <p:cNvSpPr>
            <a:spLocks noGrp="1"/>
          </p:cNvSpPr>
          <p:nvPr>
            <p:ph type="title"/>
          </p:nvPr>
        </p:nvSpPr>
        <p:spPr/>
        <p:txBody>
          <a:bodyPr/>
          <a:lstStyle/>
          <a:p>
            <a:r>
              <a:rPr lang="en-IE" dirty="0"/>
              <a:t> </a:t>
            </a:r>
          </a:p>
        </p:txBody>
      </p:sp>
      <p:sp>
        <p:nvSpPr>
          <p:cNvPr id="3" name="Text Placeholder 2">
            <a:extLst>
              <a:ext uri="{FF2B5EF4-FFF2-40B4-BE49-F238E27FC236}">
                <a16:creationId xmlns:a16="http://schemas.microsoft.com/office/drawing/2014/main" id="{4134430A-64A6-4BE1-8EF5-5F8B0AEB67BF}"/>
              </a:ext>
            </a:extLst>
          </p:cNvPr>
          <p:cNvSpPr>
            <a:spLocks noGrp="1"/>
          </p:cNvSpPr>
          <p:nvPr>
            <p:ph type="body" idx="1"/>
          </p:nvPr>
        </p:nvSpPr>
        <p:spPr/>
        <p:txBody>
          <a:bodyPr>
            <a:normAutofit/>
          </a:bodyPr>
          <a:lstStyle/>
          <a:p>
            <a:pPr marL="0" indent="0">
              <a:buNone/>
            </a:pPr>
            <a:r>
              <a:rPr lang="en-IE" sz="4000" b="1" dirty="0"/>
              <a:t>Context</a:t>
            </a:r>
          </a:p>
          <a:p>
            <a:pPr marL="0" indent="0">
              <a:buNone/>
            </a:pPr>
            <a:endParaRPr lang="en-IE" sz="4000" dirty="0"/>
          </a:p>
        </p:txBody>
      </p:sp>
      <p:sp>
        <p:nvSpPr>
          <p:cNvPr id="5" name="Slide Number Placeholder 4">
            <a:extLst>
              <a:ext uri="{FF2B5EF4-FFF2-40B4-BE49-F238E27FC236}">
                <a16:creationId xmlns:a16="http://schemas.microsoft.com/office/drawing/2014/main" id="{B7E758C3-643D-41BF-A01D-49D5247DD40F}"/>
              </a:ext>
            </a:extLst>
          </p:cNvPr>
          <p:cNvSpPr>
            <a:spLocks noGrp="1"/>
          </p:cNvSpPr>
          <p:nvPr>
            <p:ph type="sldNum" sz="quarter" idx="16"/>
          </p:nvPr>
        </p:nvSpPr>
        <p:spPr/>
        <p:txBody>
          <a:bodyPr/>
          <a:lstStyle/>
          <a:p>
            <a:pPr defTabSz="1828800" hangingPunct="1"/>
            <a:fld id="{0E153218-3C45-4416-BBD6-D0B8FE588688}" type="slidenum">
              <a:rPr lang="en-GB" kern="1200">
                <a:solidFill>
                  <a:srgbClr val="9D968D"/>
                </a:solidFill>
                <a:latin typeface="Arial"/>
              </a:rPr>
              <a:pPr defTabSz="1828800" hangingPunct="1"/>
              <a:t>23</a:t>
            </a:fld>
            <a:endParaRPr lang="en-GB" b="1" kern="1200" spc="600" dirty="0">
              <a:solidFill>
                <a:srgbClr val="9D968D"/>
              </a:solidFill>
              <a:latin typeface="Arial"/>
            </a:endParaRPr>
          </a:p>
        </p:txBody>
      </p:sp>
      <p:pic>
        <p:nvPicPr>
          <p:cNvPr id="7" name="Picture Placeholder 6" descr="A view of a tall building&#10;&#10;Description generated with very high confidence">
            <a:extLst>
              <a:ext uri="{FF2B5EF4-FFF2-40B4-BE49-F238E27FC236}">
                <a16:creationId xmlns:a16="http://schemas.microsoft.com/office/drawing/2014/main" id="{AA5EEAB5-FF17-42FE-80AF-22EF61F5B86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675" r="16675"/>
          <a:stretch>
            <a:fillRect/>
          </a:stretch>
        </p:blipFill>
        <p:spPr>
          <a:xfrm>
            <a:off x="12195176" y="0"/>
            <a:ext cx="12188824" cy="13716000"/>
          </a:xfrm>
        </p:spPr>
      </p:pic>
    </p:spTree>
    <p:extLst>
      <p:ext uri="{BB962C8B-B14F-4D97-AF65-F5344CB8AC3E}">
        <p14:creationId xmlns:p14="http://schemas.microsoft.com/office/powerpoint/2010/main" val="801889117"/>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51">
            <a:extLst>
              <a:ext uri="{FF2B5EF4-FFF2-40B4-BE49-F238E27FC236}">
                <a16:creationId xmlns:a16="http://schemas.microsoft.com/office/drawing/2014/main" id="{9C36073F-9E8E-42A2-9E88-FA571F0BA236}"/>
              </a:ext>
            </a:extLst>
          </p:cNvPr>
          <p:cNvSpPr txBox="1"/>
          <p:nvPr/>
        </p:nvSpPr>
        <p:spPr>
          <a:xfrm>
            <a:off x="17975818" y="3234359"/>
            <a:ext cx="4680000" cy="7442037"/>
          </a:xfrm>
          <a:prstGeom prst="rect">
            <a:avLst/>
          </a:prstGeom>
          <a:noFill/>
          <a:ln w="3175">
            <a:solidFill>
              <a:srgbClr val="003478"/>
            </a:solidFill>
          </a:ln>
        </p:spPr>
        <p:txBody>
          <a:bodyPr wrap="square" lIns="360000" rIns="360000" rtlCol="0">
            <a:spAutoFit/>
          </a:bodyPr>
          <a:lstStyle/>
          <a:p>
            <a:pPr algn="just" defTabSz="1828800" hangingPunct="1">
              <a:spcBef>
                <a:spcPct val="20000"/>
              </a:spcBef>
              <a:defRPr/>
            </a:pPr>
            <a:endParaRPr lang="en-US" sz="3600" b="1" kern="1200" dirty="0">
              <a:solidFill>
                <a:srgbClr val="FFFFFF">
                  <a:lumMod val="50000"/>
                </a:srgbClr>
              </a:solidFill>
              <a:latin typeface="Arial" panose="020B0604020202020204" pitchFamily="34" charset="0"/>
              <a:cs typeface="Arial" panose="020B0604020202020204" pitchFamily="34" charset="0"/>
            </a:endParaRPr>
          </a:p>
          <a:p>
            <a:pPr algn="just" defTabSz="1828800" hangingPunct="1">
              <a:spcBef>
                <a:spcPct val="20000"/>
              </a:spcBef>
              <a:defRPr/>
            </a:pPr>
            <a:endParaRPr lang="en-US" sz="3600" b="1" kern="1200" dirty="0">
              <a:solidFill>
                <a:srgbClr val="FFFFFF">
                  <a:lumMod val="50000"/>
                </a:srgbClr>
              </a:solidFill>
              <a:latin typeface="Arial" panose="020B0604020202020204" pitchFamily="34" charset="0"/>
              <a:cs typeface="Arial" panose="020B0604020202020204" pitchFamily="34" charset="0"/>
            </a:endParaRPr>
          </a:p>
          <a:p>
            <a:pPr algn="just" defTabSz="1828800" hangingPunct="1">
              <a:spcBef>
                <a:spcPct val="20000"/>
              </a:spcBef>
              <a:defRPr/>
            </a:pPr>
            <a:endParaRPr lang="en-US" sz="3600" b="1" kern="1200" dirty="0">
              <a:solidFill>
                <a:srgbClr val="FFFFFF">
                  <a:lumMod val="50000"/>
                </a:srgbClr>
              </a:solidFill>
              <a:latin typeface="Arial" panose="020B0604020202020204" pitchFamily="34" charset="0"/>
              <a:cs typeface="Arial" panose="020B0604020202020204" pitchFamily="34" charset="0"/>
            </a:endParaRPr>
          </a:p>
          <a:p>
            <a:pPr algn="ctr" defTabSz="1828800" hangingPunct="1">
              <a:spcBef>
                <a:spcPct val="20000"/>
              </a:spcBef>
              <a:tabLst>
                <a:tab pos="2511426" algn="l"/>
                <a:tab pos="3406776" algn="l"/>
                <a:tab pos="4124326" algn="l"/>
              </a:tabLst>
              <a:defRPr/>
            </a:pPr>
            <a:r>
              <a:rPr lang="en-US" sz="3200" b="1" kern="1200" dirty="0">
                <a:solidFill>
                  <a:srgbClr val="003366"/>
                </a:solidFill>
                <a:latin typeface="Arial" panose="020B0604020202020204" pitchFamily="34" charset="0"/>
                <a:cs typeface="Arial" panose="020B0604020202020204" pitchFamily="34" charset="0"/>
              </a:rPr>
              <a:t>Finances</a:t>
            </a:r>
            <a:br>
              <a:rPr lang="en-US" sz="2400" b="1" kern="1200" dirty="0">
                <a:solidFill>
                  <a:srgbClr val="000000">
                    <a:lumMod val="75000"/>
                    <a:lumOff val="25000"/>
                  </a:srgbClr>
                </a:solidFill>
                <a:latin typeface="Arial" panose="020B0604020202020204" pitchFamily="34" charset="0"/>
                <a:cs typeface="Arial" panose="020B0604020202020204" pitchFamily="34" charset="0"/>
              </a:rPr>
            </a:br>
            <a:endParaRPr lang="en-US" sz="2400" b="1" kern="1200" dirty="0">
              <a:solidFill>
                <a:srgbClr val="000000">
                  <a:lumMod val="75000"/>
                  <a:lumOff val="25000"/>
                </a:srgbClr>
              </a:solidFill>
              <a:latin typeface="Arial" panose="020B0604020202020204" pitchFamily="34" charset="0"/>
              <a:cs typeface="Arial" panose="020B0604020202020204" pitchFamily="34" charset="0"/>
            </a:endParaRPr>
          </a:p>
          <a:p>
            <a:pPr algn="ctr" defTabSz="1828800" hangingPunct="1">
              <a:spcBef>
                <a:spcPct val="20000"/>
              </a:spcBef>
              <a:tabLst>
                <a:tab pos="2511426" algn="l"/>
                <a:tab pos="3406776" algn="l"/>
                <a:tab pos="4124326" algn="l"/>
              </a:tabLst>
              <a:defRPr/>
            </a:pPr>
            <a:r>
              <a:rPr lang="en-US" sz="2200" kern="1200" dirty="0">
                <a:solidFill>
                  <a:prstClr val="black">
                    <a:lumMod val="75000"/>
                    <a:lumOff val="25000"/>
                  </a:prstClr>
                </a:solidFill>
                <a:latin typeface="Arial" panose="020B0604020202020204" pitchFamily="34" charset="0"/>
                <a:cs typeface="Arial" panose="020B0604020202020204" pitchFamily="34" charset="0"/>
              </a:rPr>
              <a:t>Many Companies will have seen their cash reserves significantly reduced</a:t>
            </a:r>
          </a:p>
          <a:p>
            <a:pPr algn="ctr" defTabSz="1828800" hangingPunct="1">
              <a:spcBef>
                <a:spcPct val="20000"/>
              </a:spcBef>
              <a:tabLst>
                <a:tab pos="2511426" algn="l"/>
                <a:tab pos="3406776" algn="l"/>
                <a:tab pos="4124326" algn="l"/>
              </a:tabLst>
              <a:defRPr/>
            </a:pPr>
            <a:endParaRPr lang="en-US" sz="2200" kern="1200" dirty="0">
              <a:solidFill>
                <a:prstClr val="black">
                  <a:lumMod val="75000"/>
                  <a:lumOff val="25000"/>
                </a:prstClr>
              </a:solidFill>
              <a:latin typeface="Arial" panose="020B0604020202020204" pitchFamily="34" charset="0"/>
              <a:cs typeface="Arial" panose="020B0604020202020204" pitchFamily="34" charset="0"/>
            </a:endParaRPr>
          </a:p>
          <a:p>
            <a:pPr algn="ctr" defTabSz="1828800" hangingPunct="1">
              <a:spcBef>
                <a:spcPct val="20000"/>
              </a:spcBef>
              <a:tabLst>
                <a:tab pos="2511426" algn="l"/>
                <a:tab pos="3406776" algn="l"/>
                <a:tab pos="4124326" algn="l"/>
              </a:tabLst>
              <a:defRPr/>
            </a:pPr>
            <a:r>
              <a:rPr lang="en-US" sz="2200" kern="1200" dirty="0">
                <a:solidFill>
                  <a:prstClr val="black">
                    <a:lumMod val="75000"/>
                    <a:lumOff val="25000"/>
                  </a:prstClr>
                </a:solidFill>
                <a:latin typeface="Arial" panose="020B0604020202020204" pitchFamily="34" charset="0"/>
                <a:cs typeface="Arial" panose="020B0604020202020204" pitchFamily="34" charset="0"/>
              </a:rPr>
              <a:t> Forbearance from creditors likely to reduce as business activity returns</a:t>
            </a:r>
          </a:p>
          <a:p>
            <a:pPr algn="ctr" defTabSz="1828800" hangingPunct="1">
              <a:spcBef>
                <a:spcPct val="20000"/>
              </a:spcBef>
              <a:tabLst>
                <a:tab pos="2511426" algn="l"/>
                <a:tab pos="3406776" algn="l"/>
                <a:tab pos="4124326" algn="l"/>
              </a:tabLst>
              <a:defRPr/>
            </a:pPr>
            <a:endParaRPr lang="en-US" sz="2200" kern="1200" dirty="0">
              <a:solidFill>
                <a:prstClr val="black">
                  <a:lumMod val="75000"/>
                  <a:lumOff val="25000"/>
                </a:prstClr>
              </a:solidFill>
              <a:latin typeface="Arial" panose="020B0604020202020204" pitchFamily="34" charset="0"/>
              <a:cs typeface="Arial" panose="020B0604020202020204" pitchFamily="34" charset="0"/>
            </a:endParaRPr>
          </a:p>
          <a:p>
            <a:pPr algn="ctr" defTabSz="1828800" hangingPunct="1">
              <a:spcBef>
                <a:spcPct val="20000"/>
              </a:spcBef>
              <a:tabLst>
                <a:tab pos="2511426" algn="l"/>
                <a:tab pos="3406776" algn="l"/>
                <a:tab pos="4124326" algn="l"/>
              </a:tabLst>
              <a:defRPr/>
            </a:pPr>
            <a:r>
              <a:rPr lang="en-US" sz="2200" kern="1200" dirty="0">
                <a:solidFill>
                  <a:prstClr val="black">
                    <a:lumMod val="75000"/>
                    <a:lumOff val="25000"/>
                  </a:prstClr>
                </a:solidFill>
                <a:latin typeface="Arial" panose="020B0604020202020204" pitchFamily="34" charset="0"/>
                <a:cs typeface="Arial" panose="020B0604020202020204" pitchFamily="34" charset="0"/>
              </a:rPr>
              <a:t>Returning to normal trading levels will require working capital funding</a:t>
            </a:r>
          </a:p>
          <a:p>
            <a:pPr algn="just" defTabSz="1828800" hangingPunct="1">
              <a:spcBef>
                <a:spcPct val="20000"/>
              </a:spcBef>
              <a:defRPr/>
            </a:pPr>
            <a:endParaRPr lang="en-US" sz="2400" b="1" kern="1200" dirty="0">
              <a:solidFill>
                <a:srgbClr val="FFFFFF">
                  <a:lumMod val="50000"/>
                </a:srgbClr>
              </a:solidFill>
              <a:latin typeface="Arial" panose="020B0604020202020204" pitchFamily="34" charset="0"/>
              <a:cs typeface="Arial" panose="020B0604020202020204" pitchFamily="34" charset="0"/>
            </a:endParaRPr>
          </a:p>
        </p:txBody>
      </p:sp>
      <p:sp>
        <p:nvSpPr>
          <p:cNvPr id="13" name="TextBox 51">
            <a:extLst>
              <a:ext uri="{FF2B5EF4-FFF2-40B4-BE49-F238E27FC236}">
                <a16:creationId xmlns:a16="http://schemas.microsoft.com/office/drawing/2014/main" id="{F765D47C-E5AE-445C-B03C-1D5609C723C5}"/>
              </a:ext>
            </a:extLst>
          </p:cNvPr>
          <p:cNvSpPr txBox="1"/>
          <p:nvPr/>
        </p:nvSpPr>
        <p:spPr>
          <a:xfrm>
            <a:off x="12474300" y="3315605"/>
            <a:ext cx="4680000" cy="7540526"/>
          </a:xfrm>
          <a:prstGeom prst="rect">
            <a:avLst/>
          </a:prstGeom>
          <a:noFill/>
          <a:ln w="3175">
            <a:solidFill>
              <a:srgbClr val="003478"/>
            </a:solidFill>
          </a:ln>
        </p:spPr>
        <p:txBody>
          <a:bodyPr wrap="square" lIns="360000" rIns="360000" rtlCol="0">
            <a:spAutoFit/>
          </a:bodyPr>
          <a:lstStyle/>
          <a:p>
            <a:pPr algn="just" defTabSz="1828800" hangingPunct="1">
              <a:spcBef>
                <a:spcPct val="20000"/>
              </a:spcBef>
              <a:defRPr/>
            </a:pPr>
            <a:endParaRPr lang="en-US" sz="3600" b="1" kern="1200" dirty="0">
              <a:solidFill>
                <a:srgbClr val="FFFFFF">
                  <a:lumMod val="50000"/>
                </a:srgbClr>
              </a:solidFill>
              <a:latin typeface="Arial" panose="020B0604020202020204" pitchFamily="34" charset="0"/>
              <a:cs typeface="Arial" panose="020B0604020202020204" pitchFamily="34" charset="0"/>
            </a:endParaRPr>
          </a:p>
          <a:p>
            <a:pPr algn="just" defTabSz="1828800" hangingPunct="1">
              <a:spcBef>
                <a:spcPct val="20000"/>
              </a:spcBef>
              <a:defRPr/>
            </a:pPr>
            <a:endParaRPr lang="en-US" sz="3600" b="1" kern="1200" dirty="0">
              <a:solidFill>
                <a:srgbClr val="FFFFFF">
                  <a:lumMod val="50000"/>
                </a:srgbClr>
              </a:solidFill>
              <a:latin typeface="Arial" panose="020B0604020202020204" pitchFamily="34" charset="0"/>
              <a:cs typeface="Arial" panose="020B0604020202020204" pitchFamily="34" charset="0"/>
            </a:endParaRPr>
          </a:p>
          <a:p>
            <a:pPr algn="just" defTabSz="1828800" hangingPunct="1">
              <a:spcBef>
                <a:spcPct val="20000"/>
              </a:spcBef>
              <a:defRPr/>
            </a:pPr>
            <a:endParaRPr lang="en-US" sz="3600" b="1" kern="1200" dirty="0">
              <a:solidFill>
                <a:srgbClr val="FFFFFF">
                  <a:lumMod val="50000"/>
                </a:srgbClr>
              </a:solidFill>
              <a:latin typeface="Arial" panose="020B0604020202020204" pitchFamily="34" charset="0"/>
              <a:cs typeface="Arial" panose="020B0604020202020204" pitchFamily="34" charset="0"/>
            </a:endParaRPr>
          </a:p>
          <a:p>
            <a:pPr algn="ctr" defTabSz="1828800" hangingPunct="1">
              <a:spcBef>
                <a:spcPct val="20000"/>
              </a:spcBef>
              <a:tabLst>
                <a:tab pos="2511426" algn="l"/>
                <a:tab pos="3406776" algn="l"/>
                <a:tab pos="4124326" algn="l"/>
              </a:tabLst>
              <a:defRPr/>
            </a:pPr>
            <a:r>
              <a:rPr lang="en-US" sz="3200" b="1" kern="1200" dirty="0">
                <a:solidFill>
                  <a:srgbClr val="003366"/>
                </a:solidFill>
                <a:latin typeface="Arial" panose="020B0604020202020204" pitchFamily="34" charset="0"/>
                <a:cs typeface="Arial" panose="020B0604020202020204" pitchFamily="34" charset="0"/>
              </a:rPr>
              <a:t>Adapting</a:t>
            </a:r>
            <a:br>
              <a:rPr lang="en-US" sz="2400" b="1" kern="1200" dirty="0">
                <a:solidFill>
                  <a:srgbClr val="000000">
                    <a:lumMod val="75000"/>
                    <a:lumOff val="25000"/>
                  </a:srgbClr>
                </a:solidFill>
                <a:latin typeface="Arial" panose="020B0604020202020204" pitchFamily="34" charset="0"/>
                <a:cs typeface="Arial" panose="020B0604020202020204" pitchFamily="34" charset="0"/>
              </a:rPr>
            </a:br>
            <a:endParaRPr lang="en-US" sz="2400" b="1" kern="1200" dirty="0">
              <a:solidFill>
                <a:srgbClr val="000000">
                  <a:lumMod val="75000"/>
                  <a:lumOff val="25000"/>
                </a:srgbClr>
              </a:solidFill>
              <a:latin typeface="Arial" panose="020B0604020202020204" pitchFamily="34" charset="0"/>
              <a:cs typeface="Arial" panose="020B0604020202020204" pitchFamily="34" charset="0"/>
            </a:endParaRPr>
          </a:p>
          <a:p>
            <a:pPr algn="ctr" defTabSz="1828800" hangingPunct="1">
              <a:spcBef>
                <a:spcPct val="20000"/>
              </a:spcBef>
              <a:tabLst>
                <a:tab pos="2511426" algn="l"/>
                <a:tab pos="3406776" algn="l"/>
                <a:tab pos="4124326" algn="l"/>
              </a:tabLst>
              <a:defRPr/>
            </a:pPr>
            <a:r>
              <a:rPr lang="en-US" sz="2200" kern="1200" dirty="0">
                <a:solidFill>
                  <a:prstClr val="black">
                    <a:lumMod val="75000"/>
                    <a:lumOff val="25000"/>
                  </a:prstClr>
                </a:solidFill>
                <a:latin typeface="Arial" panose="020B0604020202020204" pitchFamily="34" charset="0"/>
                <a:cs typeface="Arial" panose="020B0604020202020204" pitchFamily="34" charset="0"/>
              </a:rPr>
              <a:t>Existing business models may need to be reassessed</a:t>
            </a:r>
          </a:p>
          <a:p>
            <a:pPr algn="ctr" defTabSz="1828800" hangingPunct="1">
              <a:spcBef>
                <a:spcPct val="20000"/>
              </a:spcBef>
              <a:tabLst>
                <a:tab pos="2511426" algn="l"/>
                <a:tab pos="3406776" algn="l"/>
                <a:tab pos="4124326" algn="l"/>
              </a:tabLst>
              <a:defRPr/>
            </a:pPr>
            <a:endParaRPr lang="en-US" sz="2200" kern="1200" dirty="0">
              <a:solidFill>
                <a:prstClr val="black">
                  <a:lumMod val="75000"/>
                  <a:lumOff val="25000"/>
                </a:prstClr>
              </a:solidFill>
              <a:latin typeface="Arial" panose="020B0604020202020204" pitchFamily="34" charset="0"/>
              <a:cs typeface="Arial" panose="020B0604020202020204" pitchFamily="34" charset="0"/>
            </a:endParaRPr>
          </a:p>
          <a:p>
            <a:pPr algn="ctr" defTabSz="1828800" hangingPunct="1">
              <a:spcBef>
                <a:spcPct val="20000"/>
              </a:spcBef>
              <a:tabLst>
                <a:tab pos="2511426" algn="l"/>
                <a:tab pos="3406776" algn="l"/>
                <a:tab pos="4124326" algn="l"/>
              </a:tabLst>
              <a:defRPr/>
            </a:pPr>
            <a:r>
              <a:rPr lang="en-US" sz="2200" kern="1200" dirty="0">
                <a:solidFill>
                  <a:prstClr val="black">
                    <a:lumMod val="75000"/>
                    <a:lumOff val="25000"/>
                  </a:prstClr>
                </a:solidFill>
                <a:latin typeface="Arial" panose="020B0604020202020204" pitchFamily="34" charset="0"/>
                <a:cs typeface="Arial" panose="020B0604020202020204" pitchFamily="34" charset="0"/>
              </a:rPr>
              <a:t>Activity levels may not be return to previous levels</a:t>
            </a:r>
          </a:p>
          <a:p>
            <a:pPr algn="ctr" defTabSz="1828800" hangingPunct="1">
              <a:spcBef>
                <a:spcPct val="20000"/>
              </a:spcBef>
              <a:tabLst>
                <a:tab pos="2511426" algn="l"/>
                <a:tab pos="3406776" algn="l"/>
                <a:tab pos="4124326" algn="l"/>
              </a:tabLst>
              <a:defRPr/>
            </a:pPr>
            <a:endParaRPr lang="en-US" sz="2200" kern="1200" dirty="0">
              <a:solidFill>
                <a:prstClr val="black">
                  <a:lumMod val="75000"/>
                  <a:lumOff val="25000"/>
                </a:prstClr>
              </a:solidFill>
              <a:latin typeface="Arial" panose="020B0604020202020204" pitchFamily="34" charset="0"/>
              <a:cs typeface="Arial" panose="020B0604020202020204" pitchFamily="34" charset="0"/>
            </a:endParaRPr>
          </a:p>
          <a:p>
            <a:pPr algn="ctr" defTabSz="1828800" hangingPunct="1">
              <a:spcBef>
                <a:spcPct val="20000"/>
              </a:spcBef>
              <a:tabLst>
                <a:tab pos="2511426" algn="l"/>
                <a:tab pos="3406776" algn="l"/>
                <a:tab pos="4124326" algn="l"/>
              </a:tabLst>
              <a:defRPr/>
            </a:pPr>
            <a:r>
              <a:rPr lang="en-US" sz="2200" kern="1200" dirty="0">
                <a:solidFill>
                  <a:prstClr val="black">
                    <a:lumMod val="75000"/>
                    <a:lumOff val="25000"/>
                  </a:prstClr>
                </a:solidFill>
                <a:latin typeface="Arial" panose="020B0604020202020204" pitchFamily="34" charset="0"/>
                <a:cs typeface="Arial" panose="020B0604020202020204" pitchFamily="34" charset="0"/>
              </a:rPr>
              <a:t>Working from home and other social changes will impact customer habits</a:t>
            </a:r>
          </a:p>
          <a:p>
            <a:pPr algn="ctr" defTabSz="1828800" hangingPunct="1">
              <a:spcBef>
                <a:spcPct val="20000"/>
              </a:spcBef>
              <a:tabLst>
                <a:tab pos="2511426" algn="l"/>
                <a:tab pos="3406776" algn="l"/>
                <a:tab pos="4124326" algn="l"/>
              </a:tabLst>
              <a:defRPr/>
            </a:pPr>
            <a:endParaRPr lang="en-US" sz="2200" kern="1200" dirty="0">
              <a:solidFill>
                <a:prstClr val="black">
                  <a:lumMod val="75000"/>
                  <a:lumOff val="25000"/>
                </a:prstClr>
              </a:solidFill>
              <a:latin typeface="Arial" panose="020B0604020202020204" pitchFamily="34" charset="0"/>
              <a:cs typeface="Arial" panose="020B0604020202020204" pitchFamily="34" charset="0"/>
            </a:endParaRPr>
          </a:p>
          <a:p>
            <a:pPr algn="ctr" defTabSz="1828800" hangingPunct="1">
              <a:spcBef>
                <a:spcPct val="20000"/>
              </a:spcBef>
              <a:tabLst>
                <a:tab pos="2511426" algn="l"/>
                <a:tab pos="3406776" algn="l"/>
                <a:tab pos="4124326" algn="l"/>
              </a:tabLst>
              <a:defRPr/>
            </a:pPr>
            <a:r>
              <a:rPr lang="en-US" sz="2200" kern="1200" dirty="0">
                <a:solidFill>
                  <a:prstClr val="black">
                    <a:lumMod val="75000"/>
                    <a:lumOff val="25000"/>
                  </a:prstClr>
                </a:solidFill>
                <a:latin typeface="Arial" panose="020B0604020202020204" pitchFamily="34" charset="0"/>
                <a:cs typeface="Arial" panose="020B0604020202020204" pitchFamily="34" charset="0"/>
              </a:rPr>
              <a:t> </a:t>
            </a:r>
          </a:p>
          <a:p>
            <a:pPr algn="ctr" defTabSz="1828800" hangingPunct="1">
              <a:spcBef>
                <a:spcPct val="20000"/>
              </a:spcBef>
              <a:tabLst>
                <a:tab pos="2511426" algn="l"/>
                <a:tab pos="3406776" algn="l"/>
                <a:tab pos="4124326" algn="l"/>
              </a:tabLst>
              <a:defRPr/>
            </a:pPr>
            <a:r>
              <a:rPr lang="en-US" sz="2200" kern="1200" dirty="0">
                <a:solidFill>
                  <a:prstClr val="black">
                    <a:lumMod val="75000"/>
                    <a:lumOff val="25000"/>
                  </a:prstClr>
                </a:solidFill>
                <a:latin typeface="Arial" panose="020B0604020202020204" pitchFamily="34" charset="0"/>
                <a:cs typeface="Arial" panose="020B0604020202020204" pitchFamily="34" charset="0"/>
              </a:rPr>
              <a:t> </a:t>
            </a:r>
            <a:endParaRPr lang="en-US" sz="2400" b="1" kern="1200" dirty="0">
              <a:solidFill>
                <a:srgbClr val="FFFFFF">
                  <a:lumMod val="50000"/>
                </a:srgbClr>
              </a:solidFill>
              <a:latin typeface="Arial" panose="020B0604020202020204" pitchFamily="34" charset="0"/>
              <a:cs typeface="Arial" panose="020B0604020202020204" pitchFamily="34" charset="0"/>
            </a:endParaRPr>
          </a:p>
        </p:txBody>
      </p:sp>
      <p:sp>
        <p:nvSpPr>
          <p:cNvPr id="12" name="TextBox 51">
            <a:extLst>
              <a:ext uri="{FF2B5EF4-FFF2-40B4-BE49-F238E27FC236}">
                <a16:creationId xmlns:a16="http://schemas.microsoft.com/office/drawing/2014/main" id="{27FBEE9F-0D76-41D8-B14D-ADA999A516A4}"/>
              </a:ext>
            </a:extLst>
          </p:cNvPr>
          <p:cNvSpPr txBox="1"/>
          <p:nvPr/>
        </p:nvSpPr>
        <p:spPr>
          <a:xfrm>
            <a:off x="6972784" y="3315605"/>
            <a:ext cx="4680000" cy="7448193"/>
          </a:xfrm>
          <a:prstGeom prst="rect">
            <a:avLst/>
          </a:prstGeom>
          <a:noFill/>
          <a:ln w="3175">
            <a:solidFill>
              <a:srgbClr val="003478"/>
            </a:solidFill>
          </a:ln>
        </p:spPr>
        <p:txBody>
          <a:bodyPr wrap="square" lIns="360000" rIns="360000" rtlCol="0">
            <a:spAutoFit/>
          </a:bodyPr>
          <a:lstStyle/>
          <a:p>
            <a:pPr algn="just" defTabSz="1828800" hangingPunct="1">
              <a:spcBef>
                <a:spcPct val="20000"/>
              </a:spcBef>
              <a:defRPr/>
            </a:pPr>
            <a:endParaRPr lang="en-US" sz="3600" b="1" kern="1200" dirty="0">
              <a:solidFill>
                <a:srgbClr val="FFFFFF">
                  <a:lumMod val="50000"/>
                </a:srgbClr>
              </a:solidFill>
              <a:latin typeface="Arial" panose="020B0604020202020204" pitchFamily="34" charset="0"/>
              <a:cs typeface="Arial" panose="020B0604020202020204" pitchFamily="34" charset="0"/>
            </a:endParaRPr>
          </a:p>
          <a:p>
            <a:pPr algn="just" defTabSz="1828800" hangingPunct="1">
              <a:spcBef>
                <a:spcPct val="20000"/>
              </a:spcBef>
              <a:defRPr/>
            </a:pPr>
            <a:endParaRPr lang="en-US" sz="3600" b="1" kern="1200" dirty="0">
              <a:solidFill>
                <a:srgbClr val="FFFFFF">
                  <a:lumMod val="50000"/>
                </a:srgbClr>
              </a:solidFill>
              <a:latin typeface="Arial" panose="020B0604020202020204" pitchFamily="34" charset="0"/>
              <a:cs typeface="Arial" panose="020B0604020202020204" pitchFamily="34" charset="0"/>
            </a:endParaRPr>
          </a:p>
          <a:p>
            <a:pPr algn="just" defTabSz="1828800" hangingPunct="1">
              <a:spcBef>
                <a:spcPct val="20000"/>
              </a:spcBef>
              <a:defRPr/>
            </a:pPr>
            <a:endParaRPr lang="en-US" sz="3600" b="1" kern="1200" dirty="0">
              <a:solidFill>
                <a:srgbClr val="FFFFFF">
                  <a:lumMod val="50000"/>
                </a:srgbClr>
              </a:solidFill>
              <a:latin typeface="Arial" panose="020B0604020202020204" pitchFamily="34" charset="0"/>
              <a:cs typeface="Arial" panose="020B0604020202020204" pitchFamily="34" charset="0"/>
            </a:endParaRPr>
          </a:p>
          <a:p>
            <a:pPr algn="ctr" defTabSz="1828800" hangingPunct="1">
              <a:spcBef>
                <a:spcPct val="20000"/>
              </a:spcBef>
              <a:tabLst>
                <a:tab pos="2511426" algn="l"/>
                <a:tab pos="3406776" algn="l"/>
                <a:tab pos="4124326" algn="l"/>
              </a:tabLst>
              <a:defRPr/>
            </a:pPr>
            <a:r>
              <a:rPr lang="en-US" sz="3200" b="1" kern="1200" dirty="0">
                <a:solidFill>
                  <a:srgbClr val="003366"/>
                </a:solidFill>
                <a:latin typeface="Arial" panose="020B0604020202020204" pitchFamily="34" charset="0"/>
                <a:cs typeface="Arial" panose="020B0604020202020204" pitchFamily="34" charset="0"/>
              </a:rPr>
              <a:t>Return to Growth</a:t>
            </a:r>
          </a:p>
          <a:p>
            <a:pPr algn="ctr" defTabSz="1828800" hangingPunct="1">
              <a:spcBef>
                <a:spcPct val="20000"/>
              </a:spcBef>
              <a:tabLst>
                <a:tab pos="2511426" algn="l"/>
                <a:tab pos="3406776" algn="l"/>
                <a:tab pos="4124326" algn="l"/>
              </a:tabLst>
              <a:defRPr/>
            </a:pPr>
            <a:br>
              <a:rPr lang="en-US" sz="2400" b="1" kern="1200" dirty="0">
                <a:solidFill>
                  <a:srgbClr val="000000">
                    <a:lumMod val="75000"/>
                    <a:lumOff val="25000"/>
                  </a:srgbClr>
                </a:solidFill>
                <a:latin typeface="Arial" panose="020B0604020202020204" pitchFamily="34" charset="0"/>
                <a:cs typeface="Arial" panose="020B0604020202020204" pitchFamily="34" charset="0"/>
              </a:rPr>
            </a:br>
            <a:r>
              <a:rPr lang="en-US" sz="2200" kern="1200" dirty="0">
                <a:solidFill>
                  <a:prstClr val="black">
                    <a:lumMod val="75000"/>
                    <a:lumOff val="25000"/>
                  </a:prstClr>
                </a:solidFill>
                <a:latin typeface="Arial" panose="020B0604020202020204" pitchFamily="34" charset="0"/>
                <a:cs typeface="Arial" panose="020B0604020202020204" pitchFamily="34" charset="0"/>
              </a:rPr>
              <a:t>Opinions differ on how economies will rebound as business and society emerge from the lockdown phase</a:t>
            </a:r>
          </a:p>
          <a:p>
            <a:pPr algn="ctr" defTabSz="1828800" hangingPunct="1">
              <a:spcBef>
                <a:spcPct val="20000"/>
              </a:spcBef>
              <a:tabLst>
                <a:tab pos="2511426" algn="l"/>
                <a:tab pos="3406776" algn="l"/>
                <a:tab pos="4124326" algn="l"/>
              </a:tabLst>
              <a:defRPr/>
            </a:pPr>
            <a:endParaRPr lang="en-US" sz="2200" kern="1200" dirty="0">
              <a:solidFill>
                <a:prstClr val="black">
                  <a:lumMod val="75000"/>
                  <a:lumOff val="25000"/>
                </a:prstClr>
              </a:solidFill>
              <a:latin typeface="Arial" panose="020B0604020202020204" pitchFamily="34" charset="0"/>
              <a:cs typeface="Arial" panose="020B0604020202020204" pitchFamily="34" charset="0"/>
            </a:endParaRPr>
          </a:p>
          <a:p>
            <a:pPr algn="ctr" defTabSz="1828800" hangingPunct="1">
              <a:spcBef>
                <a:spcPct val="20000"/>
              </a:spcBef>
              <a:tabLst>
                <a:tab pos="2511426" algn="l"/>
                <a:tab pos="3406776" algn="l"/>
                <a:tab pos="4124326" algn="l"/>
              </a:tabLst>
              <a:defRPr/>
            </a:pPr>
            <a:r>
              <a:rPr lang="en-US" sz="2200" kern="1200" dirty="0">
                <a:solidFill>
                  <a:prstClr val="black">
                    <a:lumMod val="75000"/>
                    <a:lumOff val="25000"/>
                  </a:prstClr>
                </a:solidFill>
                <a:latin typeface="Arial" panose="020B0604020202020204" pitchFamily="34" charset="0"/>
                <a:cs typeface="Arial" panose="020B0604020202020204" pitchFamily="34" charset="0"/>
              </a:rPr>
              <a:t>Impact will vary across Industries due to continued restrictions and changing customer habits</a:t>
            </a:r>
          </a:p>
          <a:p>
            <a:pPr algn="ctr" defTabSz="1828800" hangingPunct="1">
              <a:spcBef>
                <a:spcPct val="20000"/>
              </a:spcBef>
              <a:tabLst>
                <a:tab pos="2511426" algn="l"/>
                <a:tab pos="3406776" algn="l"/>
                <a:tab pos="4124326" algn="l"/>
              </a:tabLst>
              <a:defRPr/>
            </a:pPr>
            <a:endParaRPr lang="en-US" sz="2200" kern="1200" dirty="0">
              <a:solidFill>
                <a:prstClr val="black">
                  <a:lumMod val="75000"/>
                  <a:lumOff val="25000"/>
                </a:prstClr>
              </a:solidFill>
              <a:latin typeface="Arial" panose="020B0604020202020204" pitchFamily="34" charset="0"/>
              <a:cs typeface="Arial" panose="020B0604020202020204" pitchFamily="34" charset="0"/>
            </a:endParaRPr>
          </a:p>
          <a:p>
            <a:pPr algn="ctr" defTabSz="1828800" hangingPunct="1">
              <a:spcBef>
                <a:spcPct val="20000"/>
              </a:spcBef>
              <a:tabLst>
                <a:tab pos="2511426" algn="l"/>
                <a:tab pos="3406776" algn="l"/>
                <a:tab pos="4124326" algn="l"/>
              </a:tabLst>
              <a:defRPr/>
            </a:pPr>
            <a:endParaRPr lang="en-US" sz="2200" kern="1200" dirty="0">
              <a:solidFill>
                <a:prstClr val="black">
                  <a:lumMod val="75000"/>
                  <a:lumOff val="25000"/>
                </a:prstClr>
              </a:solidFill>
              <a:latin typeface="Arial" panose="020B0604020202020204" pitchFamily="34" charset="0"/>
              <a:cs typeface="Arial" panose="020B0604020202020204" pitchFamily="34" charset="0"/>
            </a:endParaRPr>
          </a:p>
          <a:p>
            <a:pPr algn="just" defTabSz="1828800" hangingPunct="1">
              <a:spcBef>
                <a:spcPct val="20000"/>
              </a:spcBef>
              <a:defRPr/>
            </a:pPr>
            <a:endParaRPr lang="en-US" sz="2400" b="1" kern="1200" dirty="0">
              <a:solidFill>
                <a:srgbClr val="FFFFFF">
                  <a:lumMod val="50000"/>
                </a:srgbClr>
              </a:solidFill>
              <a:latin typeface="Arial" panose="020B0604020202020204" pitchFamily="34" charset="0"/>
              <a:cs typeface="Arial" panose="020B0604020202020204" pitchFamily="34" charset="0"/>
            </a:endParaRPr>
          </a:p>
        </p:txBody>
      </p:sp>
      <p:sp>
        <p:nvSpPr>
          <p:cNvPr id="11" name="TextBox 51">
            <a:extLst>
              <a:ext uri="{FF2B5EF4-FFF2-40B4-BE49-F238E27FC236}">
                <a16:creationId xmlns:a16="http://schemas.microsoft.com/office/drawing/2014/main" id="{612BCDC1-817E-4BFE-A96A-9D3DF2027656}"/>
              </a:ext>
            </a:extLst>
          </p:cNvPr>
          <p:cNvSpPr txBox="1"/>
          <p:nvPr/>
        </p:nvSpPr>
        <p:spPr>
          <a:xfrm>
            <a:off x="1471268" y="3273563"/>
            <a:ext cx="4680000" cy="7380482"/>
          </a:xfrm>
          <a:prstGeom prst="rect">
            <a:avLst/>
          </a:prstGeom>
          <a:noFill/>
          <a:ln w="3175">
            <a:solidFill>
              <a:srgbClr val="003478"/>
            </a:solidFill>
          </a:ln>
        </p:spPr>
        <p:txBody>
          <a:bodyPr wrap="square" lIns="360000" rIns="360000" rtlCol="0">
            <a:spAutoFit/>
          </a:bodyPr>
          <a:lstStyle/>
          <a:p>
            <a:pPr algn="just" defTabSz="1828800" hangingPunct="1">
              <a:spcBef>
                <a:spcPct val="20000"/>
              </a:spcBef>
              <a:defRPr/>
            </a:pPr>
            <a:endParaRPr lang="en-US" sz="3600" b="1" kern="1200" dirty="0">
              <a:solidFill>
                <a:srgbClr val="FFFFFF">
                  <a:lumMod val="50000"/>
                </a:srgbClr>
              </a:solidFill>
              <a:latin typeface="Arial" panose="020B0604020202020204" pitchFamily="34" charset="0"/>
              <a:cs typeface="Arial" panose="020B0604020202020204" pitchFamily="34" charset="0"/>
            </a:endParaRPr>
          </a:p>
          <a:p>
            <a:pPr algn="just" defTabSz="1828800" hangingPunct="1">
              <a:spcBef>
                <a:spcPct val="20000"/>
              </a:spcBef>
              <a:defRPr/>
            </a:pPr>
            <a:endParaRPr lang="en-US" sz="3600" b="1" kern="1200" dirty="0">
              <a:solidFill>
                <a:srgbClr val="FFFFFF">
                  <a:lumMod val="50000"/>
                </a:srgbClr>
              </a:solidFill>
              <a:latin typeface="Arial" panose="020B0604020202020204" pitchFamily="34" charset="0"/>
              <a:cs typeface="Arial" panose="020B0604020202020204" pitchFamily="34" charset="0"/>
            </a:endParaRPr>
          </a:p>
          <a:p>
            <a:pPr algn="just" defTabSz="1828800" hangingPunct="1">
              <a:spcBef>
                <a:spcPct val="20000"/>
              </a:spcBef>
              <a:defRPr/>
            </a:pPr>
            <a:endParaRPr lang="en-US" sz="3600" b="1" kern="1200" dirty="0">
              <a:solidFill>
                <a:srgbClr val="FFFFFF">
                  <a:lumMod val="50000"/>
                </a:srgbClr>
              </a:solidFill>
              <a:latin typeface="Arial" panose="020B0604020202020204" pitchFamily="34" charset="0"/>
              <a:cs typeface="Arial" panose="020B0604020202020204" pitchFamily="34" charset="0"/>
            </a:endParaRPr>
          </a:p>
          <a:p>
            <a:pPr algn="ctr" defTabSz="1828800" hangingPunct="1">
              <a:spcBef>
                <a:spcPct val="20000"/>
              </a:spcBef>
              <a:tabLst>
                <a:tab pos="2511426" algn="l"/>
                <a:tab pos="3406776" algn="l"/>
                <a:tab pos="4124326" algn="l"/>
              </a:tabLst>
              <a:defRPr/>
            </a:pPr>
            <a:r>
              <a:rPr lang="en-US" sz="3200" b="1" kern="1200" dirty="0">
                <a:solidFill>
                  <a:srgbClr val="003366"/>
                </a:solidFill>
                <a:latin typeface="Arial" panose="020B0604020202020204" pitchFamily="34" charset="0"/>
                <a:cs typeface="Arial" panose="020B0604020202020204" pitchFamily="34" charset="0"/>
              </a:rPr>
              <a:t>Cocooned Economy</a:t>
            </a:r>
          </a:p>
          <a:p>
            <a:pPr algn="ctr" defTabSz="1828800" hangingPunct="1">
              <a:spcBef>
                <a:spcPct val="20000"/>
              </a:spcBef>
              <a:tabLst>
                <a:tab pos="2511426" algn="l"/>
                <a:tab pos="3406776" algn="l"/>
                <a:tab pos="4124326" algn="l"/>
              </a:tabLst>
              <a:defRPr/>
            </a:pPr>
            <a:br>
              <a:rPr lang="en-US" sz="2400" b="1" kern="1200" dirty="0">
                <a:solidFill>
                  <a:srgbClr val="000000">
                    <a:lumMod val="75000"/>
                    <a:lumOff val="25000"/>
                  </a:srgbClr>
                </a:solidFill>
                <a:latin typeface="Arial" panose="020B0604020202020204" pitchFamily="34" charset="0"/>
                <a:cs typeface="Arial" panose="020B0604020202020204" pitchFamily="34" charset="0"/>
              </a:rPr>
            </a:br>
            <a:r>
              <a:rPr lang="en-US" sz="2200" kern="1200" dirty="0">
                <a:solidFill>
                  <a:srgbClr val="000000">
                    <a:lumMod val="75000"/>
                    <a:lumOff val="25000"/>
                  </a:srgbClr>
                </a:solidFill>
                <a:latin typeface="Arial" panose="020B0604020202020204" pitchFamily="34" charset="0"/>
                <a:cs typeface="Arial" panose="020B0604020202020204" pitchFamily="34" charset="0"/>
              </a:rPr>
              <a:t>The </a:t>
            </a:r>
            <a:r>
              <a:rPr lang="en-US" sz="2200" kern="1200" dirty="0" err="1">
                <a:solidFill>
                  <a:srgbClr val="000000">
                    <a:lumMod val="75000"/>
                    <a:lumOff val="25000"/>
                  </a:srgbClr>
                </a:solidFill>
                <a:latin typeface="Arial" panose="020B0604020202020204" pitchFamily="34" charset="0"/>
                <a:cs typeface="Arial" panose="020B0604020202020204" pitchFamily="34" charset="0"/>
              </a:rPr>
              <a:t>Covid</a:t>
            </a:r>
            <a:r>
              <a:rPr lang="en-US" sz="2200" kern="1200" dirty="0">
                <a:solidFill>
                  <a:srgbClr val="000000">
                    <a:lumMod val="75000"/>
                    <a:lumOff val="25000"/>
                  </a:srgbClr>
                </a:solidFill>
                <a:latin typeface="Arial" panose="020B0604020202020204" pitchFamily="34" charset="0"/>
                <a:cs typeface="Arial" panose="020B0604020202020204" pitchFamily="34" charset="0"/>
              </a:rPr>
              <a:t> Pandemic has created unprecedented economic challenges and impacted on how companies do business</a:t>
            </a:r>
          </a:p>
          <a:p>
            <a:pPr algn="ctr" defTabSz="1828800" hangingPunct="1">
              <a:spcBef>
                <a:spcPct val="20000"/>
              </a:spcBef>
              <a:tabLst>
                <a:tab pos="2511426" algn="l"/>
                <a:tab pos="3406776" algn="l"/>
                <a:tab pos="4124326" algn="l"/>
              </a:tabLst>
              <a:defRPr/>
            </a:pPr>
            <a:endParaRPr lang="en-US" sz="2200" kern="1200" dirty="0">
              <a:solidFill>
                <a:srgbClr val="000000">
                  <a:lumMod val="75000"/>
                  <a:lumOff val="25000"/>
                </a:srgbClr>
              </a:solidFill>
              <a:latin typeface="Arial" panose="020B0604020202020204" pitchFamily="34" charset="0"/>
              <a:cs typeface="Arial" panose="020B0604020202020204" pitchFamily="34" charset="0"/>
            </a:endParaRPr>
          </a:p>
          <a:p>
            <a:pPr algn="ctr" defTabSz="1828800" hangingPunct="1">
              <a:spcBef>
                <a:spcPct val="20000"/>
              </a:spcBef>
              <a:tabLst>
                <a:tab pos="2511426" algn="l"/>
                <a:tab pos="3406776" algn="l"/>
                <a:tab pos="4124326" algn="l"/>
              </a:tabLst>
              <a:defRPr/>
            </a:pPr>
            <a:r>
              <a:rPr lang="en-US" sz="2200" kern="1200" dirty="0">
                <a:solidFill>
                  <a:srgbClr val="000000">
                    <a:lumMod val="75000"/>
                    <a:lumOff val="25000"/>
                  </a:srgbClr>
                </a:solidFill>
                <a:latin typeface="Arial" panose="020B0604020202020204" pitchFamily="34" charset="0"/>
                <a:cs typeface="Arial" panose="020B0604020202020204" pitchFamily="34" charset="0"/>
              </a:rPr>
              <a:t>Many Companies have continued to incur considerable operating costs while unable to trade as normal</a:t>
            </a:r>
          </a:p>
          <a:p>
            <a:pPr algn="ctr" defTabSz="1828800" hangingPunct="1">
              <a:spcBef>
                <a:spcPct val="20000"/>
              </a:spcBef>
              <a:tabLst>
                <a:tab pos="2511426" algn="l"/>
                <a:tab pos="3406776" algn="l"/>
                <a:tab pos="4124326" algn="l"/>
              </a:tabLst>
              <a:defRPr/>
            </a:pPr>
            <a:endParaRPr lang="en-US" sz="2200" kern="1200" dirty="0">
              <a:solidFill>
                <a:srgbClr val="000000">
                  <a:lumMod val="75000"/>
                  <a:lumOff val="25000"/>
                </a:srgbClr>
              </a:solidFill>
              <a:latin typeface="Arial" panose="020B0604020202020204" pitchFamily="34" charset="0"/>
              <a:cs typeface="Arial" panose="020B0604020202020204" pitchFamily="34" charset="0"/>
            </a:endParaRPr>
          </a:p>
          <a:p>
            <a:pPr algn="just" defTabSz="1828800" hangingPunct="1">
              <a:spcBef>
                <a:spcPct val="20000"/>
              </a:spcBef>
              <a:defRPr/>
            </a:pPr>
            <a:endParaRPr lang="en-US" sz="2400" b="1" kern="1200" dirty="0">
              <a:solidFill>
                <a:srgbClr val="FFFFFF">
                  <a:lumMod val="50000"/>
                </a:srgbClr>
              </a:solidFill>
              <a:latin typeface="Arial" panose="020B0604020202020204" pitchFamily="34" charset="0"/>
              <a:cs typeface="Arial" panose="020B0604020202020204" pitchFamily="34" charset="0"/>
            </a:endParaRPr>
          </a:p>
        </p:txBody>
      </p:sp>
      <p:sp>
        <p:nvSpPr>
          <p:cNvPr id="19" name="Title 1"/>
          <p:cNvSpPr>
            <a:spLocks noGrp="1"/>
          </p:cNvSpPr>
          <p:nvPr>
            <p:ph type="title"/>
          </p:nvPr>
        </p:nvSpPr>
        <p:spPr/>
        <p:txBody>
          <a:bodyPr/>
          <a:lstStyle/>
          <a:p>
            <a:r>
              <a:rPr lang="en-US" dirty="0"/>
              <a:t>Unprecedented </a:t>
            </a:r>
            <a:r>
              <a:rPr lang="en-US"/>
              <a:t>economic Landscape</a:t>
            </a:r>
            <a:endParaRPr lang="en-US" dirty="0"/>
          </a:p>
        </p:txBody>
      </p:sp>
      <p:sp>
        <p:nvSpPr>
          <p:cNvPr id="16" name="Slide Number Placeholder 5">
            <a:extLst>
              <a:ext uri="{FF2B5EF4-FFF2-40B4-BE49-F238E27FC236}">
                <a16:creationId xmlns:a16="http://schemas.microsoft.com/office/drawing/2014/main" id="{73F35E23-E137-4F46-BE52-237B8D4AA40A}"/>
              </a:ext>
            </a:extLst>
          </p:cNvPr>
          <p:cNvSpPr>
            <a:spLocks noGrp="1"/>
          </p:cNvSpPr>
          <p:nvPr>
            <p:ph type="sldNum" sz="quarter" idx="12"/>
          </p:nvPr>
        </p:nvSpPr>
        <p:spPr/>
        <p:txBody>
          <a:bodyPr/>
          <a:lstStyle/>
          <a:p>
            <a:pPr defTabSz="1828800" hangingPunct="1">
              <a:defRPr/>
            </a:pPr>
            <a:fld id="{633758F2-4398-4592-A0DE-9A6421C9464F}" type="slidenum">
              <a:rPr lang="en-GB" kern="1200">
                <a:solidFill>
                  <a:srgbClr val="AA9C8F"/>
                </a:solidFill>
                <a:latin typeface="Arial"/>
              </a:rPr>
              <a:pPr defTabSz="1828800" hangingPunct="1">
                <a:defRPr/>
              </a:pPr>
              <a:t>24</a:t>
            </a:fld>
            <a:endParaRPr lang="en-GB" kern="1200">
              <a:solidFill>
                <a:srgbClr val="AA9C8F"/>
              </a:solidFill>
              <a:latin typeface="Arial"/>
            </a:endParaRPr>
          </a:p>
        </p:txBody>
      </p:sp>
      <p:sp>
        <p:nvSpPr>
          <p:cNvPr id="15" name="Freeform 116">
            <a:extLst>
              <a:ext uri="{FF2B5EF4-FFF2-40B4-BE49-F238E27FC236}">
                <a16:creationId xmlns:a16="http://schemas.microsoft.com/office/drawing/2014/main" id="{41F3DDDF-0CF0-45C1-9A8A-AE93C9CEB94F}"/>
              </a:ext>
            </a:extLst>
          </p:cNvPr>
          <p:cNvSpPr>
            <a:spLocks noChangeAspect="1" noEditPoints="1"/>
          </p:cNvSpPr>
          <p:nvPr/>
        </p:nvSpPr>
        <p:spPr bwMode="auto">
          <a:xfrm>
            <a:off x="3141667" y="3790806"/>
            <a:ext cx="1339202" cy="1080000"/>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noFill/>
          <a:ln w="9525">
            <a:solidFill>
              <a:srgbClr val="003366"/>
            </a:solidFill>
            <a:round/>
            <a:headEnd/>
            <a:tailEnd/>
          </a:ln>
        </p:spPr>
        <p:txBody>
          <a:bodyPr vert="horz" wrap="square" lIns="182880" tIns="91440" rIns="182880" bIns="91440" numCol="1" anchor="t" anchorCtr="0" compatLnSpc="1">
            <a:prstTxWarp prst="textNoShape">
              <a:avLst/>
            </a:prstTxWarp>
          </a:bodyPr>
          <a:lstStyle/>
          <a:p>
            <a:pPr defTabSz="1828800" hangingPunct="1"/>
            <a:endParaRPr lang="en-US" sz="3600" kern="1200" dirty="0">
              <a:latin typeface="Arial"/>
            </a:endParaRPr>
          </a:p>
        </p:txBody>
      </p:sp>
      <p:sp>
        <p:nvSpPr>
          <p:cNvPr id="17" name="Freeform 217">
            <a:extLst>
              <a:ext uri="{FF2B5EF4-FFF2-40B4-BE49-F238E27FC236}">
                <a16:creationId xmlns:a16="http://schemas.microsoft.com/office/drawing/2014/main" id="{C1C4A626-18AB-47A6-990F-3D25AA1D91FD}"/>
              </a:ext>
            </a:extLst>
          </p:cNvPr>
          <p:cNvSpPr>
            <a:spLocks noChangeAspect="1" noEditPoints="1"/>
          </p:cNvSpPr>
          <p:nvPr/>
        </p:nvSpPr>
        <p:spPr bwMode="auto">
          <a:xfrm>
            <a:off x="8592786" y="3790806"/>
            <a:ext cx="1439996" cy="1080000"/>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noFill/>
          <a:ln w="9525">
            <a:solidFill>
              <a:srgbClr val="003366"/>
            </a:solidFill>
            <a:round/>
            <a:headEnd/>
            <a:tailEnd/>
          </a:ln>
        </p:spPr>
        <p:txBody>
          <a:bodyPr vert="horz" wrap="square" lIns="182880" tIns="91440" rIns="182880" bIns="91440" numCol="1" anchor="t" anchorCtr="0" compatLnSpc="1">
            <a:prstTxWarp prst="textNoShape">
              <a:avLst/>
            </a:prstTxWarp>
          </a:bodyPr>
          <a:lstStyle/>
          <a:p>
            <a:pPr defTabSz="1828800" hangingPunct="1"/>
            <a:endParaRPr lang="en-US" sz="3600" kern="1200" dirty="0">
              <a:latin typeface="Arial"/>
            </a:endParaRPr>
          </a:p>
        </p:txBody>
      </p:sp>
      <p:grpSp>
        <p:nvGrpSpPr>
          <p:cNvPr id="18" name="Group 48">
            <a:extLst>
              <a:ext uri="{FF2B5EF4-FFF2-40B4-BE49-F238E27FC236}">
                <a16:creationId xmlns:a16="http://schemas.microsoft.com/office/drawing/2014/main" id="{0F44CF16-6A58-4162-8183-6D2AB65B6459}"/>
              </a:ext>
            </a:extLst>
          </p:cNvPr>
          <p:cNvGrpSpPr>
            <a:grpSpLocks noChangeAspect="1"/>
          </p:cNvGrpSpPr>
          <p:nvPr/>
        </p:nvGrpSpPr>
        <p:grpSpPr>
          <a:xfrm>
            <a:off x="14281439" y="3790806"/>
            <a:ext cx="1065726" cy="1080000"/>
            <a:chOff x="3036888" y="1909763"/>
            <a:chExt cx="355600" cy="360363"/>
          </a:xfrm>
          <a:noFill/>
        </p:grpSpPr>
        <p:sp>
          <p:nvSpPr>
            <p:cNvPr id="20" name="Freeform 76">
              <a:extLst>
                <a:ext uri="{FF2B5EF4-FFF2-40B4-BE49-F238E27FC236}">
                  <a16:creationId xmlns:a16="http://schemas.microsoft.com/office/drawing/2014/main" id="{62047474-4EEE-40C6-997D-254554BA7ECD}"/>
                </a:ext>
              </a:extLst>
            </p:cNvPr>
            <p:cNvSpPr>
              <a:spLocks noEditPoints="1"/>
            </p:cNvSpPr>
            <p:nvPr/>
          </p:nvSpPr>
          <p:spPr bwMode="auto">
            <a:xfrm>
              <a:off x="3036888" y="1909763"/>
              <a:ext cx="355600" cy="360363"/>
            </a:xfrm>
            <a:custGeom>
              <a:avLst/>
              <a:gdLst/>
              <a:ahLst/>
              <a:cxnLst>
                <a:cxn ang="0">
                  <a:pos x="84" y="0"/>
                </a:cxn>
                <a:cxn ang="0">
                  <a:pos x="46" y="38"/>
                </a:cxn>
                <a:cxn ang="0">
                  <a:pos x="48" y="52"/>
                </a:cxn>
                <a:cxn ang="0">
                  <a:pos x="2" y="99"/>
                </a:cxn>
                <a:cxn ang="0">
                  <a:pos x="0" y="103"/>
                </a:cxn>
                <a:cxn ang="0">
                  <a:pos x="0" y="115"/>
                </a:cxn>
                <a:cxn ang="0">
                  <a:pos x="7" y="123"/>
                </a:cxn>
                <a:cxn ang="0">
                  <a:pos x="19" y="123"/>
                </a:cxn>
                <a:cxn ang="0">
                  <a:pos x="24" y="120"/>
                </a:cxn>
                <a:cxn ang="0">
                  <a:pos x="29" y="115"/>
                </a:cxn>
                <a:cxn ang="0">
                  <a:pos x="38" y="115"/>
                </a:cxn>
                <a:cxn ang="0">
                  <a:pos x="46" y="107"/>
                </a:cxn>
                <a:cxn ang="0">
                  <a:pos x="46" y="100"/>
                </a:cxn>
                <a:cxn ang="0">
                  <a:pos x="53" y="100"/>
                </a:cxn>
                <a:cxn ang="0">
                  <a:pos x="61" y="92"/>
                </a:cxn>
                <a:cxn ang="0">
                  <a:pos x="61" y="83"/>
                </a:cxn>
                <a:cxn ang="0">
                  <a:pos x="70" y="74"/>
                </a:cxn>
                <a:cxn ang="0">
                  <a:pos x="84" y="77"/>
                </a:cxn>
                <a:cxn ang="0">
                  <a:pos x="122" y="38"/>
                </a:cxn>
                <a:cxn ang="0">
                  <a:pos x="84" y="0"/>
                </a:cxn>
                <a:cxn ang="0">
                  <a:pos x="84" y="69"/>
                </a:cxn>
                <a:cxn ang="0">
                  <a:pos x="69" y="65"/>
                </a:cxn>
                <a:cxn ang="0">
                  <a:pos x="67" y="66"/>
                </a:cxn>
                <a:cxn ang="0">
                  <a:pos x="63" y="70"/>
                </a:cxn>
                <a:cxn ang="0">
                  <a:pos x="56" y="77"/>
                </a:cxn>
                <a:cxn ang="0">
                  <a:pos x="53" y="83"/>
                </a:cxn>
                <a:cxn ang="0">
                  <a:pos x="53" y="92"/>
                </a:cxn>
                <a:cxn ang="0">
                  <a:pos x="46" y="92"/>
                </a:cxn>
                <a:cxn ang="0">
                  <a:pos x="38" y="100"/>
                </a:cxn>
                <a:cxn ang="0">
                  <a:pos x="38" y="107"/>
                </a:cxn>
                <a:cxn ang="0">
                  <a:pos x="29" y="107"/>
                </a:cxn>
                <a:cxn ang="0">
                  <a:pos x="24" y="109"/>
                </a:cxn>
                <a:cxn ang="0">
                  <a:pos x="18" y="115"/>
                </a:cxn>
                <a:cxn ang="0">
                  <a:pos x="7" y="115"/>
                </a:cxn>
                <a:cxn ang="0">
                  <a:pos x="7" y="104"/>
                </a:cxn>
                <a:cxn ang="0">
                  <a:pos x="52" y="59"/>
                </a:cxn>
                <a:cxn ang="0">
                  <a:pos x="52" y="59"/>
                </a:cxn>
                <a:cxn ang="0">
                  <a:pos x="58" y="54"/>
                </a:cxn>
                <a:cxn ang="0">
                  <a:pos x="53" y="38"/>
                </a:cxn>
                <a:cxn ang="0">
                  <a:pos x="84" y="7"/>
                </a:cxn>
                <a:cxn ang="0">
                  <a:pos x="115" y="38"/>
                </a:cxn>
                <a:cxn ang="0">
                  <a:pos x="84" y="69"/>
                </a:cxn>
                <a:cxn ang="0">
                  <a:pos x="84" y="69"/>
                </a:cxn>
                <a:cxn ang="0">
                  <a:pos x="84" y="69"/>
                </a:cxn>
              </a:cxnLst>
              <a:rect l="0" t="0" r="r" b="b"/>
              <a:pathLst>
                <a:path w="122" h="123">
                  <a:moveTo>
                    <a:pt x="84" y="0"/>
                  </a:moveTo>
                  <a:cubicBezTo>
                    <a:pt x="63" y="0"/>
                    <a:pt x="46" y="17"/>
                    <a:pt x="46" y="38"/>
                  </a:cubicBezTo>
                  <a:cubicBezTo>
                    <a:pt x="46" y="43"/>
                    <a:pt x="47" y="48"/>
                    <a:pt x="48" y="52"/>
                  </a:cubicBezTo>
                  <a:cubicBezTo>
                    <a:pt x="2" y="99"/>
                    <a:pt x="2" y="99"/>
                    <a:pt x="2" y="99"/>
                  </a:cubicBezTo>
                  <a:cubicBezTo>
                    <a:pt x="1" y="100"/>
                    <a:pt x="0" y="101"/>
                    <a:pt x="0" y="103"/>
                  </a:cubicBezTo>
                  <a:cubicBezTo>
                    <a:pt x="0" y="115"/>
                    <a:pt x="0" y="115"/>
                    <a:pt x="0" y="115"/>
                  </a:cubicBezTo>
                  <a:cubicBezTo>
                    <a:pt x="0" y="119"/>
                    <a:pt x="3" y="123"/>
                    <a:pt x="7" y="123"/>
                  </a:cubicBezTo>
                  <a:cubicBezTo>
                    <a:pt x="19" y="123"/>
                    <a:pt x="19" y="123"/>
                    <a:pt x="19" y="123"/>
                  </a:cubicBezTo>
                  <a:cubicBezTo>
                    <a:pt x="21" y="123"/>
                    <a:pt x="22" y="122"/>
                    <a:pt x="24" y="120"/>
                  </a:cubicBezTo>
                  <a:cubicBezTo>
                    <a:pt x="29" y="115"/>
                    <a:pt x="29" y="115"/>
                    <a:pt x="29" y="115"/>
                  </a:cubicBezTo>
                  <a:cubicBezTo>
                    <a:pt x="38" y="115"/>
                    <a:pt x="38" y="115"/>
                    <a:pt x="38" y="115"/>
                  </a:cubicBezTo>
                  <a:cubicBezTo>
                    <a:pt x="42" y="115"/>
                    <a:pt x="46" y="111"/>
                    <a:pt x="46" y="107"/>
                  </a:cubicBezTo>
                  <a:cubicBezTo>
                    <a:pt x="46" y="100"/>
                    <a:pt x="46" y="100"/>
                    <a:pt x="46" y="100"/>
                  </a:cubicBezTo>
                  <a:cubicBezTo>
                    <a:pt x="53" y="100"/>
                    <a:pt x="53" y="100"/>
                    <a:pt x="53" y="100"/>
                  </a:cubicBezTo>
                  <a:cubicBezTo>
                    <a:pt x="58" y="100"/>
                    <a:pt x="61" y="96"/>
                    <a:pt x="61" y="92"/>
                  </a:cubicBezTo>
                  <a:cubicBezTo>
                    <a:pt x="61" y="83"/>
                    <a:pt x="61" y="83"/>
                    <a:pt x="61" y="83"/>
                  </a:cubicBezTo>
                  <a:cubicBezTo>
                    <a:pt x="70" y="74"/>
                    <a:pt x="70" y="74"/>
                    <a:pt x="70" y="74"/>
                  </a:cubicBezTo>
                  <a:cubicBezTo>
                    <a:pt x="74" y="76"/>
                    <a:pt x="79" y="77"/>
                    <a:pt x="84" y="77"/>
                  </a:cubicBezTo>
                  <a:cubicBezTo>
                    <a:pt x="105" y="77"/>
                    <a:pt x="122" y="59"/>
                    <a:pt x="122" y="38"/>
                  </a:cubicBezTo>
                  <a:cubicBezTo>
                    <a:pt x="122" y="17"/>
                    <a:pt x="105" y="0"/>
                    <a:pt x="84" y="0"/>
                  </a:cubicBezTo>
                  <a:close/>
                  <a:moveTo>
                    <a:pt x="84" y="69"/>
                  </a:moveTo>
                  <a:cubicBezTo>
                    <a:pt x="78" y="69"/>
                    <a:pt x="73" y="67"/>
                    <a:pt x="69" y="65"/>
                  </a:cubicBezTo>
                  <a:cubicBezTo>
                    <a:pt x="67" y="66"/>
                    <a:pt x="67" y="66"/>
                    <a:pt x="67" y="66"/>
                  </a:cubicBezTo>
                  <a:cubicBezTo>
                    <a:pt x="63" y="70"/>
                    <a:pt x="63" y="70"/>
                    <a:pt x="63" y="70"/>
                  </a:cubicBezTo>
                  <a:cubicBezTo>
                    <a:pt x="56" y="77"/>
                    <a:pt x="56" y="77"/>
                    <a:pt x="56" y="77"/>
                  </a:cubicBezTo>
                  <a:cubicBezTo>
                    <a:pt x="54" y="79"/>
                    <a:pt x="53" y="81"/>
                    <a:pt x="53" y="83"/>
                  </a:cubicBezTo>
                  <a:cubicBezTo>
                    <a:pt x="53" y="92"/>
                    <a:pt x="53" y="92"/>
                    <a:pt x="53" y="92"/>
                  </a:cubicBezTo>
                  <a:cubicBezTo>
                    <a:pt x="46" y="92"/>
                    <a:pt x="46" y="92"/>
                    <a:pt x="46" y="92"/>
                  </a:cubicBezTo>
                  <a:cubicBezTo>
                    <a:pt x="41" y="92"/>
                    <a:pt x="38" y="95"/>
                    <a:pt x="38" y="100"/>
                  </a:cubicBezTo>
                  <a:cubicBezTo>
                    <a:pt x="38" y="107"/>
                    <a:pt x="38" y="107"/>
                    <a:pt x="38" y="107"/>
                  </a:cubicBezTo>
                  <a:cubicBezTo>
                    <a:pt x="29" y="107"/>
                    <a:pt x="29" y="107"/>
                    <a:pt x="29" y="107"/>
                  </a:cubicBezTo>
                  <a:cubicBezTo>
                    <a:pt x="27" y="107"/>
                    <a:pt x="25" y="108"/>
                    <a:pt x="24" y="109"/>
                  </a:cubicBezTo>
                  <a:cubicBezTo>
                    <a:pt x="18" y="115"/>
                    <a:pt x="18" y="115"/>
                    <a:pt x="18" y="115"/>
                  </a:cubicBezTo>
                  <a:cubicBezTo>
                    <a:pt x="7" y="115"/>
                    <a:pt x="7" y="115"/>
                    <a:pt x="7" y="115"/>
                  </a:cubicBezTo>
                  <a:cubicBezTo>
                    <a:pt x="7" y="104"/>
                    <a:pt x="7" y="104"/>
                    <a:pt x="7" y="104"/>
                  </a:cubicBezTo>
                  <a:cubicBezTo>
                    <a:pt x="52" y="59"/>
                    <a:pt x="52" y="59"/>
                    <a:pt x="52" y="59"/>
                  </a:cubicBezTo>
                  <a:cubicBezTo>
                    <a:pt x="52" y="59"/>
                    <a:pt x="52" y="59"/>
                    <a:pt x="52" y="59"/>
                  </a:cubicBezTo>
                  <a:cubicBezTo>
                    <a:pt x="58" y="54"/>
                    <a:pt x="58" y="54"/>
                    <a:pt x="58" y="54"/>
                  </a:cubicBezTo>
                  <a:cubicBezTo>
                    <a:pt x="55" y="49"/>
                    <a:pt x="53" y="44"/>
                    <a:pt x="53" y="38"/>
                  </a:cubicBezTo>
                  <a:cubicBezTo>
                    <a:pt x="53" y="21"/>
                    <a:pt x="67" y="7"/>
                    <a:pt x="84" y="7"/>
                  </a:cubicBezTo>
                  <a:cubicBezTo>
                    <a:pt x="101" y="7"/>
                    <a:pt x="115" y="21"/>
                    <a:pt x="115" y="38"/>
                  </a:cubicBezTo>
                  <a:cubicBezTo>
                    <a:pt x="115" y="55"/>
                    <a:pt x="101" y="69"/>
                    <a:pt x="84" y="69"/>
                  </a:cubicBezTo>
                  <a:close/>
                  <a:moveTo>
                    <a:pt x="84" y="69"/>
                  </a:moveTo>
                  <a:cubicBezTo>
                    <a:pt x="84" y="69"/>
                    <a:pt x="84" y="69"/>
                    <a:pt x="84" y="69"/>
                  </a:cubicBezTo>
                </a:path>
              </a:pathLst>
            </a:custGeom>
            <a:grpFill/>
            <a:ln w="9525">
              <a:solidFill>
                <a:srgbClr val="003366"/>
              </a:solidFill>
              <a:round/>
              <a:headEnd/>
              <a:tailEnd/>
            </a:ln>
          </p:spPr>
          <p:txBody>
            <a:bodyPr vert="horz" wrap="square" lIns="182880" tIns="91440" rIns="182880" bIns="91440" numCol="1" anchor="t" anchorCtr="0" compatLnSpc="1">
              <a:prstTxWarp prst="textNoShape">
                <a:avLst/>
              </a:prstTxWarp>
            </a:bodyPr>
            <a:lstStyle/>
            <a:p>
              <a:pPr defTabSz="1828800" hangingPunct="1"/>
              <a:endParaRPr lang="en-US" sz="3600" kern="1200" dirty="0">
                <a:latin typeface="Arial"/>
              </a:endParaRPr>
            </a:p>
          </p:txBody>
        </p:sp>
        <p:sp>
          <p:nvSpPr>
            <p:cNvPr id="21" name="Freeform 77">
              <a:extLst>
                <a:ext uri="{FF2B5EF4-FFF2-40B4-BE49-F238E27FC236}">
                  <a16:creationId xmlns:a16="http://schemas.microsoft.com/office/drawing/2014/main" id="{590BCC73-0C7C-4B3B-8D82-B7A4E45D2352}"/>
                </a:ext>
              </a:extLst>
            </p:cNvPr>
            <p:cNvSpPr>
              <a:spLocks noEditPoints="1"/>
            </p:cNvSpPr>
            <p:nvPr/>
          </p:nvSpPr>
          <p:spPr bwMode="auto">
            <a:xfrm>
              <a:off x="3259138" y="1952626"/>
              <a:ext cx="90488" cy="92075"/>
            </a:xfrm>
            <a:custGeom>
              <a:avLst/>
              <a:gdLst/>
              <a:ahLst/>
              <a:cxnLst>
                <a:cxn ang="0">
                  <a:pos x="30" y="16"/>
                </a:cxn>
                <a:cxn ang="0">
                  <a:pos x="15" y="1"/>
                </a:cxn>
                <a:cxn ang="0">
                  <a:pos x="11" y="0"/>
                </a:cxn>
                <a:cxn ang="0">
                  <a:pos x="1" y="11"/>
                </a:cxn>
                <a:cxn ang="0">
                  <a:pos x="0" y="12"/>
                </a:cxn>
                <a:cxn ang="0">
                  <a:pos x="1" y="15"/>
                </a:cxn>
                <a:cxn ang="0">
                  <a:pos x="17" y="30"/>
                </a:cxn>
                <a:cxn ang="0">
                  <a:pos x="20" y="31"/>
                </a:cxn>
                <a:cxn ang="0">
                  <a:pos x="31" y="20"/>
                </a:cxn>
                <a:cxn ang="0">
                  <a:pos x="31" y="19"/>
                </a:cxn>
                <a:cxn ang="0">
                  <a:pos x="30" y="16"/>
                </a:cxn>
                <a:cxn ang="0">
                  <a:pos x="19" y="27"/>
                </a:cxn>
                <a:cxn ang="0">
                  <a:pos x="4" y="13"/>
                </a:cxn>
                <a:cxn ang="0">
                  <a:pos x="13" y="4"/>
                </a:cxn>
                <a:cxn ang="0">
                  <a:pos x="27" y="19"/>
                </a:cxn>
                <a:cxn ang="0">
                  <a:pos x="19" y="27"/>
                </a:cxn>
                <a:cxn ang="0">
                  <a:pos x="19" y="27"/>
                </a:cxn>
                <a:cxn ang="0">
                  <a:pos x="19" y="27"/>
                </a:cxn>
              </a:cxnLst>
              <a:rect l="0" t="0" r="r" b="b"/>
              <a:pathLst>
                <a:path w="31" h="31">
                  <a:moveTo>
                    <a:pt x="30" y="16"/>
                  </a:moveTo>
                  <a:cubicBezTo>
                    <a:pt x="26" y="10"/>
                    <a:pt x="21" y="5"/>
                    <a:pt x="15" y="1"/>
                  </a:cubicBezTo>
                  <a:cubicBezTo>
                    <a:pt x="14" y="0"/>
                    <a:pt x="13" y="0"/>
                    <a:pt x="11" y="0"/>
                  </a:cubicBezTo>
                  <a:cubicBezTo>
                    <a:pt x="6" y="2"/>
                    <a:pt x="2" y="6"/>
                    <a:pt x="1" y="11"/>
                  </a:cubicBezTo>
                  <a:cubicBezTo>
                    <a:pt x="0" y="12"/>
                    <a:pt x="0" y="12"/>
                    <a:pt x="0" y="12"/>
                  </a:cubicBezTo>
                  <a:cubicBezTo>
                    <a:pt x="0" y="13"/>
                    <a:pt x="1" y="14"/>
                    <a:pt x="1" y="15"/>
                  </a:cubicBezTo>
                  <a:cubicBezTo>
                    <a:pt x="5" y="21"/>
                    <a:pt x="11" y="26"/>
                    <a:pt x="17" y="30"/>
                  </a:cubicBezTo>
                  <a:cubicBezTo>
                    <a:pt x="18" y="31"/>
                    <a:pt x="19" y="31"/>
                    <a:pt x="20" y="31"/>
                  </a:cubicBezTo>
                  <a:cubicBezTo>
                    <a:pt x="25" y="29"/>
                    <a:pt x="29" y="25"/>
                    <a:pt x="31" y="20"/>
                  </a:cubicBezTo>
                  <a:cubicBezTo>
                    <a:pt x="31" y="19"/>
                    <a:pt x="31" y="19"/>
                    <a:pt x="31" y="19"/>
                  </a:cubicBezTo>
                  <a:cubicBezTo>
                    <a:pt x="31" y="18"/>
                    <a:pt x="31" y="17"/>
                    <a:pt x="30" y="16"/>
                  </a:cubicBezTo>
                  <a:close/>
                  <a:moveTo>
                    <a:pt x="19" y="27"/>
                  </a:moveTo>
                  <a:cubicBezTo>
                    <a:pt x="13" y="23"/>
                    <a:pt x="8" y="18"/>
                    <a:pt x="4" y="13"/>
                  </a:cubicBezTo>
                  <a:cubicBezTo>
                    <a:pt x="6" y="8"/>
                    <a:pt x="8" y="6"/>
                    <a:pt x="13" y="4"/>
                  </a:cubicBezTo>
                  <a:cubicBezTo>
                    <a:pt x="18" y="8"/>
                    <a:pt x="23" y="13"/>
                    <a:pt x="27" y="19"/>
                  </a:cubicBezTo>
                  <a:cubicBezTo>
                    <a:pt x="26" y="23"/>
                    <a:pt x="23" y="26"/>
                    <a:pt x="19" y="27"/>
                  </a:cubicBezTo>
                  <a:close/>
                  <a:moveTo>
                    <a:pt x="19" y="27"/>
                  </a:moveTo>
                  <a:cubicBezTo>
                    <a:pt x="19" y="27"/>
                    <a:pt x="19" y="27"/>
                    <a:pt x="19" y="27"/>
                  </a:cubicBezTo>
                </a:path>
              </a:pathLst>
            </a:custGeom>
            <a:grpFill/>
            <a:ln w="9525">
              <a:solidFill>
                <a:srgbClr val="003366"/>
              </a:solidFill>
              <a:round/>
              <a:headEnd/>
              <a:tailEnd/>
            </a:ln>
          </p:spPr>
          <p:txBody>
            <a:bodyPr vert="horz" wrap="square" lIns="182880" tIns="91440" rIns="182880" bIns="91440" numCol="1" anchor="t" anchorCtr="0" compatLnSpc="1">
              <a:prstTxWarp prst="textNoShape">
                <a:avLst/>
              </a:prstTxWarp>
            </a:bodyPr>
            <a:lstStyle/>
            <a:p>
              <a:pPr defTabSz="1828800" hangingPunct="1"/>
              <a:endParaRPr lang="en-US" sz="3600" kern="1200" dirty="0">
                <a:latin typeface="Arial"/>
              </a:endParaRPr>
            </a:p>
          </p:txBody>
        </p:sp>
      </p:grpSp>
      <p:sp>
        <p:nvSpPr>
          <p:cNvPr id="22" name="Freeform 13">
            <a:extLst>
              <a:ext uri="{FF2B5EF4-FFF2-40B4-BE49-F238E27FC236}">
                <a16:creationId xmlns:a16="http://schemas.microsoft.com/office/drawing/2014/main" id="{C8023DE9-D70E-48EA-8E6F-55B577824ECC}"/>
              </a:ext>
            </a:extLst>
          </p:cNvPr>
          <p:cNvSpPr>
            <a:spLocks noChangeAspect="1" noEditPoints="1"/>
          </p:cNvSpPr>
          <p:nvPr/>
        </p:nvSpPr>
        <p:spPr bwMode="auto">
          <a:xfrm>
            <a:off x="18870364" y="3610806"/>
            <a:ext cx="2986968" cy="1440000"/>
          </a:xfrm>
          <a:custGeom>
            <a:avLst/>
            <a:gdLst>
              <a:gd name="T0" fmla="*/ 13 w 404"/>
              <a:gd name="T1" fmla="*/ 54 h 195"/>
              <a:gd name="T2" fmla="*/ 0 w 404"/>
              <a:gd name="T3" fmla="*/ 182 h 195"/>
              <a:gd name="T4" fmla="*/ 196 w 404"/>
              <a:gd name="T5" fmla="*/ 195 h 195"/>
              <a:gd name="T6" fmla="*/ 209 w 404"/>
              <a:gd name="T7" fmla="*/ 175 h 195"/>
              <a:gd name="T8" fmla="*/ 199 w 404"/>
              <a:gd name="T9" fmla="*/ 182 h 195"/>
              <a:gd name="T10" fmla="*/ 13 w 404"/>
              <a:gd name="T11" fmla="*/ 185 h 195"/>
              <a:gd name="T12" fmla="*/ 10 w 404"/>
              <a:gd name="T13" fmla="*/ 170 h 195"/>
              <a:gd name="T14" fmla="*/ 143 w 404"/>
              <a:gd name="T15" fmla="*/ 152 h 195"/>
              <a:gd name="T16" fmla="*/ 10 w 404"/>
              <a:gd name="T17" fmla="*/ 142 h 195"/>
              <a:gd name="T18" fmla="*/ 13 w 404"/>
              <a:gd name="T19" fmla="*/ 64 h 195"/>
              <a:gd name="T20" fmla="*/ 199 w 404"/>
              <a:gd name="T21" fmla="*/ 67 h 195"/>
              <a:gd name="T22" fmla="*/ 209 w 404"/>
              <a:gd name="T23" fmla="*/ 111 h 195"/>
              <a:gd name="T24" fmla="*/ 196 w 404"/>
              <a:gd name="T25" fmla="*/ 54 h 195"/>
              <a:gd name="T26" fmla="*/ 137 w 404"/>
              <a:gd name="T27" fmla="*/ 36 h 195"/>
              <a:gd name="T28" fmla="*/ 203 w 404"/>
              <a:gd name="T29" fmla="*/ 6 h 195"/>
              <a:gd name="T30" fmla="*/ 235 w 404"/>
              <a:gd name="T31" fmla="*/ 2 h 195"/>
              <a:gd name="T32" fmla="*/ 311 w 404"/>
              <a:gd name="T33" fmla="*/ 32 h 195"/>
              <a:gd name="T34" fmla="*/ 397 w 404"/>
              <a:gd name="T35" fmla="*/ 43 h 195"/>
              <a:gd name="T36" fmla="*/ 404 w 404"/>
              <a:gd name="T37" fmla="*/ 131 h 195"/>
              <a:gd name="T38" fmla="*/ 340 w 404"/>
              <a:gd name="T39" fmla="*/ 140 h 195"/>
              <a:gd name="T40" fmla="*/ 254 w 404"/>
              <a:gd name="T41" fmla="*/ 166 h 195"/>
              <a:gd name="T42" fmla="*/ 193 w 404"/>
              <a:gd name="T43" fmla="*/ 169 h 195"/>
              <a:gd name="T44" fmla="*/ 184 w 404"/>
              <a:gd name="T45" fmla="*/ 125 h 195"/>
              <a:gd name="T46" fmla="*/ 225 w 404"/>
              <a:gd name="T47" fmla="*/ 114 h 195"/>
              <a:gd name="T48" fmla="*/ 232 w 404"/>
              <a:gd name="T49" fmla="*/ 107 h 195"/>
              <a:gd name="T50" fmla="*/ 232 w 404"/>
              <a:gd name="T51" fmla="*/ 107 h 195"/>
              <a:gd name="T52" fmla="*/ 232 w 404"/>
              <a:gd name="T53" fmla="*/ 107 h 195"/>
              <a:gd name="T54" fmla="*/ 232 w 404"/>
              <a:gd name="T55" fmla="*/ 107 h 195"/>
              <a:gd name="T56" fmla="*/ 232 w 404"/>
              <a:gd name="T57" fmla="*/ 107 h 195"/>
              <a:gd name="T58" fmla="*/ 232 w 404"/>
              <a:gd name="T59" fmla="*/ 107 h 195"/>
              <a:gd name="T60" fmla="*/ 232 w 404"/>
              <a:gd name="T61" fmla="*/ 107 h 195"/>
              <a:gd name="T62" fmla="*/ 232 w 404"/>
              <a:gd name="T63" fmla="*/ 106 h 195"/>
              <a:gd name="T64" fmla="*/ 232 w 404"/>
              <a:gd name="T65" fmla="*/ 106 h 195"/>
              <a:gd name="T66" fmla="*/ 232 w 404"/>
              <a:gd name="T67" fmla="*/ 106 h 195"/>
              <a:gd name="T68" fmla="*/ 232 w 404"/>
              <a:gd name="T69" fmla="*/ 106 h 195"/>
              <a:gd name="T70" fmla="*/ 232 w 404"/>
              <a:gd name="T71" fmla="*/ 106 h 195"/>
              <a:gd name="T72" fmla="*/ 232 w 404"/>
              <a:gd name="T73" fmla="*/ 106 h 195"/>
              <a:gd name="T74" fmla="*/ 232 w 404"/>
              <a:gd name="T75" fmla="*/ 106 h 195"/>
              <a:gd name="T76" fmla="*/ 232 w 404"/>
              <a:gd name="T77" fmla="*/ 106 h 195"/>
              <a:gd name="T78" fmla="*/ 232 w 404"/>
              <a:gd name="T79" fmla="*/ 106 h 195"/>
              <a:gd name="T80" fmla="*/ 232 w 404"/>
              <a:gd name="T81" fmla="*/ 106 h 195"/>
              <a:gd name="T82" fmla="*/ 232 w 404"/>
              <a:gd name="T83" fmla="*/ 106 h 195"/>
              <a:gd name="T84" fmla="*/ 232 w 404"/>
              <a:gd name="T85" fmla="*/ 106 h 195"/>
              <a:gd name="T86" fmla="*/ 232 w 404"/>
              <a:gd name="T87" fmla="*/ 105 h 195"/>
              <a:gd name="T88" fmla="*/ 232 w 404"/>
              <a:gd name="T89" fmla="*/ 105 h 195"/>
              <a:gd name="T90" fmla="*/ 232 w 404"/>
              <a:gd name="T91" fmla="*/ 105 h 195"/>
              <a:gd name="T92" fmla="*/ 232 w 404"/>
              <a:gd name="T93" fmla="*/ 105 h 195"/>
              <a:gd name="T94" fmla="*/ 232 w 404"/>
              <a:gd name="T95" fmla="*/ 105 h 195"/>
              <a:gd name="T96" fmla="*/ 232 w 404"/>
              <a:gd name="T97" fmla="*/ 105 h 195"/>
              <a:gd name="T98" fmla="*/ 232 w 404"/>
              <a:gd name="T99" fmla="*/ 105 h 195"/>
              <a:gd name="T100" fmla="*/ 232 w 404"/>
              <a:gd name="T101" fmla="*/ 105 h 195"/>
              <a:gd name="T102" fmla="*/ 232 w 404"/>
              <a:gd name="T103" fmla="*/ 105 h 195"/>
              <a:gd name="T104" fmla="*/ 232 w 404"/>
              <a:gd name="T105" fmla="*/ 105 h 195"/>
              <a:gd name="T106" fmla="*/ 232 w 404"/>
              <a:gd name="T107" fmla="*/ 105 h 195"/>
              <a:gd name="T108" fmla="*/ 232 w 404"/>
              <a:gd name="T109" fmla="*/ 105 h 195"/>
              <a:gd name="T110" fmla="*/ 232 w 404"/>
              <a:gd name="T111" fmla="*/ 104 h 195"/>
              <a:gd name="T112" fmla="*/ 232 w 404"/>
              <a:gd name="T113" fmla="*/ 104 h 195"/>
              <a:gd name="T114" fmla="*/ 232 w 404"/>
              <a:gd name="T115" fmla="*/ 104 h 195"/>
              <a:gd name="T116" fmla="*/ 232 w 404"/>
              <a:gd name="T117" fmla="*/ 104 h 195"/>
              <a:gd name="T118" fmla="*/ 216 w 404"/>
              <a:gd name="T119" fmla="*/ 65 h 195"/>
              <a:gd name="T120" fmla="*/ 127 w 404"/>
              <a:gd name="T12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4" h="195">
                <a:moveTo>
                  <a:pt x="196" y="54"/>
                </a:moveTo>
                <a:cubicBezTo>
                  <a:pt x="13" y="54"/>
                  <a:pt x="13" y="54"/>
                  <a:pt x="13" y="54"/>
                </a:cubicBezTo>
                <a:cubicBezTo>
                  <a:pt x="6" y="54"/>
                  <a:pt x="0" y="60"/>
                  <a:pt x="0" y="67"/>
                </a:cubicBezTo>
                <a:cubicBezTo>
                  <a:pt x="0" y="182"/>
                  <a:pt x="0" y="182"/>
                  <a:pt x="0" y="182"/>
                </a:cubicBezTo>
                <a:cubicBezTo>
                  <a:pt x="0" y="189"/>
                  <a:pt x="6" y="195"/>
                  <a:pt x="13" y="195"/>
                </a:cubicBezTo>
                <a:cubicBezTo>
                  <a:pt x="196" y="195"/>
                  <a:pt x="196" y="195"/>
                  <a:pt x="196" y="195"/>
                </a:cubicBezTo>
                <a:cubicBezTo>
                  <a:pt x="203" y="195"/>
                  <a:pt x="209" y="189"/>
                  <a:pt x="209" y="182"/>
                </a:cubicBezTo>
                <a:cubicBezTo>
                  <a:pt x="209" y="175"/>
                  <a:pt x="209" y="175"/>
                  <a:pt x="209" y="175"/>
                </a:cubicBezTo>
                <a:cubicBezTo>
                  <a:pt x="199" y="176"/>
                  <a:pt x="199" y="176"/>
                  <a:pt x="199" y="176"/>
                </a:cubicBezTo>
                <a:cubicBezTo>
                  <a:pt x="199" y="182"/>
                  <a:pt x="199" y="182"/>
                  <a:pt x="199" y="182"/>
                </a:cubicBezTo>
                <a:cubicBezTo>
                  <a:pt x="199" y="183"/>
                  <a:pt x="198" y="185"/>
                  <a:pt x="196" y="185"/>
                </a:cubicBezTo>
                <a:cubicBezTo>
                  <a:pt x="13" y="185"/>
                  <a:pt x="13" y="185"/>
                  <a:pt x="13" y="185"/>
                </a:cubicBezTo>
                <a:cubicBezTo>
                  <a:pt x="11" y="185"/>
                  <a:pt x="10" y="183"/>
                  <a:pt x="10" y="182"/>
                </a:cubicBezTo>
                <a:cubicBezTo>
                  <a:pt x="10" y="170"/>
                  <a:pt x="10" y="170"/>
                  <a:pt x="10" y="170"/>
                </a:cubicBezTo>
                <a:cubicBezTo>
                  <a:pt x="151" y="170"/>
                  <a:pt x="151" y="170"/>
                  <a:pt x="151" y="170"/>
                </a:cubicBezTo>
                <a:cubicBezTo>
                  <a:pt x="146" y="166"/>
                  <a:pt x="143" y="160"/>
                  <a:pt x="143" y="152"/>
                </a:cubicBezTo>
                <a:cubicBezTo>
                  <a:pt x="143" y="148"/>
                  <a:pt x="143" y="145"/>
                  <a:pt x="143" y="142"/>
                </a:cubicBezTo>
                <a:cubicBezTo>
                  <a:pt x="10" y="142"/>
                  <a:pt x="10" y="142"/>
                  <a:pt x="10" y="142"/>
                </a:cubicBezTo>
                <a:cubicBezTo>
                  <a:pt x="10" y="67"/>
                  <a:pt x="10" y="67"/>
                  <a:pt x="10" y="67"/>
                </a:cubicBezTo>
                <a:cubicBezTo>
                  <a:pt x="10" y="66"/>
                  <a:pt x="11" y="64"/>
                  <a:pt x="13" y="64"/>
                </a:cubicBezTo>
                <a:cubicBezTo>
                  <a:pt x="196" y="64"/>
                  <a:pt x="196" y="64"/>
                  <a:pt x="196" y="64"/>
                </a:cubicBezTo>
                <a:cubicBezTo>
                  <a:pt x="198" y="64"/>
                  <a:pt x="199" y="66"/>
                  <a:pt x="199" y="67"/>
                </a:cubicBezTo>
                <a:cubicBezTo>
                  <a:pt x="199" y="114"/>
                  <a:pt x="199" y="114"/>
                  <a:pt x="199" y="114"/>
                </a:cubicBezTo>
                <a:cubicBezTo>
                  <a:pt x="202" y="113"/>
                  <a:pt x="206" y="112"/>
                  <a:pt x="209" y="111"/>
                </a:cubicBezTo>
                <a:cubicBezTo>
                  <a:pt x="209" y="67"/>
                  <a:pt x="209" y="67"/>
                  <a:pt x="209" y="67"/>
                </a:cubicBezTo>
                <a:cubicBezTo>
                  <a:pt x="209" y="60"/>
                  <a:pt x="203" y="54"/>
                  <a:pt x="196" y="54"/>
                </a:cubicBezTo>
                <a:close/>
                <a:moveTo>
                  <a:pt x="127" y="47"/>
                </a:moveTo>
                <a:cubicBezTo>
                  <a:pt x="130" y="43"/>
                  <a:pt x="134" y="39"/>
                  <a:pt x="137" y="36"/>
                </a:cubicBezTo>
                <a:cubicBezTo>
                  <a:pt x="146" y="25"/>
                  <a:pt x="151" y="20"/>
                  <a:pt x="165" y="16"/>
                </a:cubicBezTo>
                <a:cubicBezTo>
                  <a:pt x="178" y="12"/>
                  <a:pt x="190" y="9"/>
                  <a:pt x="203" y="6"/>
                </a:cubicBezTo>
                <a:cubicBezTo>
                  <a:pt x="206" y="5"/>
                  <a:pt x="209" y="4"/>
                  <a:pt x="212" y="4"/>
                </a:cubicBezTo>
                <a:cubicBezTo>
                  <a:pt x="220" y="1"/>
                  <a:pt x="225" y="0"/>
                  <a:pt x="235" y="2"/>
                </a:cubicBezTo>
                <a:cubicBezTo>
                  <a:pt x="240" y="3"/>
                  <a:pt x="244" y="6"/>
                  <a:pt x="251" y="8"/>
                </a:cubicBezTo>
                <a:cubicBezTo>
                  <a:pt x="311" y="32"/>
                  <a:pt x="311" y="32"/>
                  <a:pt x="311" y="32"/>
                </a:cubicBezTo>
                <a:cubicBezTo>
                  <a:pt x="331" y="39"/>
                  <a:pt x="341" y="43"/>
                  <a:pt x="363" y="43"/>
                </a:cubicBezTo>
                <a:cubicBezTo>
                  <a:pt x="397" y="43"/>
                  <a:pt x="397" y="43"/>
                  <a:pt x="397" y="43"/>
                </a:cubicBezTo>
                <a:cubicBezTo>
                  <a:pt x="401" y="43"/>
                  <a:pt x="403" y="42"/>
                  <a:pt x="403" y="47"/>
                </a:cubicBezTo>
                <a:cubicBezTo>
                  <a:pt x="404" y="131"/>
                  <a:pt x="404" y="131"/>
                  <a:pt x="404" y="131"/>
                </a:cubicBezTo>
                <a:cubicBezTo>
                  <a:pt x="404" y="136"/>
                  <a:pt x="402" y="136"/>
                  <a:pt x="398" y="136"/>
                </a:cubicBezTo>
                <a:cubicBezTo>
                  <a:pt x="376" y="136"/>
                  <a:pt x="354" y="136"/>
                  <a:pt x="340" y="140"/>
                </a:cubicBezTo>
                <a:cubicBezTo>
                  <a:pt x="318" y="147"/>
                  <a:pt x="295" y="155"/>
                  <a:pt x="273" y="162"/>
                </a:cubicBezTo>
                <a:cubicBezTo>
                  <a:pt x="268" y="164"/>
                  <a:pt x="261" y="165"/>
                  <a:pt x="254" y="166"/>
                </a:cubicBezTo>
                <a:cubicBezTo>
                  <a:pt x="241" y="167"/>
                  <a:pt x="229" y="167"/>
                  <a:pt x="217" y="168"/>
                </a:cubicBezTo>
                <a:cubicBezTo>
                  <a:pt x="193" y="169"/>
                  <a:pt x="193" y="169"/>
                  <a:pt x="193" y="169"/>
                </a:cubicBezTo>
                <a:cubicBezTo>
                  <a:pt x="177" y="170"/>
                  <a:pt x="152" y="174"/>
                  <a:pt x="150" y="151"/>
                </a:cubicBezTo>
                <a:cubicBezTo>
                  <a:pt x="149" y="130"/>
                  <a:pt x="169" y="126"/>
                  <a:pt x="184" y="125"/>
                </a:cubicBezTo>
                <a:cubicBezTo>
                  <a:pt x="193" y="123"/>
                  <a:pt x="203" y="121"/>
                  <a:pt x="213" y="118"/>
                </a:cubicBezTo>
                <a:cubicBezTo>
                  <a:pt x="217" y="117"/>
                  <a:pt x="221" y="115"/>
                  <a:pt x="225" y="114"/>
                </a:cubicBezTo>
                <a:cubicBezTo>
                  <a:pt x="229" y="112"/>
                  <a:pt x="231" y="111"/>
                  <a:pt x="232" y="107"/>
                </a:cubicBezTo>
                <a:cubicBezTo>
                  <a:pt x="232" y="107"/>
                  <a:pt x="232" y="107"/>
                  <a:pt x="232" y="107"/>
                </a:cubicBezTo>
                <a:cubicBezTo>
                  <a:pt x="232" y="107"/>
                  <a:pt x="232" y="107"/>
                  <a:pt x="232" y="107"/>
                </a:cubicBezTo>
                <a:cubicBezTo>
                  <a:pt x="232" y="107"/>
                  <a:pt x="232" y="107"/>
                  <a:pt x="232" y="107"/>
                </a:cubicBezTo>
                <a:cubicBezTo>
                  <a:pt x="232" y="107"/>
                  <a:pt x="232" y="107"/>
                  <a:pt x="232" y="107"/>
                </a:cubicBezTo>
                <a:cubicBezTo>
                  <a:pt x="232" y="107"/>
                  <a:pt x="232" y="107"/>
                  <a:pt x="232" y="107"/>
                </a:cubicBezTo>
                <a:cubicBezTo>
                  <a:pt x="232" y="107"/>
                  <a:pt x="232" y="107"/>
                  <a:pt x="232" y="107"/>
                </a:cubicBezTo>
                <a:cubicBezTo>
                  <a:pt x="232" y="107"/>
                  <a:pt x="232" y="107"/>
                  <a:pt x="232" y="107"/>
                </a:cubicBezTo>
                <a:cubicBezTo>
                  <a:pt x="232" y="107"/>
                  <a:pt x="232" y="107"/>
                  <a:pt x="232" y="107"/>
                </a:cubicBezTo>
                <a:cubicBezTo>
                  <a:pt x="232" y="107"/>
                  <a:pt x="232" y="107"/>
                  <a:pt x="232" y="107"/>
                </a:cubicBezTo>
                <a:cubicBezTo>
                  <a:pt x="232" y="107"/>
                  <a:pt x="232" y="107"/>
                  <a:pt x="232" y="107"/>
                </a:cubicBezTo>
                <a:cubicBezTo>
                  <a:pt x="232" y="107"/>
                  <a:pt x="232" y="107"/>
                  <a:pt x="232" y="107"/>
                </a:cubicBezTo>
                <a:cubicBezTo>
                  <a:pt x="232" y="107"/>
                  <a:pt x="232" y="107"/>
                  <a:pt x="232" y="107"/>
                </a:cubicBezTo>
                <a:cubicBezTo>
                  <a:pt x="232" y="107"/>
                  <a:pt x="232" y="107"/>
                  <a:pt x="232" y="107"/>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5"/>
                  <a:pt x="232" y="105"/>
                  <a:pt x="232" y="105"/>
                </a:cubicBezTo>
                <a:cubicBezTo>
                  <a:pt x="232" y="105"/>
                  <a:pt x="232" y="105"/>
                  <a:pt x="232" y="105"/>
                </a:cubicBezTo>
                <a:cubicBezTo>
                  <a:pt x="232" y="105"/>
                  <a:pt x="232" y="105"/>
                  <a:pt x="232" y="105"/>
                </a:cubicBezTo>
                <a:cubicBezTo>
                  <a:pt x="232" y="105"/>
                  <a:pt x="232" y="105"/>
                  <a:pt x="232" y="105"/>
                </a:cubicBezTo>
                <a:cubicBezTo>
                  <a:pt x="232" y="105"/>
                  <a:pt x="232" y="105"/>
                  <a:pt x="232" y="105"/>
                </a:cubicBezTo>
                <a:cubicBezTo>
                  <a:pt x="232" y="105"/>
                  <a:pt x="232" y="105"/>
                  <a:pt x="232" y="105"/>
                </a:cubicBezTo>
                <a:cubicBezTo>
                  <a:pt x="232" y="105"/>
                  <a:pt x="232" y="105"/>
                  <a:pt x="232" y="105"/>
                </a:cubicBezTo>
                <a:cubicBezTo>
                  <a:pt x="232" y="105"/>
                  <a:pt x="232" y="105"/>
                  <a:pt x="232" y="105"/>
                </a:cubicBezTo>
                <a:cubicBezTo>
                  <a:pt x="232" y="105"/>
                  <a:pt x="232" y="105"/>
                  <a:pt x="232" y="105"/>
                </a:cubicBezTo>
                <a:cubicBezTo>
                  <a:pt x="232" y="105"/>
                  <a:pt x="232" y="105"/>
                  <a:pt x="232" y="105"/>
                </a:cubicBezTo>
                <a:cubicBezTo>
                  <a:pt x="232" y="105"/>
                  <a:pt x="232" y="105"/>
                  <a:pt x="232" y="105"/>
                </a:cubicBezTo>
                <a:cubicBezTo>
                  <a:pt x="232" y="105"/>
                  <a:pt x="232" y="105"/>
                  <a:pt x="232" y="105"/>
                </a:cubicBezTo>
                <a:cubicBezTo>
                  <a:pt x="232" y="105"/>
                  <a:pt x="232" y="105"/>
                  <a:pt x="232" y="105"/>
                </a:cubicBezTo>
                <a:cubicBezTo>
                  <a:pt x="232" y="105"/>
                  <a:pt x="232" y="105"/>
                  <a:pt x="232" y="105"/>
                </a:cubicBezTo>
                <a:cubicBezTo>
                  <a:pt x="232" y="105"/>
                  <a:pt x="232" y="105"/>
                  <a:pt x="232" y="105"/>
                </a:cubicBezTo>
                <a:cubicBezTo>
                  <a:pt x="232" y="105"/>
                  <a:pt x="232" y="105"/>
                  <a:pt x="232" y="105"/>
                </a:cubicBezTo>
                <a:cubicBezTo>
                  <a:pt x="232" y="105"/>
                  <a:pt x="232" y="105"/>
                  <a:pt x="232" y="105"/>
                </a:cubicBezTo>
                <a:cubicBezTo>
                  <a:pt x="232" y="105"/>
                  <a:pt x="232" y="105"/>
                  <a:pt x="232" y="105"/>
                </a:cubicBezTo>
                <a:cubicBezTo>
                  <a:pt x="232" y="105"/>
                  <a:pt x="232" y="105"/>
                  <a:pt x="232" y="105"/>
                </a:cubicBezTo>
                <a:cubicBezTo>
                  <a:pt x="232" y="105"/>
                  <a:pt x="232" y="105"/>
                  <a:pt x="232" y="105"/>
                </a:cubicBezTo>
                <a:cubicBezTo>
                  <a:pt x="232" y="105"/>
                  <a:pt x="232" y="105"/>
                  <a:pt x="232" y="105"/>
                </a:cubicBezTo>
                <a:cubicBezTo>
                  <a:pt x="232" y="105"/>
                  <a:pt x="232" y="105"/>
                  <a:pt x="232" y="105"/>
                </a:cubicBezTo>
                <a:cubicBezTo>
                  <a:pt x="232" y="105"/>
                  <a:pt x="232" y="105"/>
                  <a:pt x="232" y="105"/>
                </a:cubicBezTo>
                <a:cubicBezTo>
                  <a:pt x="232" y="105"/>
                  <a:pt x="232" y="105"/>
                  <a:pt x="232" y="105"/>
                </a:cubicBezTo>
                <a:cubicBezTo>
                  <a:pt x="232" y="104"/>
                  <a:pt x="232" y="104"/>
                  <a:pt x="232" y="104"/>
                </a:cubicBezTo>
                <a:cubicBezTo>
                  <a:pt x="232" y="104"/>
                  <a:pt x="232" y="104"/>
                  <a:pt x="232" y="104"/>
                </a:cubicBezTo>
                <a:cubicBezTo>
                  <a:pt x="232" y="104"/>
                  <a:pt x="232" y="104"/>
                  <a:pt x="232" y="104"/>
                </a:cubicBezTo>
                <a:cubicBezTo>
                  <a:pt x="232" y="104"/>
                  <a:pt x="232" y="104"/>
                  <a:pt x="232" y="104"/>
                </a:cubicBezTo>
                <a:cubicBezTo>
                  <a:pt x="232" y="104"/>
                  <a:pt x="232" y="104"/>
                  <a:pt x="232" y="104"/>
                </a:cubicBezTo>
                <a:cubicBezTo>
                  <a:pt x="232" y="104"/>
                  <a:pt x="232" y="104"/>
                  <a:pt x="232" y="104"/>
                </a:cubicBezTo>
                <a:cubicBezTo>
                  <a:pt x="232" y="104"/>
                  <a:pt x="232" y="104"/>
                  <a:pt x="232" y="104"/>
                </a:cubicBezTo>
                <a:cubicBezTo>
                  <a:pt x="232" y="93"/>
                  <a:pt x="230" y="76"/>
                  <a:pt x="222" y="69"/>
                </a:cubicBezTo>
                <a:cubicBezTo>
                  <a:pt x="221" y="68"/>
                  <a:pt x="219" y="67"/>
                  <a:pt x="216" y="65"/>
                </a:cubicBezTo>
                <a:cubicBezTo>
                  <a:pt x="215" y="55"/>
                  <a:pt x="207" y="47"/>
                  <a:pt x="196" y="47"/>
                </a:cubicBezTo>
                <a:cubicBezTo>
                  <a:pt x="127" y="47"/>
                  <a:pt x="127" y="47"/>
                  <a:pt x="127" y="47"/>
                </a:cubicBezTo>
                <a:close/>
              </a:path>
            </a:pathLst>
          </a:custGeom>
          <a:solidFill>
            <a:schemeClr val="bg1"/>
          </a:solidFill>
          <a:ln>
            <a:solidFill>
              <a:srgbClr val="003366"/>
            </a:solidFill>
          </a:ln>
          <a:extLst/>
        </p:spPr>
        <p:txBody>
          <a:bodyPr vert="horz" wrap="square" lIns="182880" tIns="91440" rIns="182880" bIns="91440" numCol="1" anchor="t" anchorCtr="0" compatLnSpc="1">
            <a:prstTxWarp prst="textNoShape">
              <a:avLst/>
            </a:prstTxWarp>
          </a:bodyPr>
          <a:lstStyle/>
          <a:p>
            <a:pPr defTabSz="1828800" hangingPunct="1"/>
            <a:endParaRPr lang="de-DE" sz="3600" kern="1200">
              <a:latin typeface="Arial"/>
            </a:endParaRPr>
          </a:p>
        </p:txBody>
      </p:sp>
    </p:spTree>
    <p:extLst>
      <p:ext uri="{BB962C8B-B14F-4D97-AF65-F5344CB8AC3E}">
        <p14:creationId xmlns:p14="http://schemas.microsoft.com/office/powerpoint/2010/main" val="35393452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D9E72-4336-4167-904A-A6D1CDA3F360}"/>
              </a:ext>
            </a:extLst>
          </p:cNvPr>
          <p:cNvSpPr>
            <a:spLocks noGrp="1"/>
          </p:cNvSpPr>
          <p:nvPr>
            <p:ph type="title"/>
          </p:nvPr>
        </p:nvSpPr>
        <p:spPr/>
        <p:txBody>
          <a:bodyPr/>
          <a:lstStyle/>
          <a:p>
            <a:r>
              <a:rPr lang="en-IE" dirty="0"/>
              <a:t> </a:t>
            </a:r>
          </a:p>
        </p:txBody>
      </p:sp>
      <p:sp>
        <p:nvSpPr>
          <p:cNvPr id="3" name="Text Placeholder 2">
            <a:extLst>
              <a:ext uri="{FF2B5EF4-FFF2-40B4-BE49-F238E27FC236}">
                <a16:creationId xmlns:a16="http://schemas.microsoft.com/office/drawing/2014/main" id="{4134430A-64A6-4BE1-8EF5-5F8B0AEB67BF}"/>
              </a:ext>
            </a:extLst>
          </p:cNvPr>
          <p:cNvSpPr>
            <a:spLocks noGrp="1"/>
          </p:cNvSpPr>
          <p:nvPr>
            <p:ph type="body" idx="1"/>
          </p:nvPr>
        </p:nvSpPr>
        <p:spPr/>
        <p:txBody>
          <a:bodyPr>
            <a:normAutofit/>
          </a:bodyPr>
          <a:lstStyle/>
          <a:p>
            <a:pPr marL="0" indent="0">
              <a:buNone/>
            </a:pPr>
            <a:r>
              <a:rPr lang="en-IE" sz="4000" b="1" dirty="0"/>
              <a:t>RESTRUCTURING OPTIONS</a:t>
            </a:r>
          </a:p>
          <a:p>
            <a:pPr marL="0" indent="0">
              <a:buNone/>
            </a:pPr>
            <a:endParaRPr lang="en-IE" sz="4000" dirty="0"/>
          </a:p>
        </p:txBody>
      </p:sp>
      <p:sp>
        <p:nvSpPr>
          <p:cNvPr id="5" name="Slide Number Placeholder 4">
            <a:extLst>
              <a:ext uri="{FF2B5EF4-FFF2-40B4-BE49-F238E27FC236}">
                <a16:creationId xmlns:a16="http://schemas.microsoft.com/office/drawing/2014/main" id="{B7E758C3-643D-41BF-A01D-49D5247DD40F}"/>
              </a:ext>
            </a:extLst>
          </p:cNvPr>
          <p:cNvSpPr>
            <a:spLocks noGrp="1"/>
          </p:cNvSpPr>
          <p:nvPr>
            <p:ph type="sldNum" sz="quarter" idx="16"/>
          </p:nvPr>
        </p:nvSpPr>
        <p:spPr/>
        <p:txBody>
          <a:bodyPr/>
          <a:lstStyle/>
          <a:p>
            <a:pPr defTabSz="1828800" hangingPunct="1"/>
            <a:fld id="{0E153218-3C45-4416-BBD6-D0B8FE588688}" type="slidenum">
              <a:rPr lang="en-GB" kern="1200">
                <a:solidFill>
                  <a:srgbClr val="AA9C8F"/>
                </a:solidFill>
                <a:latin typeface="Arial"/>
              </a:rPr>
              <a:pPr defTabSz="1828800" hangingPunct="1"/>
              <a:t>25</a:t>
            </a:fld>
            <a:endParaRPr lang="en-GB" b="1" kern="1200" spc="600" dirty="0">
              <a:solidFill>
                <a:srgbClr val="AA9C8F"/>
              </a:solidFill>
              <a:latin typeface="Arial"/>
            </a:endParaRPr>
          </a:p>
        </p:txBody>
      </p:sp>
      <p:pic>
        <p:nvPicPr>
          <p:cNvPr id="7" name="Picture Placeholder 6" descr="A view of a tall building&#10;&#10;Description generated with very high confidence">
            <a:extLst>
              <a:ext uri="{FF2B5EF4-FFF2-40B4-BE49-F238E27FC236}">
                <a16:creationId xmlns:a16="http://schemas.microsoft.com/office/drawing/2014/main" id="{AA5EEAB5-FF17-42FE-80AF-22EF61F5B86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675" r="16675"/>
          <a:stretch>
            <a:fillRect/>
          </a:stretch>
        </p:blipFill>
        <p:spPr>
          <a:xfrm>
            <a:off x="12195176" y="0"/>
            <a:ext cx="12188824" cy="13716000"/>
          </a:xfrm>
        </p:spPr>
      </p:pic>
    </p:spTree>
    <p:extLst>
      <p:ext uri="{BB962C8B-B14F-4D97-AF65-F5344CB8AC3E}">
        <p14:creationId xmlns:p14="http://schemas.microsoft.com/office/powerpoint/2010/main" val="3101004333"/>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ounded Rectangle 107"/>
          <p:cNvSpPr/>
          <p:nvPr/>
        </p:nvSpPr>
        <p:spPr>
          <a:xfrm>
            <a:off x="2743200" y="5243463"/>
            <a:ext cx="8839630" cy="3800030"/>
          </a:xfrm>
          <a:prstGeom prst="rect">
            <a:avLst/>
          </a:prstGeom>
          <a:solidFill>
            <a:schemeClr val="bg1"/>
          </a:solidFill>
          <a:ln>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3600" kern="1200" dirty="0">
              <a:solidFill>
                <a:srgbClr val="000000">
                  <a:lumMod val="75000"/>
                  <a:lumOff val="25000"/>
                </a:srgbClr>
              </a:solidFill>
              <a:latin typeface="Arial"/>
            </a:endParaRPr>
          </a:p>
        </p:txBody>
      </p:sp>
      <p:sp>
        <p:nvSpPr>
          <p:cNvPr id="90" name="Rounded Rectangle 89"/>
          <p:cNvSpPr/>
          <p:nvPr/>
        </p:nvSpPr>
        <p:spPr>
          <a:xfrm>
            <a:off x="2743200" y="2773283"/>
            <a:ext cx="8839630" cy="2016802"/>
          </a:xfrm>
          <a:prstGeom prst="rect">
            <a:avLst/>
          </a:prstGeom>
          <a:solidFill>
            <a:schemeClr val="bg1"/>
          </a:solidFill>
          <a:ln>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3600" kern="1200" dirty="0">
              <a:solidFill>
                <a:srgbClr val="000000">
                  <a:lumMod val="75000"/>
                  <a:lumOff val="25000"/>
                </a:srgbClr>
              </a:solidFill>
              <a:latin typeface="Arial"/>
            </a:endParaRPr>
          </a:p>
        </p:txBody>
      </p:sp>
      <p:sp>
        <p:nvSpPr>
          <p:cNvPr id="99" name="Title 1"/>
          <p:cNvSpPr>
            <a:spLocks noGrp="1"/>
          </p:cNvSpPr>
          <p:nvPr>
            <p:ph type="title"/>
          </p:nvPr>
        </p:nvSpPr>
        <p:spPr/>
        <p:txBody>
          <a:bodyPr/>
          <a:lstStyle/>
          <a:p>
            <a:r>
              <a:rPr lang="en-US" dirty="0"/>
              <a:t>Restructuring Options</a:t>
            </a:r>
          </a:p>
        </p:txBody>
      </p:sp>
      <p:sp>
        <p:nvSpPr>
          <p:cNvPr id="34" name="Slide Number Placeholder 5">
            <a:extLst>
              <a:ext uri="{FF2B5EF4-FFF2-40B4-BE49-F238E27FC236}">
                <a16:creationId xmlns:a16="http://schemas.microsoft.com/office/drawing/2014/main" id="{630061E2-EA1B-0F4C-B6A8-949EF658DBD2}"/>
              </a:ext>
            </a:extLst>
          </p:cNvPr>
          <p:cNvSpPr>
            <a:spLocks noGrp="1"/>
          </p:cNvSpPr>
          <p:nvPr>
            <p:ph type="sldNum" sz="quarter" idx="12"/>
          </p:nvPr>
        </p:nvSpPr>
        <p:spPr/>
        <p:txBody>
          <a:bodyPr/>
          <a:lstStyle/>
          <a:p>
            <a:pPr defTabSz="1828800" hangingPunct="1"/>
            <a:fld id="{633758F2-4398-4592-A0DE-9A6421C9464F}" type="slidenum">
              <a:rPr lang="en-GB" kern="1200">
                <a:solidFill>
                  <a:srgbClr val="AA9C8F"/>
                </a:solidFill>
                <a:latin typeface="Arial"/>
              </a:rPr>
              <a:pPr defTabSz="1828800" hangingPunct="1"/>
              <a:t>26</a:t>
            </a:fld>
            <a:endParaRPr lang="en-GB" kern="1200">
              <a:solidFill>
                <a:srgbClr val="AA9C8F"/>
              </a:solidFill>
              <a:latin typeface="Arial"/>
            </a:endParaRPr>
          </a:p>
        </p:txBody>
      </p:sp>
      <p:sp>
        <p:nvSpPr>
          <p:cNvPr id="103" name="TextBox 102"/>
          <p:cNvSpPr txBox="1"/>
          <p:nvPr/>
        </p:nvSpPr>
        <p:spPr>
          <a:xfrm>
            <a:off x="4150454" y="2984251"/>
            <a:ext cx="7468030" cy="1661993"/>
          </a:xfrm>
          <a:prstGeom prst="rect">
            <a:avLst/>
          </a:prstGeom>
          <a:noFill/>
        </p:spPr>
        <p:txBody>
          <a:bodyPr wrap="square" lIns="0" tIns="0" rIns="0" bIns="0" rtlCol="0" anchor="ctr">
            <a:spAutoFit/>
          </a:bodyPr>
          <a:lstStyle/>
          <a:p>
            <a:pPr defTabSz="1828800" hangingPunct="1"/>
            <a:r>
              <a:rPr lang="en-US" sz="3200" b="1" kern="1200" cap="all" dirty="0">
                <a:solidFill>
                  <a:srgbClr val="003366"/>
                </a:solidFill>
                <a:latin typeface="Arial" panose="020B0604020202020204" pitchFamily="34" charset="0"/>
                <a:cs typeface="Arial" panose="020B0604020202020204" pitchFamily="34" charset="0"/>
              </a:rPr>
              <a:t>New funding/</a:t>
            </a:r>
            <a:br>
              <a:rPr lang="en-US" sz="3200" b="1" kern="1200" cap="all" dirty="0">
                <a:solidFill>
                  <a:srgbClr val="003366"/>
                </a:solidFill>
                <a:latin typeface="Arial" panose="020B0604020202020204" pitchFamily="34" charset="0"/>
                <a:cs typeface="Arial" panose="020B0604020202020204" pitchFamily="34" charset="0"/>
              </a:rPr>
            </a:br>
            <a:r>
              <a:rPr lang="en-US" sz="3200" b="1" kern="1200" cap="all" dirty="0">
                <a:solidFill>
                  <a:srgbClr val="003366"/>
                </a:solidFill>
                <a:latin typeface="Arial" panose="020B0604020202020204" pitchFamily="34" charset="0"/>
                <a:cs typeface="Arial" panose="020B0604020202020204" pitchFamily="34" charset="0"/>
              </a:rPr>
              <a:t>Debt Restructure</a:t>
            </a:r>
          </a:p>
          <a:p>
            <a:pPr marL="342900" indent="-342900" defTabSz="1828800" hangingPunct="1">
              <a:buFont typeface="Arial" panose="020B0604020202020204" pitchFamily="34" charset="0"/>
              <a:buChar char="•"/>
            </a:pPr>
            <a:r>
              <a:rPr lang="en-US" sz="2200" kern="1200" dirty="0">
                <a:solidFill>
                  <a:srgbClr val="000000">
                    <a:lumMod val="75000"/>
                    <a:lumOff val="25000"/>
                  </a:srgbClr>
                </a:solidFill>
                <a:latin typeface="Arial" panose="020B0604020202020204" pitchFamily="34" charset="0"/>
                <a:cs typeface="Arial" panose="020B0604020202020204" pitchFamily="34" charset="0"/>
              </a:rPr>
              <a:t>Seek new bank funding or restructure existing facilities</a:t>
            </a:r>
          </a:p>
          <a:p>
            <a:pPr marL="342900" indent="-342900" defTabSz="1828800" hangingPunct="1">
              <a:buFont typeface="Arial" panose="020B0604020202020204" pitchFamily="34" charset="0"/>
              <a:buChar char="•"/>
            </a:pPr>
            <a:r>
              <a:rPr lang="en-US" sz="2200" kern="1200" dirty="0">
                <a:solidFill>
                  <a:srgbClr val="000000">
                    <a:lumMod val="75000"/>
                    <a:lumOff val="25000"/>
                  </a:srgbClr>
                </a:solidFill>
                <a:latin typeface="Arial" panose="020B0604020202020204" pitchFamily="34" charset="0"/>
                <a:cs typeface="Arial" panose="020B0604020202020204" pitchFamily="34" charset="0"/>
              </a:rPr>
              <a:t>External Investment</a:t>
            </a:r>
          </a:p>
        </p:txBody>
      </p:sp>
      <p:sp>
        <p:nvSpPr>
          <p:cNvPr id="111" name="TextBox 110"/>
          <p:cNvSpPr txBox="1"/>
          <p:nvPr/>
        </p:nvSpPr>
        <p:spPr>
          <a:xfrm>
            <a:off x="4248323" y="5375047"/>
            <a:ext cx="6979779" cy="3354765"/>
          </a:xfrm>
          <a:prstGeom prst="rect">
            <a:avLst/>
          </a:prstGeom>
          <a:noFill/>
        </p:spPr>
        <p:txBody>
          <a:bodyPr wrap="square" lIns="0" tIns="0" rIns="0" bIns="0" rtlCol="0" anchor="ctr">
            <a:spAutoFit/>
          </a:bodyPr>
          <a:lstStyle/>
          <a:p>
            <a:pPr defTabSz="1828800" hangingPunct="1"/>
            <a:r>
              <a:rPr lang="en-US" sz="3200" b="1" kern="1200" cap="all" dirty="0">
                <a:solidFill>
                  <a:srgbClr val="003366"/>
                </a:solidFill>
                <a:latin typeface="Arial" panose="020B0604020202020204" pitchFamily="34" charset="0"/>
                <a:cs typeface="Arial" panose="020B0604020202020204" pitchFamily="34" charset="0"/>
              </a:rPr>
              <a:t>INFORMAL SCHEME</a:t>
            </a:r>
            <a:br>
              <a:rPr lang="en-US" sz="3200" b="1" kern="1200" cap="all" dirty="0">
                <a:solidFill>
                  <a:srgbClr val="003366"/>
                </a:solidFill>
                <a:latin typeface="Arial" panose="020B0604020202020204" pitchFamily="34" charset="0"/>
                <a:cs typeface="Arial" panose="020B0604020202020204" pitchFamily="34" charset="0"/>
              </a:rPr>
            </a:br>
            <a:r>
              <a:rPr lang="en-US" sz="3200" b="1" kern="1200" cap="all" dirty="0" err="1">
                <a:solidFill>
                  <a:srgbClr val="003366"/>
                </a:solidFill>
                <a:latin typeface="Arial" panose="020B0604020202020204" pitchFamily="34" charset="0"/>
                <a:cs typeface="Arial" panose="020B0604020202020204" pitchFamily="34" charset="0"/>
              </a:rPr>
              <a:t>oF</a:t>
            </a:r>
            <a:r>
              <a:rPr lang="en-US" sz="3200" b="1" kern="1200" cap="all" dirty="0">
                <a:solidFill>
                  <a:srgbClr val="003366"/>
                </a:solidFill>
                <a:latin typeface="Arial" panose="020B0604020202020204" pitchFamily="34" charset="0"/>
                <a:cs typeface="Arial" panose="020B0604020202020204" pitchFamily="34" charset="0"/>
              </a:rPr>
              <a:t> Arrangement</a:t>
            </a:r>
          </a:p>
          <a:p>
            <a:pPr marL="342900" indent="-342900" defTabSz="1828800" hangingPunct="1">
              <a:buFont typeface="Arial" panose="020B0604020202020204" pitchFamily="34" charset="0"/>
              <a:buChar char="•"/>
            </a:pPr>
            <a:r>
              <a:rPr lang="en-US" sz="2200" kern="1200" dirty="0">
                <a:solidFill>
                  <a:srgbClr val="000000">
                    <a:lumMod val="75000"/>
                    <a:lumOff val="25000"/>
                  </a:srgbClr>
                </a:solidFill>
                <a:latin typeface="Arial" panose="020B0604020202020204" pitchFamily="34" charset="0"/>
                <a:cs typeface="Arial" panose="020B0604020202020204" pitchFamily="34" charset="0"/>
              </a:rPr>
              <a:t>Engage with key creditors to renegotiate payment terms or write downs</a:t>
            </a:r>
          </a:p>
          <a:p>
            <a:pPr marL="342900" indent="-342900" defTabSz="1828800" hangingPunct="1">
              <a:buFont typeface="Arial" panose="020B0604020202020204" pitchFamily="34" charset="0"/>
              <a:buChar char="•"/>
            </a:pPr>
            <a:r>
              <a:rPr lang="en-US" sz="2200" kern="1200" dirty="0">
                <a:solidFill>
                  <a:srgbClr val="000000">
                    <a:lumMod val="75000"/>
                    <a:lumOff val="25000"/>
                  </a:srgbClr>
                </a:solidFill>
                <a:latin typeface="Arial" panose="020B0604020202020204" pitchFamily="34" charset="0"/>
                <a:cs typeface="Arial" panose="020B0604020202020204" pitchFamily="34" charset="0"/>
              </a:rPr>
              <a:t>No Court involvement</a:t>
            </a:r>
          </a:p>
          <a:p>
            <a:pPr marL="342900" indent="-342900" defTabSz="1828800" hangingPunct="1">
              <a:buFont typeface="Arial" panose="020B0604020202020204" pitchFamily="34" charset="0"/>
              <a:buChar char="•"/>
            </a:pPr>
            <a:r>
              <a:rPr lang="en-US" sz="2200" kern="1200" dirty="0">
                <a:solidFill>
                  <a:srgbClr val="000000">
                    <a:lumMod val="75000"/>
                    <a:lumOff val="25000"/>
                  </a:srgbClr>
                </a:solidFill>
                <a:latin typeface="Arial" panose="020B0604020202020204" pitchFamily="34" charset="0"/>
                <a:cs typeface="Arial" panose="020B0604020202020204" pitchFamily="34" charset="0"/>
              </a:rPr>
              <a:t>Can be contingent on other creditors/ classes of creditors agreeing on same</a:t>
            </a:r>
          </a:p>
          <a:p>
            <a:pPr marL="342900" indent="-342900" defTabSz="1828800" hangingPunct="1">
              <a:buFont typeface="Arial" panose="020B0604020202020204" pitchFamily="34" charset="0"/>
              <a:buChar char="•"/>
            </a:pPr>
            <a:r>
              <a:rPr lang="en-US" sz="2200" kern="1200" dirty="0">
                <a:solidFill>
                  <a:srgbClr val="000000">
                    <a:lumMod val="75000"/>
                    <a:lumOff val="25000"/>
                  </a:srgbClr>
                </a:solidFill>
                <a:latin typeface="Arial" panose="020B0604020202020204" pitchFamily="34" charset="0"/>
                <a:cs typeface="Arial" panose="020B0604020202020204" pitchFamily="34" charset="0"/>
              </a:rPr>
              <a:t>Parties contract to waive debt</a:t>
            </a:r>
          </a:p>
          <a:p>
            <a:pPr marL="342900" indent="-342900" defTabSz="1828800" hangingPunct="1">
              <a:buFont typeface="Arial" panose="020B0604020202020204" pitchFamily="34" charset="0"/>
              <a:buChar char="•"/>
            </a:pPr>
            <a:r>
              <a:rPr lang="en-US" sz="2200" kern="1200" dirty="0">
                <a:solidFill>
                  <a:srgbClr val="000000">
                    <a:lumMod val="75000"/>
                    <a:lumOff val="25000"/>
                  </a:srgbClr>
                </a:solidFill>
                <a:latin typeface="Arial" panose="020B0604020202020204" pitchFamily="34" charset="0"/>
                <a:cs typeface="Arial" panose="020B0604020202020204" pitchFamily="34" charset="0"/>
              </a:rPr>
              <a:t>Cost Effective</a:t>
            </a:r>
          </a:p>
        </p:txBody>
      </p:sp>
      <p:sp>
        <p:nvSpPr>
          <p:cNvPr id="115" name="Rounded Rectangle 114"/>
          <p:cNvSpPr/>
          <p:nvPr/>
        </p:nvSpPr>
        <p:spPr>
          <a:xfrm>
            <a:off x="2743200" y="9496557"/>
            <a:ext cx="8839630" cy="2016802"/>
          </a:xfrm>
          <a:prstGeom prst="rect">
            <a:avLst/>
          </a:prstGeom>
          <a:solidFill>
            <a:schemeClr val="bg1"/>
          </a:solidFill>
          <a:ln>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3600" kern="1200" dirty="0">
              <a:solidFill>
                <a:srgbClr val="000000">
                  <a:lumMod val="75000"/>
                  <a:lumOff val="25000"/>
                </a:srgbClr>
              </a:solidFill>
              <a:latin typeface="Arial"/>
            </a:endParaRPr>
          </a:p>
        </p:txBody>
      </p:sp>
      <p:sp>
        <p:nvSpPr>
          <p:cNvPr id="118" name="TextBox 117"/>
          <p:cNvSpPr txBox="1"/>
          <p:nvPr/>
        </p:nvSpPr>
        <p:spPr>
          <a:xfrm>
            <a:off x="4252947" y="10101769"/>
            <a:ext cx="6956714" cy="830997"/>
          </a:xfrm>
          <a:prstGeom prst="rect">
            <a:avLst/>
          </a:prstGeom>
          <a:noFill/>
        </p:spPr>
        <p:txBody>
          <a:bodyPr wrap="square" lIns="0" tIns="0" rIns="0" bIns="0" rtlCol="0" anchor="ctr">
            <a:spAutoFit/>
          </a:bodyPr>
          <a:lstStyle/>
          <a:p>
            <a:pPr defTabSz="1828800" hangingPunct="1"/>
            <a:r>
              <a:rPr lang="en-US" sz="3200" b="1" kern="1200" cap="all" dirty="0">
                <a:solidFill>
                  <a:srgbClr val="003366"/>
                </a:solidFill>
                <a:latin typeface="Arial" panose="020B0604020202020204" pitchFamily="34" charset="0"/>
                <a:cs typeface="Arial" panose="020B0604020202020204" pitchFamily="34" charset="0"/>
              </a:rPr>
              <a:t>Sale of Business</a:t>
            </a:r>
          </a:p>
          <a:p>
            <a:pPr marL="342900" indent="-342900" defTabSz="1828800" hangingPunct="1">
              <a:buFont typeface="Arial" panose="020B0604020202020204" pitchFamily="34" charset="0"/>
              <a:buChar char="•"/>
            </a:pPr>
            <a:r>
              <a:rPr lang="en-US" sz="2200" kern="1200" dirty="0">
                <a:solidFill>
                  <a:srgbClr val="000000">
                    <a:lumMod val="75000"/>
                    <a:lumOff val="25000"/>
                  </a:srgbClr>
                </a:solidFill>
                <a:latin typeface="Arial" panose="020B0604020202020204" pitchFamily="34" charset="0"/>
                <a:cs typeface="Arial" panose="020B0604020202020204" pitchFamily="34" charset="0"/>
              </a:rPr>
              <a:t>Likely to be difficult in the short to medium term</a:t>
            </a:r>
          </a:p>
        </p:txBody>
      </p:sp>
      <p:sp>
        <p:nvSpPr>
          <p:cNvPr id="122" name="Rounded Rectangle 121"/>
          <p:cNvSpPr/>
          <p:nvPr/>
        </p:nvSpPr>
        <p:spPr>
          <a:xfrm flipH="1">
            <a:off x="12412493" y="2780721"/>
            <a:ext cx="8549527" cy="2016802"/>
          </a:xfrm>
          <a:prstGeom prst="rect">
            <a:avLst/>
          </a:prstGeom>
          <a:solidFill>
            <a:schemeClr val="bg1"/>
          </a:solidFill>
          <a:ln>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3600" kern="1200" dirty="0">
              <a:solidFill>
                <a:srgbClr val="000000">
                  <a:lumMod val="75000"/>
                  <a:lumOff val="25000"/>
                </a:srgbClr>
              </a:solidFill>
              <a:latin typeface="Arial"/>
            </a:endParaRPr>
          </a:p>
        </p:txBody>
      </p:sp>
      <p:sp>
        <p:nvSpPr>
          <p:cNvPr id="125" name="TextBox 124"/>
          <p:cNvSpPr txBox="1"/>
          <p:nvPr/>
        </p:nvSpPr>
        <p:spPr>
          <a:xfrm flipH="1">
            <a:off x="12599233" y="3061195"/>
            <a:ext cx="7118905" cy="1508105"/>
          </a:xfrm>
          <a:prstGeom prst="rect">
            <a:avLst/>
          </a:prstGeom>
          <a:noFill/>
        </p:spPr>
        <p:txBody>
          <a:bodyPr wrap="square" lIns="0" tIns="0" rIns="0" bIns="0" rtlCol="0" anchor="ctr">
            <a:spAutoFit/>
          </a:bodyPr>
          <a:lstStyle/>
          <a:p>
            <a:pPr defTabSz="1828800" hangingPunct="1"/>
            <a:r>
              <a:rPr lang="en-US" sz="3200" b="1" kern="1200" cap="all" dirty="0" err="1">
                <a:solidFill>
                  <a:srgbClr val="003366"/>
                </a:solidFill>
                <a:latin typeface="Arial" panose="020B0604020202020204" pitchFamily="34" charset="0"/>
                <a:cs typeface="Arial" panose="020B0604020202020204" pitchFamily="34" charset="0"/>
              </a:rPr>
              <a:t>Examinership</a:t>
            </a:r>
            <a:endParaRPr lang="en-US" sz="3200" b="1" kern="1200" cap="all" dirty="0">
              <a:solidFill>
                <a:srgbClr val="003366"/>
              </a:solidFill>
              <a:latin typeface="Arial" panose="020B0604020202020204" pitchFamily="34" charset="0"/>
              <a:cs typeface="Arial" panose="020B0604020202020204" pitchFamily="34" charset="0"/>
            </a:endParaRPr>
          </a:p>
          <a:p>
            <a:pPr marL="342900" indent="-342900" defTabSz="1828800" hangingPunct="1">
              <a:buFont typeface="Arial" panose="020B0604020202020204" pitchFamily="34" charset="0"/>
              <a:buChar char="•"/>
            </a:pPr>
            <a:r>
              <a:rPr lang="en-US" sz="2200" kern="1200" dirty="0">
                <a:solidFill>
                  <a:srgbClr val="000000">
                    <a:lumMod val="75000"/>
                    <a:lumOff val="25000"/>
                  </a:srgbClr>
                </a:solidFill>
                <a:latin typeface="Arial" panose="020B0604020202020204" pitchFamily="34" charset="0"/>
                <a:cs typeface="Arial" panose="020B0604020202020204" pitchFamily="34" charset="0"/>
              </a:rPr>
              <a:t>A formal insolvency mechanism that gives the Company protection from its Creditors in order to restructure and trade on a solvent basis going forward </a:t>
            </a:r>
          </a:p>
        </p:txBody>
      </p:sp>
      <p:sp>
        <p:nvSpPr>
          <p:cNvPr id="129" name="Rounded Rectangle 128"/>
          <p:cNvSpPr/>
          <p:nvPr/>
        </p:nvSpPr>
        <p:spPr>
          <a:xfrm flipH="1">
            <a:off x="12432245" y="5243463"/>
            <a:ext cx="8549527" cy="3800030"/>
          </a:xfrm>
          <a:prstGeom prst="rect">
            <a:avLst/>
          </a:prstGeom>
          <a:solidFill>
            <a:schemeClr val="bg1"/>
          </a:solidFill>
          <a:ln>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3600" kern="1200" dirty="0">
              <a:solidFill>
                <a:srgbClr val="000000">
                  <a:lumMod val="75000"/>
                  <a:lumOff val="25000"/>
                </a:srgbClr>
              </a:solidFill>
              <a:latin typeface="Arial"/>
            </a:endParaRPr>
          </a:p>
        </p:txBody>
      </p:sp>
      <p:sp>
        <p:nvSpPr>
          <p:cNvPr id="132" name="TextBox 131"/>
          <p:cNvSpPr txBox="1"/>
          <p:nvPr/>
        </p:nvSpPr>
        <p:spPr>
          <a:xfrm flipH="1">
            <a:off x="12629141" y="5713601"/>
            <a:ext cx="7347234" cy="2677656"/>
          </a:xfrm>
          <a:prstGeom prst="rect">
            <a:avLst/>
          </a:prstGeom>
          <a:noFill/>
        </p:spPr>
        <p:txBody>
          <a:bodyPr wrap="square" lIns="0" tIns="0" rIns="0" bIns="0" rtlCol="0" anchor="ctr">
            <a:spAutoFit/>
          </a:bodyPr>
          <a:lstStyle/>
          <a:p>
            <a:pPr defTabSz="1828800" hangingPunct="1"/>
            <a:r>
              <a:rPr lang="en-US" sz="3200" b="1" kern="1200" cap="all" dirty="0">
                <a:solidFill>
                  <a:srgbClr val="003366"/>
                </a:solidFill>
                <a:latin typeface="Arial" panose="020B0604020202020204" pitchFamily="34" charset="0"/>
                <a:cs typeface="Arial" panose="020B0604020202020204" pitchFamily="34" charset="0"/>
              </a:rPr>
              <a:t>Formal SCHEME</a:t>
            </a:r>
            <a:br>
              <a:rPr lang="en-US" sz="3200" b="1" kern="1200" cap="all" dirty="0">
                <a:solidFill>
                  <a:srgbClr val="003366"/>
                </a:solidFill>
                <a:latin typeface="Arial" panose="020B0604020202020204" pitchFamily="34" charset="0"/>
                <a:cs typeface="Arial" panose="020B0604020202020204" pitchFamily="34" charset="0"/>
              </a:rPr>
            </a:br>
            <a:r>
              <a:rPr lang="en-US" sz="3200" b="1" kern="1200" cap="all" dirty="0" err="1">
                <a:solidFill>
                  <a:srgbClr val="003366"/>
                </a:solidFill>
                <a:latin typeface="Arial" panose="020B0604020202020204" pitchFamily="34" charset="0"/>
                <a:cs typeface="Arial" panose="020B0604020202020204" pitchFamily="34" charset="0"/>
              </a:rPr>
              <a:t>oF</a:t>
            </a:r>
            <a:r>
              <a:rPr lang="en-US" sz="3200" b="1" kern="1200" cap="all" dirty="0">
                <a:solidFill>
                  <a:srgbClr val="003366"/>
                </a:solidFill>
                <a:latin typeface="Arial" panose="020B0604020202020204" pitchFamily="34" charset="0"/>
                <a:cs typeface="Arial" panose="020B0604020202020204" pitchFamily="34" charset="0"/>
              </a:rPr>
              <a:t> Arrangement</a:t>
            </a:r>
          </a:p>
          <a:p>
            <a:pPr marL="342900" indent="-342900" defTabSz="1828800" hangingPunct="1">
              <a:buFont typeface="Arial" panose="020B0604020202020204" pitchFamily="34" charset="0"/>
              <a:buChar char="•"/>
            </a:pPr>
            <a:r>
              <a:rPr lang="en-US" sz="2200" kern="1200" dirty="0">
                <a:solidFill>
                  <a:srgbClr val="000000">
                    <a:lumMod val="75000"/>
                    <a:lumOff val="25000"/>
                  </a:srgbClr>
                </a:solidFill>
                <a:latin typeface="Arial" panose="020B0604020202020204" pitchFamily="34" charset="0"/>
                <a:cs typeface="Arial" panose="020B0604020202020204" pitchFamily="34" charset="0"/>
              </a:rPr>
              <a:t>Court oversight and approval</a:t>
            </a:r>
          </a:p>
          <a:p>
            <a:pPr marL="342900" indent="-342900" defTabSz="1828800" hangingPunct="1">
              <a:buFont typeface="Arial" panose="020B0604020202020204" pitchFamily="34" charset="0"/>
              <a:buChar char="•"/>
            </a:pPr>
            <a:r>
              <a:rPr lang="en-US" sz="2200" kern="1200" dirty="0">
                <a:solidFill>
                  <a:srgbClr val="000000">
                    <a:lumMod val="75000"/>
                    <a:lumOff val="25000"/>
                  </a:srgbClr>
                </a:solidFill>
                <a:latin typeface="Arial" panose="020B0604020202020204" pitchFamily="34" charset="0"/>
                <a:cs typeface="Arial" panose="020B0604020202020204" pitchFamily="34" charset="0"/>
              </a:rPr>
              <a:t>More cost effective than Examinership, requires the agreement of at least 75% of value of creditors</a:t>
            </a:r>
          </a:p>
          <a:p>
            <a:pPr marL="342900" indent="-342900" defTabSz="1828800" hangingPunct="1">
              <a:buFont typeface="Arial" panose="020B0604020202020204" pitchFamily="34" charset="0"/>
              <a:buChar char="•"/>
            </a:pPr>
            <a:r>
              <a:rPr lang="en-US" sz="2200" kern="1200" dirty="0">
                <a:solidFill>
                  <a:srgbClr val="000000">
                    <a:lumMod val="75000"/>
                    <a:lumOff val="25000"/>
                  </a:srgbClr>
                </a:solidFill>
                <a:latin typeface="Arial" panose="020B0604020202020204" pitchFamily="34" charset="0"/>
                <a:cs typeface="Arial" panose="020B0604020202020204" pitchFamily="34" charset="0"/>
              </a:rPr>
              <a:t>Suitable where you have a narrow band of creditors or where you need to deal with a single class of creditor</a:t>
            </a:r>
          </a:p>
        </p:txBody>
      </p:sp>
      <p:sp>
        <p:nvSpPr>
          <p:cNvPr id="136" name="Rounded Rectangle 135"/>
          <p:cNvSpPr/>
          <p:nvPr/>
        </p:nvSpPr>
        <p:spPr>
          <a:xfrm flipH="1">
            <a:off x="12432245" y="9496557"/>
            <a:ext cx="8549527" cy="2016802"/>
          </a:xfrm>
          <a:prstGeom prst="rect">
            <a:avLst/>
          </a:prstGeom>
          <a:solidFill>
            <a:schemeClr val="bg1"/>
          </a:solidFill>
          <a:ln>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3600" kern="1200" dirty="0">
              <a:solidFill>
                <a:srgbClr val="000000">
                  <a:lumMod val="75000"/>
                  <a:lumOff val="25000"/>
                </a:srgbClr>
              </a:solidFill>
              <a:latin typeface="Arial"/>
            </a:endParaRPr>
          </a:p>
        </p:txBody>
      </p:sp>
      <p:sp>
        <p:nvSpPr>
          <p:cNvPr id="139" name="TextBox 138"/>
          <p:cNvSpPr txBox="1"/>
          <p:nvPr/>
        </p:nvSpPr>
        <p:spPr>
          <a:xfrm flipH="1">
            <a:off x="12893715" y="9593938"/>
            <a:ext cx="6598460" cy="1846659"/>
          </a:xfrm>
          <a:prstGeom prst="rect">
            <a:avLst/>
          </a:prstGeom>
          <a:noFill/>
        </p:spPr>
        <p:txBody>
          <a:bodyPr wrap="square" lIns="0" tIns="0" rIns="0" bIns="0" rtlCol="0" anchor="ctr">
            <a:spAutoFit/>
          </a:bodyPr>
          <a:lstStyle/>
          <a:p>
            <a:pPr defTabSz="1828800" hangingPunct="1"/>
            <a:r>
              <a:rPr lang="en-US" sz="3200" b="1" kern="1200" cap="all" dirty="0">
                <a:solidFill>
                  <a:srgbClr val="003366"/>
                </a:solidFill>
                <a:latin typeface="Arial" panose="020B0604020202020204" pitchFamily="34" charset="0"/>
                <a:cs typeface="Arial" panose="020B0604020202020204" pitchFamily="34" charset="0"/>
              </a:rPr>
              <a:t>Liquidation</a:t>
            </a:r>
          </a:p>
          <a:p>
            <a:pPr marL="342900" indent="-342900" defTabSz="1828800" hangingPunct="1">
              <a:buFont typeface="Arial" panose="020B0604020202020204" pitchFamily="34" charset="0"/>
              <a:buChar char="•"/>
            </a:pPr>
            <a:r>
              <a:rPr lang="en-US" sz="2200" kern="1200" dirty="0">
                <a:solidFill>
                  <a:srgbClr val="000000">
                    <a:lumMod val="75000"/>
                    <a:lumOff val="25000"/>
                  </a:srgbClr>
                </a:solidFill>
                <a:latin typeface="Arial" panose="020B0604020202020204" pitchFamily="34" charset="0"/>
                <a:cs typeface="Arial" panose="020B0604020202020204" pitchFamily="34" charset="0"/>
              </a:rPr>
              <a:t>Where the Directors no longer believe the business is viable</a:t>
            </a:r>
          </a:p>
          <a:p>
            <a:pPr marL="342900" indent="-342900" defTabSz="1828800" hangingPunct="1">
              <a:buFont typeface="Arial" panose="020B0604020202020204" pitchFamily="34" charset="0"/>
              <a:buChar char="•"/>
            </a:pPr>
            <a:r>
              <a:rPr lang="en-US" sz="2200" kern="1200" dirty="0">
                <a:solidFill>
                  <a:srgbClr val="000000">
                    <a:lumMod val="75000"/>
                    <a:lumOff val="25000"/>
                  </a:srgbClr>
                </a:solidFill>
                <a:latin typeface="Arial" panose="020B0604020202020204" pitchFamily="34" charset="0"/>
                <a:cs typeface="Arial" panose="020B0604020202020204" pitchFamily="34" charset="0"/>
              </a:rPr>
              <a:t>If the Company is solvent can be used as a tax effective way to extract value</a:t>
            </a:r>
          </a:p>
        </p:txBody>
      </p:sp>
      <p:sp>
        <p:nvSpPr>
          <p:cNvPr id="32" name="Freeform 66">
            <a:extLst>
              <a:ext uri="{FF2B5EF4-FFF2-40B4-BE49-F238E27FC236}">
                <a16:creationId xmlns:a16="http://schemas.microsoft.com/office/drawing/2014/main" id="{93A61887-C72B-45EF-AD55-85D96FAD94A5}"/>
              </a:ext>
            </a:extLst>
          </p:cNvPr>
          <p:cNvSpPr>
            <a:spLocks noEditPoints="1"/>
          </p:cNvSpPr>
          <p:nvPr/>
        </p:nvSpPr>
        <p:spPr bwMode="auto">
          <a:xfrm>
            <a:off x="3213794" y="3490624"/>
            <a:ext cx="416372" cy="486350"/>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62">
            <a:extLst>
              <a:ext uri="{FF2B5EF4-FFF2-40B4-BE49-F238E27FC236}">
                <a16:creationId xmlns:a16="http://schemas.microsoft.com/office/drawing/2014/main" id="{E082D996-E964-45CA-8879-99187B6A8D67}"/>
              </a:ext>
            </a:extLst>
          </p:cNvPr>
          <p:cNvSpPr>
            <a:spLocks noEditPoints="1"/>
          </p:cNvSpPr>
          <p:nvPr/>
        </p:nvSpPr>
        <p:spPr bwMode="auto">
          <a:xfrm>
            <a:off x="3147484" y="6682702"/>
            <a:ext cx="606863" cy="61171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5" name="Group 48">
            <a:extLst>
              <a:ext uri="{FF2B5EF4-FFF2-40B4-BE49-F238E27FC236}">
                <a16:creationId xmlns:a16="http://schemas.microsoft.com/office/drawing/2014/main" id="{E442F45A-0798-4AA2-9344-5F2E50047A86}"/>
              </a:ext>
            </a:extLst>
          </p:cNvPr>
          <p:cNvGrpSpPr/>
          <p:nvPr/>
        </p:nvGrpSpPr>
        <p:grpSpPr>
          <a:xfrm>
            <a:off x="3123982" y="10060252"/>
            <a:ext cx="714232" cy="723798"/>
            <a:chOff x="3036888" y="1909763"/>
            <a:chExt cx="355600" cy="360363"/>
          </a:xfrm>
          <a:solidFill>
            <a:schemeClr val="bg1"/>
          </a:solidFill>
        </p:grpSpPr>
        <p:sp>
          <p:nvSpPr>
            <p:cNvPr id="36" name="Freeform 76">
              <a:extLst>
                <a:ext uri="{FF2B5EF4-FFF2-40B4-BE49-F238E27FC236}">
                  <a16:creationId xmlns:a16="http://schemas.microsoft.com/office/drawing/2014/main" id="{75B24DBC-A5C3-44CE-A593-5984D0C276E8}"/>
                </a:ext>
              </a:extLst>
            </p:cNvPr>
            <p:cNvSpPr>
              <a:spLocks noEditPoints="1"/>
            </p:cNvSpPr>
            <p:nvPr/>
          </p:nvSpPr>
          <p:spPr bwMode="auto">
            <a:xfrm>
              <a:off x="3036888" y="1909763"/>
              <a:ext cx="355600" cy="360363"/>
            </a:xfrm>
            <a:custGeom>
              <a:avLst/>
              <a:gdLst/>
              <a:ahLst/>
              <a:cxnLst>
                <a:cxn ang="0">
                  <a:pos x="84" y="0"/>
                </a:cxn>
                <a:cxn ang="0">
                  <a:pos x="46" y="38"/>
                </a:cxn>
                <a:cxn ang="0">
                  <a:pos x="48" y="52"/>
                </a:cxn>
                <a:cxn ang="0">
                  <a:pos x="2" y="99"/>
                </a:cxn>
                <a:cxn ang="0">
                  <a:pos x="0" y="103"/>
                </a:cxn>
                <a:cxn ang="0">
                  <a:pos x="0" y="115"/>
                </a:cxn>
                <a:cxn ang="0">
                  <a:pos x="7" y="123"/>
                </a:cxn>
                <a:cxn ang="0">
                  <a:pos x="19" y="123"/>
                </a:cxn>
                <a:cxn ang="0">
                  <a:pos x="24" y="120"/>
                </a:cxn>
                <a:cxn ang="0">
                  <a:pos x="29" y="115"/>
                </a:cxn>
                <a:cxn ang="0">
                  <a:pos x="38" y="115"/>
                </a:cxn>
                <a:cxn ang="0">
                  <a:pos x="46" y="107"/>
                </a:cxn>
                <a:cxn ang="0">
                  <a:pos x="46" y="100"/>
                </a:cxn>
                <a:cxn ang="0">
                  <a:pos x="53" y="100"/>
                </a:cxn>
                <a:cxn ang="0">
                  <a:pos x="61" y="92"/>
                </a:cxn>
                <a:cxn ang="0">
                  <a:pos x="61" y="83"/>
                </a:cxn>
                <a:cxn ang="0">
                  <a:pos x="70" y="74"/>
                </a:cxn>
                <a:cxn ang="0">
                  <a:pos x="84" y="77"/>
                </a:cxn>
                <a:cxn ang="0">
                  <a:pos x="122" y="38"/>
                </a:cxn>
                <a:cxn ang="0">
                  <a:pos x="84" y="0"/>
                </a:cxn>
                <a:cxn ang="0">
                  <a:pos x="84" y="69"/>
                </a:cxn>
                <a:cxn ang="0">
                  <a:pos x="69" y="65"/>
                </a:cxn>
                <a:cxn ang="0">
                  <a:pos x="67" y="66"/>
                </a:cxn>
                <a:cxn ang="0">
                  <a:pos x="63" y="70"/>
                </a:cxn>
                <a:cxn ang="0">
                  <a:pos x="56" y="77"/>
                </a:cxn>
                <a:cxn ang="0">
                  <a:pos x="53" y="83"/>
                </a:cxn>
                <a:cxn ang="0">
                  <a:pos x="53" y="92"/>
                </a:cxn>
                <a:cxn ang="0">
                  <a:pos x="46" y="92"/>
                </a:cxn>
                <a:cxn ang="0">
                  <a:pos x="38" y="100"/>
                </a:cxn>
                <a:cxn ang="0">
                  <a:pos x="38" y="107"/>
                </a:cxn>
                <a:cxn ang="0">
                  <a:pos x="29" y="107"/>
                </a:cxn>
                <a:cxn ang="0">
                  <a:pos x="24" y="109"/>
                </a:cxn>
                <a:cxn ang="0">
                  <a:pos x="18" y="115"/>
                </a:cxn>
                <a:cxn ang="0">
                  <a:pos x="7" y="115"/>
                </a:cxn>
                <a:cxn ang="0">
                  <a:pos x="7" y="104"/>
                </a:cxn>
                <a:cxn ang="0">
                  <a:pos x="52" y="59"/>
                </a:cxn>
                <a:cxn ang="0">
                  <a:pos x="52" y="59"/>
                </a:cxn>
                <a:cxn ang="0">
                  <a:pos x="58" y="54"/>
                </a:cxn>
                <a:cxn ang="0">
                  <a:pos x="53" y="38"/>
                </a:cxn>
                <a:cxn ang="0">
                  <a:pos x="84" y="7"/>
                </a:cxn>
                <a:cxn ang="0">
                  <a:pos x="115" y="38"/>
                </a:cxn>
                <a:cxn ang="0">
                  <a:pos x="84" y="69"/>
                </a:cxn>
                <a:cxn ang="0">
                  <a:pos x="84" y="69"/>
                </a:cxn>
                <a:cxn ang="0">
                  <a:pos x="84" y="69"/>
                </a:cxn>
              </a:cxnLst>
              <a:rect l="0" t="0" r="r" b="b"/>
              <a:pathLst>
                <a:path w="122" h="123">
                  <a:moveTo>
                    <a:pt x="84" y="0"/>
                  </a:moveTo>
                  <a:cubicBezTo>
                    <a:pt x="63" y="0"/>
                    <a:pt x="46" y="17"/>
                    <a:pt x="46" y="38"/>
                  </a:cubicBezTo>
                  <a:cubicBezTo>
                    <a:pt x="46" y="43"/>
                    <a:pt x="47" y="48"/>
                    <a:pt x="48" y="52"/>
                  </a:cubicBezTo>
                  <a:cubicBezTo>
                    <a:pt x="2" y="99"/>
                    <a:pt x="2" y="99"/>
                    <a:pt x="2" y="99"/>
                  </a:cubicBezTo>
                  <a:cubicBezTo>
                    <a:pt x="1" y="100"/>
                    <a:pt x="0" y="101"/>
                    <a:pt x="0" y="103"/>
                  </a:cubicBezTo>
                  <a:cubicBezTo>
                    <a:pt x="0" y="115"/>
                    <a:pt x="0" y="115"/>
                    <a:pt x="0" y="115"/>
                  </a:cubicBezTo>
                  <a:cubicBezTo>
                    <a:pt x="0" y="119"/>
                    <a:pt x="3" y="123"/>
                    <a:pt x="7" y="123"/>
                  </a:cubicBezTo>
                  <a:cubicBezTo>
                    <a:pt x="19" y="123"/>
                    <a:pt x="19" y="123"/>
                    <a:pt x="19" y="123"/>
                  </a:cubicBezTo>
                  <a:cubicBezTo>
                    <a:pt x="21" y="123"/>
                    <a:pt x="22" y="122"/>
                    <a:pt x="24" y="120"/>
                  </a:cubicBezTo>
                  <a:cubicBezTo>
                    <a:pt x="29" y="115"/>
                    <a:pt x="29" y="115"/>
                    <a:pt x="29" y="115"/>
                  </a:cubicBezTo>
                  <a:cubicBezTo>
                    <a:pt x="38" y="115"/>
                    <a:pt x="38" y="115"/>
                    <a:pt x="38" y="115"/>
                  </a:cubicBezTo>
                  <a:cubicBezTo>
                    <a:pt x="42" y="115"/>
                    <a:pt x="46" y="111"/>
                    <a:pt x="46" y="107"/>
                  </a:cubicBezTo>
                  <a:cubicBezTo>
                    <a:pt x="46" y="100"/>
                    <a:pt x="46" y="100"/>
                    <a:pt x="46" y="100"/>
                  </a:cubicBezTo>
                  <a:cubicBezTo>
                    <a:pt x="53" y="100"/>
                    <a:pt x="53" y="100"/>
                    <a:pt x="53" y="100"/>
                  </a:cubicBezTo>
                  <a:cubicBezTo>
                    <a:pt x="58" y="100"/>
                    <a:pt x="61" y="96"/>
                    <a:pt x="61" y="92"/>
                  </a:cubicBezTo>
                  <a:cubicBezTo>
                    <a:pt x="61" y="83"/>
                    <a:pt x="61" y="83"/>
                    <a:pt x="61" y="83"/>
                  </a:cubicBezTo>
                  <a:cubicBezTo>
                    <a:pt x="70" y="74"/>
                    <a:pt x="70" y="74"/>
                    <a:pt x="70" y="74"/>
                  </a:cubicBezTo>
                  <a:cubicBezTo>
                    <a:pt x="74" y="76"/>
                    <a:pt x="79" y="77"/>
                    <a:pt x="84" y="77"/>
                  </a:cubicBezTo>
                  <a:cubicBezTo>
                    <a:pt x="105" y="77"/>
                    <a:pt x="122" y="59"/>
                    <a:pt x="122" y="38"/>
                  </a:cubicBezTo>
                  <a:cubicBezTo>
                    <a:pt x="122" y="17"/>
                    <a:pt x="105" y="0"/>
                    <a:pt x="84" y="0"/>
                  </a:cubicBezTo>
                  <a:close/>
                  <a:moveTo>
                    <a:pt x="84" y="69"/>
                  </a:moveTo>
                  <a:cubicBezTo>
                    <a:pt x="78" y="69"/>
                    <a:pt x="73" y="67"/>
                    <a:pt x="69" y="65"/>
                  </a:cubicBezTo>
                  <a:cubicBezTo>
                    <a:pt x="67" y="66"/>
                    <a:pt x="67" y="66"/>
                    <a:pt x="67" y="66"/>
                  </a:cubicBezTo>
                  <a:cubicBezTo>
                    <a:pt x="63" y="70"/>
                    <a:pt x="63" y="70"/>
                    <a:pt x="63" y="70"/>
                  </a:cubicBezTo>
                  <a:cubicBezTo>
                    <a:pt x="56" y="77"/>
                    <a:pt x="56" y="77"/>
                    <a:pt x="56" y="77"/>
                  </a:cubicBezTo>
                  <a:cubicBezTo>
                    <a:pt x="54" y="79"/>
                    <a:pt x="53" y="81"/>
                    <a:pt x="53" y="83"/>
                  </a:cubicBezTo>
                  <a:cubicBezTo>
                    <a:pt x="53" y="92"/>
                    <a:pt x="53" y="92"/>
                    <a:pt x="53" y="92"/>
                  </a:cubicBezTo>
                  <a:cubicBezTo>
                    <a:pt x="46" y="92"/>
                    <a:pt x="46" y="92"/>
                    <a:pt x="46" y="92"/>
                  </a:cubicBezTo>
                  <a:cubicBezTo>
                    <a:pt x="41" y="92"/>
                    <a:pt x="38" y="95"/>
                    <a:pt x="38" y="100"/>
                  </a:cubicBezTo>
                  <a:cubicBezTo>
                    <a:pt x="38" y="107"/>
                    <a:pt x="38" y="107"/>
                    <a:pt x="38" y="107"/>
                  </a:cubicBezTo>
                  <a:cubicBezTo>
                    <a:pt x="29" y="107"/>
                    <a:pt x="29" y="107"/>
                    <a:pt x="29" y="107"/>
                  </a:cubicBezTo>
                  <a:cubicBezTo>
                    <a:pt x="27" y="107"/>
                    <a:pt x="25" y="108"/>
                    <a:pt x="24" y="109"/>
                  </a:cubicBezTo>
                  <a:cubicBezTo>
                    <a:pt x="18" y="115"/>
                    <a:pt x="18" y="115"/>
                    <a:pt x="18" y="115"/>
                  </a:cubicBezTo>
                  <a:cubicBezTo>
                    <a:pt x="7" y="115"/>
                    <a:pt x="7" y="115"/>
                    <a:pt x="7" y="115"/>
                  </a:cubicBezTo>
                  <a:cubicBezTo>
                    <a:pt x="7" y="104"/>
                    <a:pt x="7" y="104"/>
                    <a:pt x="7" y="104"/>
                  </a:cubicBezTo>
                  <a:cubicBezTo>
                    <a:pt x="52" y="59"/>
                    <a:pt x="52" y="59"/>
                    <a:pt x="52" y="59"/>
                  </a:cubicBezTo>
                  <a:cubicBezTo>
                    <a:pt x="52" y="59"/>
                    <a:pt x="52" y="59"/>
                    <a:pt x="52" y="59"/>
                  </a:cubicBezTo>
                  <a:cubicBezTo>
                    <a:pt x="58" y="54"/>
                    <a:pt x="58" y="54"/>
                    <a:pt x="58" y="54"/>
                  </a:cubicBezTo>
                  <a:cubicBezTo>
                    <a:pt x="55" y="49"/>
                    <a:pt x="53" y="44"/>
                    <a:pt x="53" y="38"/>
                  </a:cubicBezTo>
                  <a:cubicBezTo>
                    <a:pt x="53" y="21"/>
                    <a:pt x="67" y="7"/>
                    <a:pt x="84" y="7"/>
                  </a:cubicBezTo>
                  <a:cubicBezTo>
                    <a:pt x="101" y="7"/>
                    <a:pt x="115" y="21"/>
                    <a:pt x="115" y="38"/>
                  </a:cubicBezTo>
                  <a:cubicBezTo>
                    <a:pt x="115" y="55"/>
                    <a:pt x="101" y="69"/>
                    <a:pt x="84" y="69"/>
                  </a:cubicBezTo>
                  <a:close/>
                  <a:moveTo>
                    <a:pt x="84" y="69"/>
                  </a:moveTo>
                  <a:cubicBezTo>
                    <a:pt x="84" y="69"/>
                    <a:pt x="84" y="69"/>
                    <a:pt x="84" y="69"/>
                  </a:cubicBezTo>
                </a:path>
              </a:pathLst>
            </a:custGeom>
            <a:grpFill/>
            <a:ln w="9525">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en-US" sz="1200" dirty="0"/>
            </a:p>
          </p:txBody>
        </p:sp>
        <p:sp>
          <p:nvSpPr>
            <p:cNvPr id="37" name="Freeform 77">
              <a:extLst>
                <a:ext uri="{FF2B5EF4-FFF2-40B4-BE49-F238E27FC236}">
                  <a16:creationId xmlns:a16="http://schemas.microsoft.com/office/drawing/2014/main" id="{31562FCD-0009-46C9-87F3-EDCC6816A8A9}"/>
                </a:ext>
              </a:extLst>
            </p:cNvPr>
            <p:cNvSpPr>
              <a:spLocks noEditPoints="1"/>
            </p:cNvSpPr>
            <p:nvPr/>
          </p:nvSpPr>
          <p:spPr bwMode="auto">
            <a:xfrm>
              <a:off x="3259138" y="1952626"/>
              <a:ext cx="90488" cy="92075"/>
            </a:xfrm>
            <a:custGeom>
              <a:avLst/>
              <a:gdLst/>
              <a:ahLst/>
              <a:cxnLst>
                <a:cxn ang="0">
                  <a:pos x="30" y="16"/>
                </a:cxn>
                <a:cxn ang="0">
                  <a:pos x="15" y="1"/>
                </a:cxn>
                <a:cxn ang="0">
                  <a:pos x="11" y="0"/>
                </a:cxn>
                <a:cxn ang="0">
                  <a:pos x="1" y="11"/>
                </a:cxn>
                <a:cxn ang="0">
                  <a:pos x="0" y="12"/>
                </a:cxn>
                <a:cxn ang="0">
                  <a:pos x="1" y="15"/>
                </a:cxn>
                <a:cxn ang="0">
                  <a:pos x="17" y="30"/>
                </a:cxn>
                <a:cxn ang="0">
                  <a:pos x="20" y="31"/>
                </a:cxn>
                <a:cxn ang="0">
                  <a:pos x="31" y="20"/>
                </a:cxn>
                <a:cxn ang="0">
                  <a:pos x="31" y="19"/>
                </a:cxn>
                <a:cxn ang="0">
                  <a:pos x="30" y="16"/>
                </a:cxn>
                <a:cxn ang="0">
                  <a:pos x="19" y="27"/>
                </a:cxn>
                <a:cxn ang="0">
                  <a:pos x="4" y="13"/>
                </a:cxn>
                <a:cxn ang="0">
                  <a:pos x="13" y="4"/>
                </a:cxn>
                <a:cxn ang="0">
                  <a:pos x="27" y="19"/>
                </a:cxn>
                <a:cxn ang="0">
                  <a:pos x="19" y="27"/>
                </a:cxn>
                <a:cxn ang="0">
                  <a:pos x="19" y="27"/>
                </a:cxn>
                <a:cxn ang="0">
                  <a:pos x="19" y="27"/>
                </a:cxn>
              </a:cxnLst>
              <a:rect l="0" t="0" r="r" b="b"/>
              <a:pathLst>
                <a:path w="31" h="31">
                  <a:moveTo>
                    <a:pt x="30" y="16"/>
                  </a:moveTo>
                  <a:cubicBezTo>
                    <a:pt x="26" y="10"/>
                    <a:pt x="21" y="5"/>
                    <a:pt x="15" y="1"/>
                  </a:cubicBezTo>
                  <a:cubicBezTo>
                    <a:pt x="14" y="0"/>
                    <a:pt x="13" y="0"/>
                    <a:pt x="11" y="0"/>
                  </a:cubicBezTo>
                  <a:cubicBezTo>
                    <a:pt x="6" y="2"/>
                    <a:pt x="2" y="6"/>
                    <a:pt x="1" y="11"/>
                  </a:cubicBezTo>
                  <a:cubicBezTo>
                    <a:pt x="0" y="12"/>
                    <a:pt x="0" y="12"/>
                    <a:pt x="0" y="12"/>
                  </a:cubicBezTo>
                  <a:cubicBezTo>
                    <a:pt x="0" y="13"/>
                    <a:pt x="1" y="14"/>
                    <a:pt x="1" y="15"/>
                  </a:cubicBezTo>
                  <a:cubicBezTo>
                    <a:pt x="5" y="21"/>
                    <a:pt x="11" y="26"/>
                    <a:pt x="17" y="30"/>
                  </a:cubicBezTo>
                  <a:cubicBezTo>
                    <a:pt x="18" y="31"/>
                    <a:pt x="19" y="31"/>
                    <a:pt x="20" y="31"/>
                  </a:cubicBezTo>
                  <a:cubicBezTo>
                    <a:pt x="25" y="29"/>
                    <a:pt x="29" y="25"/>
                    <a:pt x="31" y="20"/>
                  </a:cubicBezTo>
                  <a:cubicBezTo>
                    <a:pt x="31" y="19"/>
                    <a:pt x="31" y="19"/>
                    <a:pt x="31" y="19"/>
                  </a:cubicBezTo>
                  <a:cubicBezTo>
                    <a:pt x="31" y="18"/>
                    <a:pt x="31" y="17"/>
                    <a:pt x="30" y="16"/>
                  </a:cubicBezTo>
                  <a:close/>
                  <a:moveTo>
                    <a:pt x="19" y="27"/>
                  </a:moveTo>
                  <a:cubicBezTo>
                    <a:pt x="13" y="23"/>
                    <a:pt x="8" y="18"/>
                    <a:pt x="4" y="13"/>
                  </a:cubicBezTo>
                  <a:cubicBezTo>
                    <a:pt x="6" y="8"/>
                    <a:pt x="8" y="6"/>
                    <a:pt x="13" y="4"/>
                  </a:cubicBezTo>
                  <a:cubicBezTo>
                    <a:pt x="18" y="8"/>
                    <a:pt x="23" y="13"/>
                    <a:pt x="27" y="19"/>
                  </a:cubicBezTo>
                  <a:cubicBezTo>
                    <a:pt x="26" y="23"/>
                    <a:pt x="23" y="26"/>
                    <a:pt x="19" y="27"/>
                  </a:cubicBezTo>
                  <a:close/>
                  <a:moveTo>
                    <a:pt x="19" y="27"/>
                  </a:moveTo>
                  <a:cubicBezTo>
                    <a:pt x="19" y="27"/>
                    <a:pt x="19" y="27"/>
                    <a:pt x="19" y="27"/>
                  </a:cubicBezTo>
                </a:path>
              </a:pathLst>
            </a:custGeom>
            <a:grpFill/>
            <a:ln w="9525">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en-US" sz="1200" dirty="0"/>
            </a:p>
          </p:txBody>
        </p:sp>
      </p:grpSp>
      <p:sp>
        <p:nvSpPr>
          <p:cNvPr id="38" name="Freeform 132">
            <a:extLst>
              <a:ext uri="{FF2B5EF4-FFF2-40B4-BE49-F238E27FC236}">
                <a16:creationId xmlns:a16="http://schemas.microsoft.com/office/drawing/2014/main" id="{0A51BA43-CB7C-4BA9-8855-9149A1F44382}"/>
              </a:ext>
            </a:extLst>
          </p:cNvPr>
          <p:cNvSpPr>
            <a:spLocks noChangeAspect="1" noEditPoints="1"/>
          </p:cNvSpPr>
          <p:nvPr/>
        </p:nvSpPr>
        <p:spPr bwMode="auto">
          <a:xfrm>
            <a:off x="19898085" y="3375792"/>
            <a:ext cx="748562" cy="716014"/>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noFill/>
          <a:ln w="9525">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D6444C21-94C7-4619-BB0C-82925D1ABE79}"/>
              </a:ext>
            </a:extLst>
          </p:cNvPr>
          <p:cNvGrpSpPr/>
          <p:nvPr/>
        </p:nvGrpSpPr>
        <p:grpSpPr>
          <a:xfrm>
            <a:off x="19898086" y="6682702"/>
            <a:ext cx="748562" cy="661073"/>
            <a:chOff x="6592888" y="1133475"/>
            <a:chExt cx="576263" cy="485775"/>
          </a:xfrm>
          <a:solidFill>
            <a:srgbClr val="003478">
              <a:alpha val="0"/>
            </a:srgbClr>
          </a:solidFill>
        </p:grpSpPr>
        <p:sp>
          <p:nvSpPr>
            <p:cNvPr id="40" name="Freeform 23">
              <a:extLst>
                <a:ext uri="{FF2B5EF4-FFF2-40B4-BE49-F238E27FC236}">
                  <a16:creationId xmlns:a16="http://schemas.microsoft.com/office/drawing/2014/main" id="{8F7FF1D1-38AF-4EC6-B7EC-CDBC9A366A32}"/>
                </a:ext>
              </a:extLst>
            </p:cNvPr>
            <p:cNvSpPr>
              <a:spLocks noEditPoints="1"/>
            </p:cNvSpPr>
            <p:nvPr/>
          </p:nvSpPr>
          <p:spPr bwMode="auto">
            <a:xfrm>
              <a:off x="6592888" y="1263650"/>
              <a:ext cx="211138" cy="268288"/>
            </a:xfrm>
            <a:custGeom>
              <a:avLst/>
              <a:gdLst>
                <a:gd name="T0" fmla="*/ 48 w 97"/>
                <a:gd name="T1" fmla="*/ 123 h 123"/>
                <a:gd name="T2" fmla="*/ 96 w 97"/>
                <a:gd name="T3" fmla="*/ 93 h 123"/>
                <a:gd name="T4" fmla="*/ 96 w 97"/>
                <a:gd name="T5" fmla="*/ 87 h 123"/>
                <a:gd name="T6" fmla="*/ 53 w 97"/>
                <a:gd name="T7" fmla="*/ 3 h 123"/>
                <a:gd name="T8" fmla="*/ 48 w 97"/>
                <a:gd name="T9" fmla="*/ 0 h 123"/>
                <a:gd name="T10" fmla="*/ 43 w 97"/>
                <a:gd name="T11" fmla="*/ 3 h 123"/>
                <a:gd name="T12" fmla="*/ 0 w 97"/>
                <a:gd name="T13" fmla="*/ 87 h 123"/>
                <a:gd name="T14" fmla="*/ 1 w 97"/>
                <a:gd name="T15" fmla="*/ 93 h 123"/>
                <a:gd name="T16" fmla="*/ 48 w 97"/>
                <a:gd name="T17" fmla="*/ 123 h 123"/>
                <a:gd name="T18" fmla="*/ 48 w 97"/>
                <a:gd name="T19" fmla="*/ 19 h 123"/>
                <a:gd name="T20" fmla="*/ 81 w 97"/>
                <a:gd name="T21" fmla="*/ 84 h 123"/>
                <a:gd name="T22" fmla="*/ 15 w 97"/>
                <a:gd name="T23" fmla="*/ 84 h 123"/>
                <a:gd name="T24" fmla="*/ 48 w 97"/>
                <a:gd name="T25" fmla="*/ 1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23">
                  <a:moveTo>
                    <a:pt x="48" y="123"/>
                  </a:moveTo>
                  <a:cubicBezTo>
                    <a:pt x="69" y="123"/>
                    <a:pt x="87" y="111"/>
                    <a:pt x="96" y="93"/>
                  </a:cubicBezTo>
                  <a:cubicBezTo>
                    <a:pt x="97" y="90"/>
                    <a:pt x="97" y="89"/>
                    <a:pt x="96" y="87"/>
                  </a:cubicBezTo>
                  <a:cubicBezTo>
                    <a:pt x="53" y="3"/>
                    <a:pt x="53" y="3"/>
                    <a:pt x="53" y="3"/>
                  </a:cubicBezTo>
                  <a:cubicBezTo>
                    <a:pt x="52" y="1"/>
                    <a:pt x="50" y="0"/>
                    <a:pt x="48" y="0"/>
                  </a:cubicBezTo>
                  <a:cubicBezTo>
                    <a:pt x="46" y="0"/>
                    <a:pt x="44" y="1"/>
                    <a:pt x="43" y="3"/>
                  </a:cubicBezTo>
                  <a:cubicBezTo>
                    <a:pt x="0" y="87"/>
                    <a:pt x="0" y="87"/>
                    <a:pt x="0" y="87"/>
                  </a:cubicBezTo>
                  <a:cubicBezTo>
                    <a:pt x="0" y="88"/>
                    <a:pt x="0" y="91"/>
                    <a:pt x="1" y="93"/>
                  </a:cubicBezTo>
                  <a:cubicBezTo>
                    <a:pt x="9" y="111"/>
                    <a:pt x="27" y="123"/>
                    <a:pt x="48" y="123"/>
                  </a:cubicBezTo>
                  <a:close/>
                  <a:moveTo>
                    <a:pt x="48" y="19"/>
                  </a:moveTo>
                  <a:cubicBezTo>
                    <a:pt x="81" y="84"/>
                    <a:pt x="81" y="84"/>
                    <a:pt x="81" y="84"/>
                  </a:cubicBezTo>
                  <a:cubicBezTo>
                    <a:pt x="15" y="84"/>
                    <a:pt x="15" y="84"/>
                    <a:pt x="15" y="84"/>
                  </a:cubicBezTo>
                  <a:lnTo>
                    <a:pt x="48" y="19"/>
                  </a:lnTo>
                  <a:close/>
                </a:path>
              </a:pathLst>
            </a:custGeom>
            <a:grpFill/>
            <a:ln w="9525">
              <a:solidFill>
                <a:srgbClr val="003478"/>
              </a:solidFill>
              <a:round/>
              <a:headEnd/>
              <a:tailEnd/>
            </a:ln>
            <a:extLst/>
          </p:spPr>
          <p:txBody>
            <a:bodyPr vert="horz" wrap="square" lIns="91440" tIns="45720" rIns="91440" bIns="45720" numCol="1" anchor="t" anchorCtr="0" compatLnSpc="1">
              <a:prstTxWarp prst="textNoShape">
                <a:avLst/>
              </a:prstTxWarp>
            </a:bodyPr>
            <a:lstStyle/>
            <a:p>
              <a:endParaRPr lang="en-IE"/>
            </a:p>
          </p:txBody>
        </p:sp>
        <p:sp>
          <p:nvSpPr>
            <p:cNvPr id="41" name="Freeform 24">
              <a:extLst>
                <a:ext uri="{FF2B5EF4-FFF2-40B4-BE49-F238E27FC236}">
                  <a16:creationId xmlns:a16="http://schemas.microsoft.com/office/drawing/2014/main" id="{4BC361D3-FFBC-4932-969F-0E25772A3594}"/>
                </a:ext>
              </a:extLst>
            </p:cNvPr>
            <p:cNvSpPr>
              <a:spLocks/>
            </p:cNvSpPr>
            <p:nvPr/>
          </p:nvSpPr>
          <p:spPr bwMode="auto">
            <a:xfrm>
              <a:off x="6629400" y="1133475"/>
              <a:ext cx="503238" cy="485775"/>
            </a:xfrm>
            <a:custGeom>
              <a:avLst/>
              <a:gdLst>
                <a:gd name="T0" fmla="*/ 14 w 231"/>
                <a:gd name="T1" fmla="*/ 60 h 223"/>
                <a:gd name="T2" fmla="*/ 49 w 231"/>
                <a:gd name="T3" fmla="*/ 51 h 223"/>
                <a:gd name="T4" fmla="*/ 76 w 231"/>
                <a:gd name="T5" fmla="*/ 62 h 223"/>
                <a:gd name="T6" fmla="*/ 103 w 231"/>
                <a:gd name="T7" fmla="*/ 58 h 223"/>
                <a:gd name="T8" fmla="*/ 103 w 231"/>
                <a:gd name="T9" fmla="*/ 190 h 223"/>
                <a:gd name="T10" fmla="*/ 90 w 231"/>
                <a:gd name="T11" fmla="*/ 190 h 223"/>
                <a:gd name="T12" fmla="*/ 85 w 231"/>
                <a:gd name="T13" fmla="*/ 195 h 223"/>
                <a:gd name="T14" fmla="*/ 77 w 231"/>
                <a:gd name="T15" fmla="*/ 207 h 223"/>
                <a:gd name="T16" fmla="*/ 64 w 231"/>
                <a:gd name="T17" fmla="*/ 223 h 223"/>
                <a:gd name="T18" fmla="*/ 166 w 231"/>
                <a:gd name="T19" fmla="*/ 223 h 223"/>
                <a:gd name="T20" fmla="*/ 153 w 231"/>
                <a:gd name="T21" fmla="*/ 207 h 223"/>
                <a:gd name="T22" fmla="*/ 146 w 231"/>
                <a:gd name="T23" fmla="*/ 195 h 223"/>
                <a:gd name="T24" fmla="*/ 141 w 231"/>
                <a:gd name="T25" fmla="*/ 190 h 223"/>
                <a:gd name="T26" fmla="*/ 128 w 231"/>
                <a:gd name="T27" fmla="*/ 190 h 223"/>
                <a:gd name="T28" fmla="*/ 128 w 231"/>
                <a:gd name="T29" fmla="*/ 58 h 223"/>
                <a:gd name="T30" fmla="*/ 155 w 231"/>
                <a:gd name="T31" fmla="*/ 62 h 223"/>
                <a:gd name="T32" fmla="*/ 182 w 231"/>
                <a:gd name="T33" fmla="*/ 51 h 223"/>
                <a:gd name="T34" fmla="*/ 217 w 231"/>
                <a:gd name="T35" fmla="*/ 60 h 223"/>
                <a:gd name="T36" fmla="*/ 228 w 231"/>
                <a:gd name="T37" fmla="*/ 59 h 223"/>
                <a:gd name="T38" fmla="*/ 228 w 231"/>
                <a:gd name="T39" fmla="*/ 49 h 223"/>
                <a:gd name="T40" fmla="*/ 198 w 231"/>
                <a:gd name="T41" fmla="*/ 32 h 223"/>
                <a:gd name="T42" fmla="*/ 178 w 231"/>
                <a:gd name="T43" fmla="*/ 36 h 223"/>
                <a:gd name="T44" fmla="*/ 155 w 231"/>
                <a:gd name="T45" fmla="*/ 42 h 223"/>
                <a:gd name="T46" fmla="*/ 128 w 231"/>
                <a:gd name="T47" fmla="*/ 32 h 223"/>
                <a:gd name="T48" fmla="*/ 128 w 231"/>
                <a:gd name="T49" fmla="*/ 25 h 223"/>
                <a:gd name="T50" fmla="*/ 131 w 231"/>
                <a:gd name="T51" fmla="*/ 16 h 223"/>
                <a:gd name="T52" fmla="*/ 115 w 231"/>
                <a:gd name="T53" fmla="*/ 0 h 223"/>
                <a:gd name="T54" fmla="*/ 100 w 231"/>
                <a:gd name="T55" fmla="*/ 16 h 223"/>
                <a:gd name="T56" fmla="*/ 103 w 231"/>
                <a:gd name="T57" fmla="*/ 25 h 223"/>
                <a:gd name="T58" fmla="*/ 103 w 231"/>
                <a:gd name="T59" fmla="*/ 32 h 223"/>
                <a:gd name="T60" fmla="*/ 76 w 231"/>
                <a:gd name="T61" fmla="*/ 42 h 223"/>
                <a:gd name="T62" fmla="*/ 53 w 231"/>
                <a:gd name="T63" fmla="*/ 36 h 223"/>
                <a:gd name="T64" fmla="*/ 32 w 231"/>
                <a:gd name="T65" fmla="*/ 32 h 223"/>
                <a:gd name="T66" fmla="*/ 3 w 231"/>
                <a:gd name="T67" fmla="*/ 49 h 223"/>
                <a:gd name="T68" fmla="*/ 2 w 231"/>
                <a:gd name="T69" fmla="*/ 59 h 223"/>
                <a:gd name="T70" fmla="*/ 14 w 231"/>
                <a:gd name="T71" fmla="*/ 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 h="223">
                  <a:moveTo>
                    <a:pt x="14" y="60"/>
                  </a:moveTo>
                  <a:cubicBezTo>
                    <a:pt x="19" y="52"/>
                    <a:pt x="29" y="38"/>
                    <a:pt x="49" y="51"/>
                  </a:cubicBezTo>
                  <a:cubicBezTo>
                    <a:pt x="59" y="58"/>
                    <a:pt x="66" y="62"/>
                    <a:pt x="76" y="62"/>
                  </a:cubicBezTo>
                  <a:cubicBezTo>
                    <a:pt x="88" y="63"/>
                    <a:pt x="97" y="61"/>
                    <a:pt x="103" y="58"/>
                  </a:cubicBezTo>
                  <a:cubicBezTo>
                    <a:pt x="103" y="190"/>
                    <a:pt x="103" y="190"/>
                    <a:pt x="103" y="190"/>
                  </a:cubicBezTo>
                  <a:cubicBezTo>
                    <a:pt x="90" y="190"/>
                    <a:pt x="90" y="190"/>
                    <a:pt x="90" y="190"/>
                  </a:cubicBezTo>
                  <a:cubicBezTo>
                    <a:pt x="87" y="190"/>
                    <a:pt x="87" y="192"/>
                    <a:pt x="85" y="195"/>
                  </a:cubicBezTo>
                  <a:cubicBezTo>
                    <a:pt x="77" y="207"/>
                    <a:pt x="77" y="207"/>
                    <a:pt x="77" y="207"/>
                  </a:cubicBezTo>
                  <a:cubicBezTo>
                    <a:pt x="77" y="207"/>
                    <a:pt x="64" y="212"/>
                    <a:pt x="64" y="223"/>
                  </a:cubicBezTo>
                  <a:cubicBezTo>
                    <a:pt x="166" y="223"/>
                    <a:pt x="166" y="223"/>
                    <a:pt x="166" y="223"/>
                  </a:cubicBezTo>
                  <a:cubicBezTo>
                    <a:pt x="166" y="212"/>
                    <a:pt x="153" y="207"/>
                    <a:pt x="153" y="207"/>
                  </a:cubicBezTo>
                  <a:cubicBezTo>
                    <a:pt x="146" y="195"/>
                    <a:pt x="146" y="195"/>
                    <a:pt x="146" y="195"/>
                  </a:cubicBezTo>
                  <a:cubicBezTo>
                    <a:pt x="144" y="192"/>
                    <a:pt x="144" y="190"/>
                    <a:pt x="141" y="190"/>
                  </a:cubicBezTo>
                  <a:cubicBezTo>
                    <a:pt x="128" y="190"/>
                    <a:pt x="128" y="190"/>
                    <a:pt x="128" y="190"/>
                  </a:cubicBezTo>
                  <a:cubicBezTo>
                    <a:pt x="128" y="58"/>
                    <a:pt x="128" y="58"/>
                    <a:pt x="128" y="58"/>
                  </a:cubicBezTo>
                  <a:cubicBezTo>
                    <a:pt x="134" y="61"/>
                    <a:pt x="143" y="63"/>
                    <a:pt x="155" y="62"/>
                  </a:cubicBezTo>
                  <a:cubicBezTo>
                    <a:pt x="165" y="62"/>
                    <a:pt x="171" y="58"/>
                    <a:pt x="182" y="51"/>
                  </a:cubicBezTo>
                  <a:cubicBezTo>
                    <a:pt x="202" y="38"/>
                    <a:pt x="212" y="52"/>
                    <a:pt x="217" y="60"/>
                  </a:cubicBezTo>
                  <a:cubicBezTo>
                    <a:pt x="218" y="62"/>
                    <a:pt x="224" y="65"/>
                    <a:pt x="228" y="59"/>
                  </a:cubicBezTo>
                  <a:cubicBezTo>
                    <a:pt x="231" y="57"/>
                    <a:pt x="230" y="52"/>
                    <a:pt x="228" y="49"/>
                  </a:cubicBezTo>
                  <a:cubicBezTo>
                    <a:pt x="227" y="48"/>
                    <a:pt x="218" y="32"/>
                    <a:pt x="198" y="32"/>
                  </a:cubicBezTo>
                  <a:cubicBezTo>
                    <a:pt x="193" y="32"/>
                    <a:pt x="185" y="33"/>
                    <a:pt x="178" y="36"/>
                  </a:cubicBezTo>
                  <a:cubicBezTo>
                    <a:pt x="169" y="41"/>
                    <a:pt x="162" y="42"/>
                    <a:pt x="155" y="42"/>
                  </a:cubicBezTo>
                  <a:cubicBezTo>
                    <a:pt x="141" y="42"/>
                    <a:pt x="132" y="36"/>
                    <a:pt x="128" y="32"/>
                  </a:cubicBezTo>
                  <a:cubicBezTo>
                    <a:pt x="128" y="25"/>
                    <a:pt x="128" y="25"/>
                    <a:pt x="128" y="25"/>
                  </a:cubicBezTo>
                  <a:cubicBezTo>
                    <a:pt x="130" y="22"/>
                    <a:pt x="131" y="19"/>
                    <a:pt x="131" y="16"/>
                  </a:cubicBezTo>
                  <a:cubicBezTo>
                    <a:pt x="131" y="7"/>
                    <a:pt x="124" y="0"/>
                    <a:pt x="115" y="0"/>
                  </a:cubicBezTo>
                  <a:cubicBezTo>
                    <a:pt x="107" y="0"/>
                    <a:pt x="100" y="7"/>
                    <a:pt x="100" y="16"/>
                  </a:cubicBezTo>
                  <a:cubicBezTo>
                    <a:pt x="100" y="19"/>
                    <a:pt x="101" y="22"/>
                    <a:pt x="103" y="25"/>
                  </a:cubicBezTo>
                  <a:cubicBezTo>
                    <a:pt x="103" y="32"/>
                    <a:pt x="103" y="32"/>
                    <a:pt x="103" y="32"/>
                  </a:cubicBezTo>
                  <a:cubicBezTo>
                    <a:pt x="99" y="36"/>
                    <a:pt x="89" y="42"/>
                    <a:pt x="76" y="42"/>
                  </a:cubicBezTo>
                  <a:cubicBezTo>
                    <a:pt x="69" y="42"/>
                    <a:pt x="61" y="41"/>
                    <a:pt x="53" y="36"/>
                  </a:cubicBezTo>
                  <a:cubicBezTo>
                    <a:pt x="46" y="33"/>
                    <a:pt x="38" y="32"/>
                    <a:pt x="32" y="32"/>
                  </a:cubicBezTo>
                  <a:cubicBezTo>
                    <a:pt x="13" y="32"/>
                    <a:pt x="4" y="48"/>
                    <a:pt x="3" y="49"/>
                  </a:cubicBezTo>
                  <a:cubicBezTo>
                    <a:pt x="1" y="52"/>
                    <a:pt x="0" y="57"/>
                    <a:pt x="2" y="59"/>
                  </a:cubicBezTo>
                  <a:cubicBezTo>
                    <a:pt x="7" y="65"/>
                    <a:pt x="12" y="62"/>
                    <a:pt x="14" y="60"/>
                  </a:cubicBezTo>
                  <a:close/>
                </a:path>
              </a:pathLst>
            </a:custGeom>
            <a:grpFill/>
            <a:ln w="9525">
              <a:solidFill>
                <a:srgbClr val="003478"/>
              </a:solidFill>
              <a:round/>
              <a:headEnd/>
              <a:tailEnd/>
            </a:ln>
            <a:extLst/>
          </p:spPr>
          <p:txBody>
            <a:bodyPr vert="horz" wrap="square" lIns="91440" tIns="45720" rIns="91440" bIns="45720" numCol="1" anchor="t" anchorCtr="0" compatLnSpc="1">
              <a:prstTxWarp prst="textNoShape">
                <a:avLst/>
              </a:prstTxWarp>
            </a:bodyPr>
            <a:lstStyle/>
            <a:p>
              <a:endParaRPr lang="en-IE"/>
            </a:p>
          </p:txBody>
        </p:sp>
        <p:sp>
          <p:nvSpPr>
            <p:cNvPr id="42" name="Freeform 25">
              <a:extLst>
                <a:ext uri="{FF2B5EF4-FFF2-40B4-BE49-F238E27FC236}">
                  <a16:creationId xmlns:a16="http://schemas.microsoft.com/office/drawing/2014/main" id="{6734707A-AF2C-42DC-8EF4-3870CE337EC8}"/>
                </a:ext>
              </a:extLst>
            </p:cNvPr>
            <p:cNvSpPr>
              <a:spLocks noEditPoints="1"/>
            </p:cNvSpPr>
            <p:nvPr/>
          </p:nvSpPr>
          <p:spPr bwMode="auto">
            <a:xfrm>
              <a:off x="6958013" y="1263650"/>
              <a:ext cx="211138" cy="268288"/>
            </a:xfrm>
            <a:custGeom>
              <a:avLst/>
              <a:gdLst>
                <a:gd name="T0" fmla="*/ 49 w 97"/>
                <a:gd name="T1" fmla="*/ 0 h 123"/>
                <a:gd name="T2" fmla="*/ 43 w 97"/>
                <a:gd name="T3" fmla="*/ 3 h 123"/>
                <a:gd name="T4" fmla="*/ 1 w 97"/>
                <a:gd name="T5" fmla="*/ 87 h 123"/>
                <a:gd name="T6" fmla="*/ 1 w 97"/>
                <a:gd name="T7" fmla="*/ 93 h 123"/>
                <a:gd name="T8" fmla="*/ 49 w 97"/>
                <a:gd name="T9" fmla="*/ 123 h 123"/>
                <a:gd name="T10" fmla="*/ 96 w 97"/>
                <a:gd name="T11" fmla="*/ 93 h 123"/>
                <a:gd name="T12" fmla="*/ 96 w 97"/>
                <a:gd name="T13" fmla="*/ 87 h 123"/>
                <a:gd name="T14" fmla="*/ 54 w 97"/>
                <a:gd name="T15" fmla="*/ 3 h 123"/>
                <a:gd name="T16" fmla="*/ 49 w 97"/>
                <a:gd name="T17" fmla="*/ 0 h 123"/>
                <a:gd name="T18" fmla="*/ 16 w 97"/>
                <a:gd name="T19" fmla="*/ 84 h 123"/>
                <a:gd name="T20" fmla="*/ 49 w 97"/>
                <a:gd name="T21" fmla="*/ 19 h 123"/>
                <a:gd name="T22" fmla="*/ 81 w 97"/>
                <a:gd name="T23" fmla="*/ 84 h 123"/>
                <a:gd name="T24" fmla="*/ 16 w 97"/>
                <a:gd name="T25" fmla="*/ 8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23">
                  <a:moveTo>
                    <a:pt x="49" y="0"/>
                  </a:moveTo>
                  <a:cubicBezTo>
                    <a:pt x="46" y="0"/>
                    <a:pt x="44" y="1"/>
                    <a:pt x="43" y="3"/>
                  </a:cubicBezTo>
                  <a:cubicBezTo>
                    <a:pt x="1" y="87"/>
                    <a:pt x="1" y="87"/>
                    <a:pt x="1" y="87"/>
                  </a:cubicBezTo>
                  <a:cubicBezTo>
                    <a:pt x="0" y="88"/>
                    <a:pt x="0" y="91"/>
                    <a:pt x="1" y="93"/>
                  </a:cubicBezTo>
                  <a:cubicBezTo>
                    <a:pt x="9" y="111"/>
                    <a:pt x="28" y="123"/>
                    <a:pt x="49" y="123"/>
                  </a:cubicBezTo>
                  <a:cubicBezTo>
                    <a:pt x="70" y="123"/>
                    <a:pt x="88" y="111"/>
                    <a:pt x="96" y="93"/>
                  </a:cubicBezTo>
                  <a:cubicBezTo>
                    <a:pt x="97" y="90"/>
                    <a:pt x="97" y="89"/>
                    <a:pt x="96" y="87"/>
                  </a:cubicBezTo>
                  <a:cubicBezTo>
                    <a:pt x="54" y="3"/>
                    <a:pt x="54" y="3"/>
                    <a:pt x="54" y="3"/>
                  </a:cubicBezTo>
                  <a:cubicBezTo>
                    <a:pt x="53" y="1"/>
                    <a:pt x="51" y="0"/>
                    <a:pt x="49" y="0"/>
                  </a:cubicBezTo>
                  <a:close/>
                  <a:moveTo>
                    <a:pt x="16" y="84"/>
                  </a:moveTo>
                  <a:cubicBezTo>
                    <a:pt x="49" y="19"/>
                    <a:pt x="49" y="19"/>
                    <a:pt x="49" y="19"/>
                  </a:cubicBezTo>
                  <a:cubicBezTo>
                    <a:pt x="81" y="84"/>
                    <a:pt x="81" y="84"/>
                    <a:pt x="81" y="84"/>
                  </a:cubicBezTo>
                  <a:lnTo>
                    <a:pt x="16" y="84"/>
                  </a:lnTo>
                  <a:close/>
                </a:path>
              </a:pathLst>
            </a:custGeom>
            <a:grpFill/>
            <a:ln w="9525">
              <a:solidFill>
                <a:srgbClr val="003478"/>
              </a:solidFill>
              <a:round/>
              <a:headEnd/>
              <a:tailEnd/>
            </a:ln>
            <a:extLst/>
          </p:spPr>
          <p:txBody>
            <a:bodyPr vert="horz" wrap="square" lIns="91440" tIns="45720" rIns="91440" bIns="45720" numCol="1" anchor="t" anchorCtr="0" compatLnSpc="1">
              <a:prstTxWarp prst="textNoShape">
                <a:avLst/>
              </a:prstTxWarp>
            </a:bodyPr>
            <a:lstStyle/>
            <a:p>
              <a:endParaRPr lang="en-IE"/>
            </a:p>
          </p:txBody>
        </p:sp>
      </p:grpSp>
      <p:sp>
        <p:nvSpPr>
          <p:cNvPr id="44" name="Freeform 43">
            <a:extLst>
              <a:ext uri="{FF2B5EF4-FFF2-40B4-BE49-F238E27FC236}">
                <a16:creationId xmlns:a16="http://schemas.microsoft.com/office/drawing/2014/main" id="{F47B8AC0-50CB-4572-B34F-3DAD5155A5FB}"/>
              </a:ext>
            </a:extLst>
          </p:cNvPr>
          <p:cNvSpPr>
            <a:spLocks noChangeAspect="1" noEditPoints="1"/>
          </p:cNvSpPr>
          <p:nvPr/>
        </p:nvSpPr>
        <p:spPr bwMode="auto">
          <a:xfrm rot="10800000">
            <a:off x="19945515" y="10184944"/>
            <a:ext cx="723210" cy="727015"/>
          </a:xfrm>
          <a:custGeom>
            <a:avLst/>
            <a:gdLst>
              <a:gd name="T0" fmla="*/ 172 w 316"/>
              <a:gd name="T1" fmla="*/ 92 h 318"/>
              <a:gd name="T2" fmla="*/ 203 w 316"/>
              <a:gd name="T3" fmla="*/ 60 h 318"/>
              <a:gd name="T4" fmla="*/ 213 w 316"/>
              <a:gd name="T5" fmla="*/ 41 h 318"/>
              <a:gd name="T6" fmla="*/ 215 w 316"/>
              <a:gd name="T7" fmla="*/ 36 h 318"/>
              <a:gd name="T8" fmla="*/ 215 w 316"/>
              <a:gd name="T9" fmla="*/ 31 h 318"/>
              <a:gd name="T10" fmla="*/ 215 w 316"/>
              <a:gd name="T11" fmla="*/ 16 h 318"/>
              <a:gd name="T12" fmla="*/ 233 w 316"/>
              <a:gd name="T13" fmla="*/ 6 h 318"/>
              <a:gd name="T14" fmla="*/ 250 w 316"/>
              <a:gd name="T15" fmla="*/ 31 h 318"/>
              <a:gd name="T16" fmla="*/ 232 w 316"/>
              <a:gd name="T17" fmla="*/ 91 h 318"/>
              <a:gd name="T18" fmla="*/ 240 w 316"/>
              <a:gd name="T19" fmla="*/ 112 h 318"/>
              <a:gd name="T20" fmla="*/ 271 w 316"/>
              <a:gd name="T21" fmla="*/ 116 h 318"/>
              <a:gd name="T22" fmla="*/ 309 w 316"/>
              <a:gd name="T23" fmla="*/ 133 h 318"/>
              <a:gd name="T24" fmla="*/ 315 w 316"/>
              <a:gd name="T25" fmla="*/ 153 h 318"/>
              <a:gd name="T26" fmla="*/ 310 w 316"/>
              <a:gd name="T27" fmla="*/ 165 h 318"/>
              <a:gd name="T28" fmla="*/ 310 w 316"/>
              <a:gd name="T29" fmla="*/ 175 h 318"/>
              <a:gd name="T30" fmla="*/ 314 w 316"/>
              <a:gd name="T31" fmla="*/ 185 h 318"/>
              <a:gd name="T32" fmla="*/ 310 w 316"/>
              <a:gd name="T33" fmla="*/ 205 h 318"/>
              <a:gd name="T34" fmla="*/ 306 w 316"/>
              <a:gd name="T35" fmla="*/ 210 h 318"/>
              <a:gd name="T36" fmla="*/ 309 w 316"/>
              <a:gd name="T37" fmla="*/ 227 h 318"/>
              <a:gd name="T38" fmla="*/ 303 w 316"/>
              <a:gd name="T39" fmla="*/ 248 h 318"/>
              <a:gd name="T40" fmla="*/ 299 w 316"/>
              <a:gd name="T41" fmla="*/ 251 h 318"/>
              <a:gd name="T42" fmla="*/ 299 w 316"/>
              <a:gd name="T43" fmla="*/ 269 h 318"/>
              <a:gd name="T44" fmla="*/ 287 w 316"/>
              <a:gd name="T45" fmla="*/ 291 h 318"/>
              <a:gd name="T46" fmla="*/ 221 w 316"/>
              <a:gd name="T47" fmla="*/ 298 h 318"/>
              <a:gd name="T48" fmla="*/ 112 w 316"/>
              <a:gd name="T49" fmla="*/ 297 h 318"/>
              <a:gd name="T50" fmla="*/ 112 w 316"/>
              <a:gd name="T51" fmla="*/ 136 h 318"/>
              <a:gd name="T52" fmla="*/ 144 w 316"/>
              <a:gd name="T53" fmla="*/ 123 h 318"/>
              <a:gd name="T54" fmla="*/ 172 w 316"/>
              <a:gd name="T55" fmla="*/ 92 h 318"/>
              <a:gd name="T56" fmla="*/ 95 w 316"/>
              <a:gd name="T57" fmla="*/ 136 h 318"/>
              <a:gd name="T58" fmla="*/ 0 w 316"/>
              <a:gd name="T59" fmla="*/ 136 h 318"/>
              <a:gd name="T60" fmla="*/ 0 w 316"/>
              <a:gd name="T61" fmla="*/ 152 h 318"/>
              <a:gd name="T62" fmla="*/ 75 w 316"/>
              <a:gd name="T63" fmla="*/ 152 h 318"/>
              <a:gd name="T64" fmla="*/ 75 w 316"/>
              <a:gd name="T65" fmla="*/ 294 h 318"/>
              <a:gd name="T66" fmla="*/ 19 w 316"/>
              <a:gd name="T67" fmla="*/ 294 h 318"/>
              <a:gd name="T68" fmla="*/ 19 w 316"/>
              <a:gd name="T69" fmla="*/ 318 h 318"/>
              <a:gd name="T70" fmla="*/ 95 w 316"/>
              <a:gd name="T71" fmla="*/ 318 h 318"/>
              <a:gd name="T72" fmla="*/ 95 w 316"/>
              <a:gd name="T73" fmla="*/ 13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6" h="318">
                <a:moveTo>
                  <a:pt x="172" y="92"/>
                </a:moveTo>
                <a:cubicBezTo>
                  <a:pt x="182" y="81"/>
                  <a:pt x="199" y="66"/>
                  <a:pt x="203" y="60"/>
                </a:cubicBezTo>
                <a:cubicBezTo>
                  <a:pt x="208" y="54"/>
                  <a:pt x="212" y="48"/>
                  <a:pt x="213" y="41"/>
                </a:cubicBezTo>
                <a:cubicBezTo>
                  <a:pt x="214" y="38"/>
                  <a:pt x="214" y="37"/>
                  <a:pt x="215" y="36"/>
                </a:cubicBezTo>
                <a:cubicBezTo>
                  <a:pt x="216" y="33"/>
                  <a:pt x="216" y="33"/>
                  <a:pt x="215" y="31"/>
                </a:cubicBezTo>
                <a:cubicBezTo>
                  <a:pt x="215" y="27"/>
                  <a:pt x="215" y="21"/>
                  <a:pt x="215" y="16"/>
                </a:cubicBezTo>
                <a:cubicBezTo>
                  <a:pt x="217" y="5"/>
                  <a:pt x="223" y="0"/>
                  <a:pt x="233" y="6"/>
                </a:cubicBezTo>
                <a:cubicBezTo>
                  <a:pt x="241" y="10"/>
                  <a:pt x="248" y="23"/>
                  <a:pt x="250" y="31"/>
                </a:cubicBezTo>
                <a:cubicBezTo>
                  <a:pt x="256" y="57"/>
                  <a:pt x="244" y="71"/>
                  <a:pt x="232" y="91"/>
                </a:cubicBezTo>
                <a:cubicBezTo>
                  <a:pt x="224" y="104"/>
                  <a:pt x="224" y="110"/>
                  <a:pt x="240" y="112"/>
                </a:cubicBezTo>
                <a:cubicBezTo>
                  <a:pt x="251" y="114"/>
                  <a:pt x="264" y="116"/>
                  <a:pt x="271" y="116"/>
                </a:cubicBezTo>
                <a:cubicBezTo>
                  <a:pt x="284" y="117"/>
                  <a:pt x="301" y="121"/>
                  <a:pt x="309" y="133"/>
                </a:cubicBezTo>
                <a:cubicBezTo>
                  <a:pt x="314" y="139"/>
                  <a:pt x="316" y="146"/>
                  <a:pt x="315" y="153"/>
                </a:cubicBezTo>
                <a:cubicBezTo>
                  <a:pt x="314" y="159"/>
                  <a:pt x="312" y="161"/>
                  <a:pt x="310" y="165"/>
                </a:cubicBezTo>
                <a:cubicBezTo>
                  <a:pt x="308" y="170"/>
                  <a:pt x="308" y="170"/>
                  <a:pt x="310" y="175"/>
                </a:cubicBezTo>
                <a:cubicBezTo>
                  <a:pt x="312" y="177"/>
                  <a:pt x="313" y="181"/>
                  <a:pt x="314" y="185"/>
                </a:cubicBezTo>
                <a:cubicBezTo>
                  <a:pt x="315" y="195"/>
                  <a:pt x="312" y="203"/>
                  <a:pt x="310" y="205"/>
                </a:cubicBezTo>
                <a:cubicBezTo>
                  <a:pt x="309" y="207"/>
                  <a:pt x="308" y="208"/>
                  <a:pt x="306" y="210"/>
                </a:cubicBezTo>
                <a:cubicBezTo>
                  <a:pt x="302" y="215"/>
                  <a:pt x="309" y="219"/>
                  <a:pt x="309" y="227"/>
                </a:cubicBezTo>
                <a:cubicBezTo>
                  <a:pt x="310" y="236"/>
                  <a:pt x="307" y="244"/>
                  <a:pt x="303" y="248"/>
                </a:cubicBezTo>
                <a:cubicBezTo>
                  <a:pt x="302" y="249"/>
                  <a:pt x="300" y="250"/>
                  <a:pt x="299" y="251"/>
                </a:cubicBezTo>
                <a:cubicBezTo>
                  <a:pt x="292" y="257"/>
                  <a:pt x="300" y="260"/>
                  <a:pt x="299" y="269"/>
                </a:cubicBezTo>
                <a:cubicBezTo>
                  <a:pt x="298" y="279"/>
                  <a:pt x="295" y="286"/>
                  <a:pt x="287" y="291"/>
                </a:cubicBezTo>
                <a:cubicBezTo>
                  <a:pt x="275" y="299"/>
                  <a:pt x="235" y="299"/>
                  <a:pt x="221" y="298"/>
                </a:cubicBezTo>
                <a:cubicBezTo>
                  <a:pt x="174" y="294"/>
                  <a:pt x="159" y="291"/>
                  <a:pt x="112" y="297"/>
                </a:cubicBezTo>
                <a:cubicBezTo>
                  <a:pt x="112" y="136"/>
                  <a:pt x="112" y="136"/>
                  <a:pt x="112" y="136"/>
                </a:cubicBezTo>
                <a:cubicBezTo>
                  <a:pt x="124" y="133"/>
                  <a:pt x="135" y="128"/>
                  <a:pt x="144" y="123"/>
                </a:cubicBezTo>
                <a:cubicBezTo>
                  <a:pt x="159" y="114"/>
                  <a:pt x="162" y="105"/>
                  <a:pt x="172" y="92"/>
                </a:cubicBezTo>
                <a:close/>
                <a:moveTo>
                  <a:pt x="95" y="136"/>
                </a:moveTo>
                <a:cubicBezTo>
                  <a:pt x="0" y="136"/>
                  <a:pt x="0" y="136"/>
                  <a:pt x="0" y="136"/>
                </a:cubicBezTo>
                <a:cubicBezTo>
                  <a:pt x="0" y="152"/>
                  <a:pt x="0" y="152"/>
                  <a:pt x="0" y="152"/>
                </a:cubicBezTo>
                <a:cubicBezTo>
                  <a:pt x="75" y="152"/>
                  <a:pt x="75" y="152"/>
                  <a:pt x="75" y="152"/>
                </a:cubicBezTo>
                <a:cubicBezTo>
                  <a:pt x="75" y="294"/>
                  <a:pt x="75" y="294"/>
                  <a:pt x="75" y="294"/>
                </a:cubicBezTo>
                <a:cubicBezTo>
                  <a:pt x="19" y="294"/>
                  <a:pt x="19" y="294"/>
                  <a:pt x="19" y="294"/>
                </a:cubicBezTo>
                <a:cubicBezTo>
                  <a:pt x="19" y="318"/>
                  <a:pt x="19" y="318"/>
                  <a:pt x="19" y="318"/>
                </a:cubicBezTo>
                <a:cubicBezTo>
                  <a:pt x="95" y="318"/>
                  <a:pt x="95" y="318"/>
                  <a:pt x="95" y="318"/>
                </a:cubicBezTo>
                <a:lnTo>
                  <a:pt x="95" y="136"/>
                </a:lnTo>
                <a:close/>
              </a:path>
            </a:pathLst>
          </a:custGeom>
          <a:noFill/>
          <a:ln>
            <a:solidFill>
              <a:srgbClr val="003366"/>
            </a:solidFill>
          </a:ln>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4157722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D9E72-4336-4167-904A-A6D1CDA3F360}"/>
              </a:ext>
            </a:extLst>
          </p:cNvPr>
          <p:cNvSpPr>
            <a:spLocks noGrp="1"/>
          </p:cNvSpPr>
          <p:nvPr>
            <p:ph type="title"/>
          </p:nvPr>
        </p:nvSpPr>
        <p:spPr/>
        <p:txBody>
          <a:bodyPr/>
          <a:lstStyle/>
          <a:p>
            <a:r>
              <a:rPr lang="en-IE" dirty="0"/>
              <a:t> </a:t>
            </a:r>
          </a:p>
        </p:txBody>
      </p:sp>
      <p:sp>
        <p:nvSpPr>
          <p:cNvPr id="3" name="Text Placeholder 2">
            <a:extLst>
              <a:ext uri="{FF2B5EF4-FFF2-40B4-BE49-F238E27FC236}">
                <a16:creationId xmlns:a16="http://schemas.microsoft.com/office/drawing/2014/main" id="{4134430A-64A6-4BE1-8EF5-5F8B0AEB67BF}"/>
              </a:ext>
            </a:extLst>
          </p:cNvPr>
          <p:cNvSpPr>
            <a:spLocks noGrp="1"/>
          </p:cNvSpPr>
          <p:nvPr>
            <p:ph type="body" idx="1"/>
          </p:nvPr>
        </p:nvSpPr>
        <p:spPr/>
        <p:txBody>
          <a:bodyPr>
            <a:normAutofit/>
          </a:bodyPr>
          <a:lstStyle/>
          <a:p>
            <a:pPr marL="0" indent="0">
              <a:buNone/>
            </a:pPr>
            <a:r>
              <a:rPr lang="en-IE" sz="4000" b="1" dirty="0"/>
              <a:t>Examinership</a:t>
            </a:r>
          </a:p>
        </p:txBody>
      </p:sp>
      <p:sp>
        <p:nvSpPr>
          <p:cNvPr id="5" name="Slide Number Placeholder 4">
            <a:extLst>
              <a:ext uri="{FF2B5EF4-FFF2-40B4-BE49-F238E27FC236}">
                <a16:creationId xmlns:a16="http://schemas.microsoft.com/office/drawing/2014/main" id="{B7E758C3-643D-41BF-A01D-49D5247DD40F}"/>
              </a:ext>
            </a:extLst>
          </p:cNvPr>
          <p:cNvSpPr>
            <a:spLocks noGrp="1"/>
          </p:cNvSpPr>
          <p:nvPr>
            <p:ph type="sldNum" sz="quarter" idx="16"/>
          </p:nvPr>
        </p:nvSpPr>
        <p:spPr/>
        <p:txBody>
          <a:bodyPr/>
          <a:lstStyle/>
          <a:p>
            <a:pPr defTabSz="1828800" hangingPunct="1"/>
            <a:fld id="{0E153218-3C45-4416-BBD6-D0B8FE588688}" type="slidenum">
              <a:rPr lang="en-GB" kern="1200">
                <a:solidFill>
                  <a:srgbClr val="AA9C8F"/>
                </a:solidFill>
                <a:latin typeface="Arial"/>
              </a:rPr>
              <a:pPr defTabSz="1828800" hangingPunct="1"/>
              <a:t>27</a:t>
            </a:fld>
            <a:endParaRPr lang="en-GB" b="1" kern="1200" spc="600" dirty="0">
              <a:solidFill>
                <a:srgbClr val="AA9C8F"/>
              </a:solidFill>
              <a:latin typeface="Arial"/>
            </a:endParaRPr>
          </a:p>
        </p:txBody>
      </p:sp>
      <p:pic>
        <p:nvPicPr>
          <p:cNvPr id="7" name="Picture Placeholder 12">
            <a:extLst>
              <a:ext uri="{FF2B5EF4-FFF2-40B4-BE49-F238E27FC236}">
                <a16:creationId xmlns:a16="http://schemas.microsoft.com/office/drawing/2014/main" id="{50664189-E1C0-4B6F-A3B5-07F818B0303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945" b="5945"/>
          <a:stretch>
            <a:fillRect/>
          </a:stretch>
        </p:blipFill>
        <p:spPr>
          <a:xfrm>
            <a:off x="12195176" y="0"/>
            <a:ext cx="12188824" cy="13716000"/>
          </a:xfrm>
        </p:spPr>
      </p:pic>
    </p:spTree>
    <p:extLst>
      <p:ext uri="{BB962C8B-B14F-4D97-AF65-F5344CB8AC3E}">
        <p14:creationId xmlns:p14="http://schemas.microsoft.com/office/powerpoint/2010/main" val="2526180942"/>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a:spLocks noGrp="1"/>
          </p:cNvSpPr>
          <p:nvPr>
            <p:ph type="title"/>
          </p:nvPr>
        </p:nvSpPr>
        <p:spPr/>
        <p:txBody>
          <a:bodyPr/>
          <a:lstStyle/>
          <a:p>
            <a:r>
              <a:rPr lang="en-US" dirty="0"/>
              <a:t>What Is Examinership ?</a:t>
            </a:r>
          </a:p>
        </p:txBody>
      </p:sp>
      <p:sp>
        <p:nvSpPr>
          <p:cNvPr id="21" name="Slide Number Placeholder 5">
            <a:extLst>
              <a:ext uri="{FF2B5EF4-FFF2-40B4-BE49-F238E27FC236}">
                <a16:creationId xmlns:a16="http://schemas.microsoft.com/office/drawing/2014/main" id="{8369C162-0AA5-5245-86D9-37F1F8FD17D8}"/>
              </a:ext>
            </a:extLst>
          </p:cNvPr>
          <p:cNvSpPr>
            <a:spLocks noGrp="1"/>
          </p:cNvSpPr>
          <p:nvPr>
            <p:ph type="sldNum" sz="quarter" idx="12"/>
          </p:nvPr>
        </p:nvSpPr>
        <p:spPr/>
        <p:txBody>
          <a:bodyPr/>
          <a:lstStyle/>
          <a:p>
            <a:pPr defTabSz="1828800" hangingPunct="1"/>
            <a:fld id="{633758F2-4398-4592-A0DE-9A6421C9464F}" type="slidenum">
              <a:rPr lang="en-GB" kern="1200">
                <a:solidFill>
                  <a:srgbClr val="AA9C8F"/>
                </a:solidFill>
                <a:latin typeface="Arial"/>
              </a:rPr>
              <a:pPr defTabSz="1828800" hangingPunct="1"/>
              <a:t>28</a:t>
            </a:fld>
            <a:endParaRPr lang="en-GB" kern="1200">
              <a:solidFill>
                <a:srgbClr val="AA9C8F"/>
              </a:solidFill>
              <a:latin typeface="Arial"/>
            </a:endParaRPr>
          </a:p>
        </p:txBody>
      </p:sp>
      <p:sp>
        <p:nvSpPr>
          <p:cNvPr id="39" name="Rounded Rectangle 38"/>
          <p:cNvSpPr/>
          <p:nvPr/>
        </p:nvSpPr>
        <p:spPr>
          <a:xfrm>
            <a:off x="3403823" y="2892326"/>
            <a:ext cx="5336878" cy="1066800"/>
          </a:xfrm>
          <a:prstGeom prst="rect">
            <a:avLst/>
          </a:prstGeom>
          <a:solidFill>
            <a:srgbClr val="003478"/>
          </a:solidFill>
          <a:ln>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3600" kern="12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41" name="Rectangle 40"/>
          <p:cNvSpPr/>
          <p:nvPr/>
        </p:nvSpPr>
        <p:spPr>
          <a:xfrm>
            <a:off x="5043049" y="3197127"/>
            <a:ext cx="2802049" cy="492443"/>
          </a:xfrm>
          <a:prstGeom prst="rect">
            <a:avLst/>
          </a:prstGeom>
          <a:noFill/>
          <a:ln>
            <a:noFill/>
          </a:ln>
        </p:spPr>
        <p:txBody>
          <a:bodyPr wrap="none" lIns="0" tIns="0" rIns="0" bIns="0">
            <a:spAutoFit/>
          </a:bodyPr>
          <a:lstStyle/>
          <a:p>
            <a:pPr defTabSz="1828800" hangingPunct="1"/>
            <a:r>
              <a:rPr lang="en-US" sz="3200" b="1" kern="1200" dirty="0">
                <a:solidFill>
                  <a:schemeClr val="bg1"/>
                </a:solidFill>
                <a:latin typeface="Arial" panose="020B0604020202020204" pitchFamily="34" charset="0"/>
                <a:cs typeface="Arial" panose="020B0604020202020204" pitchFamily="34" charset="0"/>
              </a:rPr>
              <a:t>Court Process</a:t>
            </a:r>
          </a:p>
        </p:txBody>
      </p:sp>
      <p:sp>
        <p:nvSpPr>
          <p:cNvPr id="43" name="TextBox 42"/>
          <p:cNvSpPr txBox="1"/>
          <p:nvPr/>
        </p:nvSpPr>
        <p:spPr>
          <a:xfrm>
            <a:off x="9123219" y="3075541"/>
            <a:ext cx="12812084" cy="800219"/>
          </a:xfrm>
          <a:prstGeom prst="rect">
            <a:avLst/>
          </a:prstGeom>
          <a:noFill/>
        </p:spPr>
        <p:txBody>
          <a:bodyPr wrap="square" lIns="0" tIns="0" rIns="0" bIns="0" rtlCol="0">
            <a:spAutoFit/>
          </a:bodyPr>
          <a:lstStyle/>
          <a:p>
            <a:pPr defTabSz="1828800" hangingPunct="1">
              <a:spcBef>
                <a:spcPct val="20000"/>
              </a:spcBef>
              <a:defRPr/>
            </a:pPr>
            <a:r>
              <a:rPr lang="en-US" sz="2600" kern="1200" dirty="0">
                <a:solidFill>
                  <a:srgbClr val="000000">
                    <a:lumMod val="75000"/>
                    <a:lumOff val="25000"/>
                  </a:srgbClr>
                </a:solidFill>
                <a:latin typeface="Arial" panose="020B0604020202020204" pitchFamily="34" charset="0"/>
                <a:cs typeface="Arial" panose="020B0604020202020204" pitchFamily="34" charset="0"/>
              </a:rPr>
              <a:t>Under Section 509 of the Companies Act 2014, the Court is granted the power to provide temporary protection to a Company from its creditors</a:t>
            </a:r>
          </a:p>
        </p:txBody>
      </p:sp>
      <p:sp>
        <p:nvSpPr>
          <p:cNvPr id="46" name="Rounded Rectangle 45"/>
          <p:cNvSpPr/>
          <p:nvPr/>
        </p:nvSpPr>
        <p:spPr>
          <a:xfrm>
            <a:off x="3380609" y="5263992"/>
            <a:ext cx="5360092" cy="1066800"/>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3600" kern="12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48" name="Rectangle 47"/>
          <p:cNvSpPr/>
          <p:nvPr/>
        </p:nvSpPr>
        <p:spPr>
          <a:xfrm>
            <a:off x="5551937" y="5568793"/>
            <a:ext cx="1796966" cy="492443"/>
          </a:xfrm>
          <a:prstGeom prst="rect">
            <a:avLst/>
          </a:prstGeom>
          <a:noFill/>
          <a:ln>
            <a:noFill/>
          </a:ln>
        </p:spPr>
        <p:txBody>
          <a:bodyPr wrap="none" lIns="0" tIns="0" rIns="0" bIns="0">
            <a:spAutoFit/>
          </a:bodyPr>
          <a:lstStyle/>
          <a:p>
            <a:pPr defTabSz="1828800" hangingPunct="1"/>
            <a:r>
              <a:rPr lang="en-US" sz="3200" b="1" kern="1200" dirty="0">
                <a:solidFill>
                  <a:schemeClr val="bg1"/>
                </a:solidFill>
                <a:latin typeface="Arial" panose="020B0604020202020204" pitchFamily="34" charset="0"/>
                <a:cs typeface="Arial" panose="020B0604020202020204" pitchFamily="34" charset="0"/>
              </a:rPr>
              <a:t>Insolvent</a:t>
            </a:r>
          </a:p>
        </p:txBody>
      </p:sp>
      <p:sp>
        <p:nvSpPr>
          <p:cNvPr id="49" name="Freeform 66"/>
          <p:cNvSpPr>
            <a:spLocks noEditPoints="1"/>
          </p:cNvSpPr>
          <p:nvPr/>
        </p:nvSpPr>
        <p:spPr bwMode="auto">
          <a:xfrm>
            <a:off x="3871186" y="5592597"/>
            <a:ext cx="481128" cy="441326"/>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solidFill>
              <a:schemeClr val="accent3"/>
            </a:solidFill>
            <a:round/>
            <a:headEnd/>
            <a:tailEnd/>
          </a:ln>
        </p:spPr>
        <p:txBody>
          <a:bodyPr vert="horz" wrap="square" lIns="182880" tIns="91440" rIns="182880" bIns="91440" numCol="1" anchor="t" anchorCtr="0" compatLnSpc="1">
            <a:prstTxWarp prst="textNoShape">
              <a:avLst/>
            </a:prstTxWarp>
          </a:bodyPr>
          <a:lstStyle/>
          <a:p>
            <a:pPr defTabSz="1828800" hangingPunct="1"/>
            <a:endParaRPr lang="en-US" sz="3600" kern="12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51" name="Rounded Rectangle 50"/>
          <p:cNvSpPr/>
          <p:nvPr/>
        </p:nvSpPr>
        <p:spPr>
          <a:xfrm>
            <a:off x="3380609" y="7619430"/>
            <a:ext cx="5336878" cy="1066800"/>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3600" kern="12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53" name="Rectangle 52"/>
          <p:cNvSpPr/>
          <p:nvPr/>
        </p:nvSpPr>
        <p:spPr>
          <a:xfrm>
            <a:off x="5751194" y="7966843"/>
            <a:ext cx="1199623" cy="492444"/>
          </a:xfrm>
          <a:prstGeom prst="rect">
            <a:avLst/>
          </a:prstGeom>
          <a:noFill/>
          <a:ln>
            <a:noFill/>
          </a:ln>
        </p:spPr>
        <p:txBody>
          <a:bodyPr wrap="none" lIns="0" tIns="0" rIns="0" bIns="0">
            <a:spAutoFit/>
          </a:bodyPr>
          <a:lstStyle/>
          <a:p>
            <a:pPr defTabSz="1828800" hangingPunct="1"/>
            <a:r>
              <a:rPr lang="en-US" sz="3200" b="1" kern="1200" dirty="0">
                <a:solidFill>
                  <a:schemeClr val="bg1"/>
                </a:solidFill>
                <a:latin typeface="Arial" panose="020B0604020202020204" pitchFamily="34" charset="0"/>
                <a:cs typeface="Arial" panose="020B0604020202020204" pitchFamily="34" charset="0"/>
              </a:rPr>
              <a:t>Viable</a:t>
            </a:r>
          </a:p>
        </p:txBody>
      </p:sp>
      <p:sp>
        <p:nvSpPr>
          <p:cNvPr id="64" name="Rounded Rectangle 63"/>
          <p:cNvSpPr/>
          <p:nvPr/>
        </p:nvSpPr>
        <p:spPr>
          <a:xfrm>
            <a:off x="3380609" y="9974868"/>
            <a:ext cx="5336878" cy="1066800"/>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3600" kern="12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68" name="Rectangle 67"/>
          <p:cNvSpPr/>
          <p:nvPr/>
        </p:nvSpPr>
        <p:spPr>
          <a:xfrm>
            <a:off x="5536907" y="10242385"/>
            <a:ext cx="1843453" cy="492443"/>
          </a:xfrm>
          <a:prstGeom prst="rect">
            <a:avLst/>
          </a:prstGeom>
          <a:noFill/>
          <a:ln>
            <a:noFill/>
          </a:ln>
        </p:spPr>
        <p:txBody>
          <a:bodyPr wrap="none" lIns="0" tIns="0" rIns="0" bIns="0">
            <a:spAutoFit/>
          </a:bodyPr>
          <a:lstStyle/>
          <a:p>
            <a:pPr defTabSz="1828800" hangingPunct="1"/>
            <a:r>
              <a:rPr lang="en-US" sz="3200" b="1" kern="1200" dirty="0">
                <a:solidFill>
                  <a:schemeClr val="bg1"/>
                </a:solidFill>
                <a:latin typeface="Arial" panose="020B0604020202020204" pitchFamily="34" charset="0"/>
                <a:cs typeface="Arial" panose="020B0604020202020204" pitchFamily="34" charset="0"/>
              </a:rPr>
              <a:t>Objective</a:t>
            </a:r>
          </a:p>
        </p:txBody>
      </p:sp>
      <p:sp>
        <p:nvSpPr>
          <p:cNvPr id="83" name="TextBox 82"/>
          <p:cNvSpPr txBox="1"/>
          <p:nvPr/>
        </p:nvSpPr>
        <p:spPr>
          <a:xfrm>
            <a:off x="9123219" y="7782179"/>
            <a:ext cx="12087990" cy="800219"/>
          </a:xfrm>
          <a:prstGeom prst="rect">
            <a:avLst/>
          </a:prstGeom>
          <a:noFill/>
        </p:spPr>
        <p:txBody>
          <a:bodyPr wrap="square" lIns="0" tIns="0" rIns="0" bIns="0" rtlCol="0">
            <a:spAutoFit/>
          </a:bodyPr>
          <a:lstStyle/>
          <a:p>
            <a:pPr defTabSz="1828800" hangingPunct="1">
              <a:spcBef>
                <a:spcPct val="20000"/>
              </a:spcBef>
              <a:defRPr/>
            </a:pPr>
            <a:r>
              <a:rPr lang="en-US" sz="2600" kern="1200" dirty="0">
                <a:solidFill>
                  <a:srgbClr val="000000">
                    <a:lumMod val="75000"/>
                    <a:lumOff val="25000"/>
                  </a:srgbClr>
                </a:solidFill>
                <a:latin typeface="Arial" panose="020B0604020202020204" pitchFamily="34" charset="0"/>
                <a:cs typeface="Arial" panose="020B0604020202020204" pitchFamily="34" charset="0"/>
              </a:rPr>
              <a:t>The Court must be satisfied that the Company has a reasonable prospect of survival as a going concern</a:t>
            </a:r>
          </a:p>
        </p:txBody>
      </p:sp>
      <p:sp>
        <p:nvSpPr>
          <p:cNvPr id="84" name="TextBox 83"/>
          <p:cNvSpPr txBox="1"/>
          <p:nvPr/>
        </p:nvSpPr>
        <p:spPr>
          <a:xfrm>
            <a:off x="9123219" y="5395512"/>
            <a:ext cx="12087991" cy="800219"/>
          </a:xfrm>
          <a:prstGeom prst="rect">
            <a:avLst/>
          </a:prstGeom>
          <a:noFill/>
        </p:spPr>
        <p:txBody>
          <a:bodyPr wrap="square" lIns="0" tIns="0" rIns="0" bIns="0" rtlCol="0">
            <a:spAutoFit/>
          </a:bodyPr>
          <a:lstStyle/>
          <a:p>
            <a:pPr defTabSz="1828800" hangingPunct="1">
              <a:spcBef>
                <a:spcPct val="20000"/>
              </a:spcBef>
              <a:defRPr/>
            </a:pPr>
            <a:r>
              <a:rPr lang="en-US" sz="2600" kern="1200" dirty="0">
                <a:solidFill>
                  <a:srgbClr val="000000">
                    <a:lumMod val="75000"/>
                    <a:lumOff val="25000"/>
                  </a:srgbClr>
                </a:solidFill>
                <a:latin typeface="Arial" panose="020B0604020202020204" pitchFamily="34" charset="0"/>
                <a:cs typeface="Arial" panose="020B0604020202020204" pitchFamily="34" charset="0"/>
              </a:rPr>
              <a:t>The Company must be able to demonstrate to the Court that it is unable to pay its debts as they fall due or that the value of its assets is less than its liabilities</a:t>
            </a:r>
          </a:p>
        </p:txBody>
      </p:sp>
      <p:sp>
        <p:nvSpPr>
          <p:cNvPr id="85" name="TextBox 84"/>
          <p:cNvSpPr txBox="1"/>
          <p:nvPr/>
        </p:nvSpPr>
        <p:spPr>
          <a:xfrm>
            <a:off x="9123219" y="10169712"/>
            <a:ext cx="11420005" cy="800219"/>
          </a:xfrm>
          <a:prstGeom prst="rect">
            <a:avLst/>
          </a:prstGeom>
          <a:noFill/>
        </p:spPr>
        <p:txBody>
          <a:bodyPr wrap="square" lIns="0" tIns="0" rIns="0" bIns="0" rtlCol="0">
            <a:spAutoFit/>
          </a:bodyPr>
          <a:lstStyle/>
          <a:p>
            <a:pPr defTabSz="1828800" hangingPunct="1">
              <a:spcBef>
                <a:spcPct val="20000"/>
              </a:spcBef>
              <a:defRPr/>
            </a:pPr>
            <a:r>
              <a:rPr lang="en-US" sz="2600" kern="1200" dirty="0">
                <a:solidFill>
                  <a:srgbClr val="000000">
                    <a:lumMod val="75000"/>
                    <a:lumOff val="25000"/>
                  </a:srgbClr>
                </a:solidFill>
                <a:latin typeface="Arial" panose="020B0604020202020204" pitchFamily="34" charset="0"/>
                <a:cs typeface="Arial" panose="020B0604020202020204" pitchFamily="34" charset="0"/>
              </a:rPr>
              <a:t>The process allows a Company to restructure its balance sheet and other contractual commitments to enable it to trade viably going forward</a:t>
            </a:r>
          </a:p>
        </p:txBody>
      </p:sp>
      <p:grpSp>
        <p:nvGrpSpPr>
          <p:cNvPr id="22" name="Group 21">
            <a:extLst>
              <a:ext uri="{FF2B5EF4-FFF2-40B4-BE49-F238E27FC236}">
                <a16:creationId xmlns:a16="http://schemas.microsoft.com/office/drawing/2014/main" id="{AFDE72CB-A285-45A2-ADFD-4E63B1E3E8AC}"/>
              </a:ext>
            </a:extLst>
          </p:cNvPr>
          <p:cNvGrpSpPr/>
          <p:nvPr/>
        </p:nvGrpSpPr>
        <p:grpSpPr>
          <a:xfrm>
            <a:off x="3563118" y="3002212"/>
            <a:ext cx="1113988" cy="811497"/>
            <a:chOff x="5583238" y="1149350"/>
            <a:chExt cx="608012" cy="442913"/>
          </a:xfrm>
          <a:noFill/>
        </p:grpSpPr>
        <p:sp>
          <p:nvSpPr>
            <p:cNvPr id="23" name="Freeform 64">
              <a:extLst>
                <a:ext uri="{FF2B5EF4-FFF2-40B4-BE49-F238E27FC236}">
                  <a16:creationId xmlns:a16="http://schemas.microsoft.com/office/drawing/2014/main" id="{D010F006-B5F9-4496-9DB9-0EFE224499A5}"/>
                </a:ext>
              </a:extLst>
            </p:cNvPr>
            <p:cNvSpPr>
              <a:spLocks/>
            </p:cNvSpPr>
            <p:nvPr/>
          </p:nvSpPr>
          <p:spPr bwMode="auto">
            <a:xfrm>
              <a:off x="5654675" y="1497013"/>
              <a:ext cx="315913" cy="95250"/>
            </a:xfrm>
            <a:custGeom>
              <a:avLst/>
              <a:gdLst>
                <a:gd name="T0" fmla="*/ 0 w 145"/>
                <a:gd name="T1" fmla="*/ 44 h 44"/>
                <a:gd name="T2" fmla="*/ 145 w 145"/>
                <a:gd name="T3" fmla="*/ 44 h 44"/>
                <a:gd name="T4" fmla="*/ 130 w 145"/>
                <a:gd name="T5" fmla="*/ 19 h 44"/>
                <a:gd name="T6" fmla="*/ 130 w 145"/>
                <a:gd name="T7" fmla="*/ 19 h 44"/>
                <a:gd name="T8" fmla="*/ 130 w 145"/>
                <a:gd name="T9" fmla="*/ 7 h 44"/>
                <a:gd name="T10" fmla="*/ 123 w 145"/>
                <a:gd name="T11" fmla="*/ 0 h 44"/>
                <a:gd name="T12" fmla="*/ 22 w 145"/>
                <a:gd name="T13" fmla="*/ 0 h 44"/>
                <a:gd name="T14" fmla="*/ 14 w 145"/>
                <a:gd name="T15" fmla="*/ 7 h 44"/>
                <a:gd name="T16" fmla="*/ 14 w 145"/>
                <a:gd name="T17" fmla="*/ 19 h 44"/>
                <a:gd name="T18" fmla="*/ 0 w 145"/>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44">
                  <a:moveTo>
                    <a:pt x="0" y="44"/>
                  </a:moveTo>
                  <a:cubicBezTo>
                    <a:pt x="145" y="44"/>
                    <a:pt x="145" y="44"/>
                    <a:pt x="145" y="44"/>
                  </a:cubicBezTo>
                  <a:cubicBezTo>
                    <a:pt x="145" y="26"/>
                    <a:pt x="130" y="19"/>
                    <a:pt x="130" y="19"/>
                  </a:cubicBezTo>
                  <a:cubicBezTo>
                    <a:pt x="130" y="19"/>
                    <a:pt x="130" y="19"/>
                    <a:pt x="130" y="19"/>
                  </a:cubicBezTo>
                  <a:cubicBezTo>
                    <a:pt x="130" y="7"/>
                    <a:pt x="130" y="7"/>
                    <a:pt x="130" y="7"/>
                  </a:cubicBezTo>
                  <a:cubicBezTo>
                    <a:pt x="130" y="3"/>
                    <a:pt x="127" y="0"/>
                    <a:pt x="123" y="0"/>
                  </a:cubicBezTo>
                  <a:cubicBezTo>
                    <a:pt x="22" y="0"/>
                    <a:pt x="22" y="0"/>
                    <a:pt x="22" y="0"/>
                  </a:cubicBezTo>
                  <a:cubicBezTo>
                    <a:pt x="18" y="0"/>
                    <a:pt x="14" y="3"/>
                    <a:pt x="14" y="7"/>
                  </a:cubicBezTo>
                  <a:cubicBezTo>
                    <a:pt x="14" y="19"/>
                    <a:pt x="14" y="19"/>
                    <a:pt x="14" y="19"/>
                  </a:cubicBezTo>
                  <a:cubicBezTo>
                    <a:pt x="14" y="19"/>
                    <a:pt x="0" y="26"/>
                    <a:pt x="0" y="44"/>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IE"/>
            </a:p>
          </p:txBody>
        </p:sp>
        <p:sp>
          <p:nvSpPr>
            <p:cNvPr id="24" name="Freeform 65">
              <a:extLst>
                <a:ext uri="{FF2B5EF4-FFF2-40B4-BE49-F238E27FC236}">
                  <a16:creationId xmlns:a16="http://schemas.microsoft.com/office/drawing/2014/main" id="{32A1DAFD-0DF1-4A24-84B5-0A512E13B915}"/>
                </a:ext>
              </a:extLst>
            </p:cNvPr>
            <p:cNvSpPr>
              <a:spLocks/>
            </p:cNvSpPr>
            <p:nvPr/>
          </p:nvSpPr>
          <p:spPr bwMode="auto">
            <a:xfrm>
              <a:off x="5583238" y="1444625"/>
              <a:ext cx="106363" cy="39688"/>
            </a:xfrm>
            <a:custGeom>
              <a:avLst/>
              <a:gdLst>
                <a:gd name="T0" fmla="*/ 48 w 49"/>
                <a:gd name="T1" fmla="*/ 6 h 18"/>
                <a:gd name="T2" fmla="*/ 42 w 49"/>
                <a:gd name="T3" fmla="*/ 0 h 18"/>
                <a:gd name="T4" fmla="*/ 6 w 49"/>
                <a:gd name="T5" fmla="*/ 6 h 18"/>
                <a:gd name="T6" fmla="*/ 1 w 49"/>
                <a:gd name="T7" fmla="*/ 12 h 18"/>
                <a:gd name="T8" fmla="*/ 6 w 49"/>
                <a:gd name="T9" fmla="*/ 18 h 18"/>
                <a:gd name="T10" fmla="*/ 43 w 49"/>
                <a:gd name="T11" fmla="*/ 12 h 18"/>
                <a:gd name="T12" fmla="*/ 48 w 49"/>
                <a:gd name="T13" fmla="*/ 6 h 18"/>
              </a:gdLst>
              <a:ahLst/>
              <a:cxnLst>
                <a:cxn ang="0">
                  <a:pos x="T0" y="T1"/>
                </a:cxn>
                <a:cxn ang="0">
                  <a:pos x="T2" y="T3"/>
                </a:cxn>
                <a:cxn ang="0">
                  <a:pos x="T4" y="T5"/>
                </a:cxn>
                <a:cxn ang="0">
                  <a:pos x="T6" y="T7"/>
                </a:cxn>
                <a:cxn ang="0">
                  <a:pos x="T8" y="T9"/>
                </a:cxn>
                <a:cxn ang="0">
                  <a:pos x="T10" y="T11"/>
                </a:cxn>
                <a:cxn ang="0">
                  <a:pos x="T12" y="T13"/>
                </a:cxn>
              </a:cxnLst>
              <a:rect l="0" t="0" r="r" b="b"/>
              <a:pathLst>
                <a:path w="49" h="18">
                  <a:moveTo>
                    <a:pt x="48" y="6"/>
                  </a:moveTo>
                  <a:cubicBezTo>
                    <a:pt x="48" y="2"/>
                    <a:pt x="45" y="0"/>
                    <a:pt x="42" y="0"/>
                  </a:cubicBezTo>
                  <a:cubicBezTo>
                    <a:pt x="6" y="6"/>
                    <a:pt x="6" y="6"/>
                    <a:pt x="6" y="6"/>
                  </a:cubicBezTo>
                  <a:cubicBezTo>
                    <a:pt x="2" y="6"/>
                    <a:pt x="0" y="9"/>
                    <a:pt x="1" y="12"/>
                  </a:cubicBezTo>
                  <a:cubicBezTo>
                    <a:pt x="1" y="15"/>
                    <a:pt x="4" y="18"/>
                    <a:pt x="6" y="18"/>
                  </a:cubicBezTo>
                  <a:cubicBezTo>
                    <a:pt x="43" y="12"/>
                    <a:pt x="43" y="12"/>
                    <a:pt x="43" y="12"/>
                  </a:cubicBezTo>
                  <a:cubicBezTo>
                    <a:pt x="48" y="12"/>
                    <a:pt x="49" y="8"/>
                    <a:pt x="48" y="6"/>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IE"/>
            </a:p>
          </p:txBody>
        </p:sp>
        <p:sp>
          <p:nvSpPr>
            <p:cNvPr id="25" name="Freeform 66">
              <a:extLst>
                <a:ext uri="{FF2B5EF4-FFF2-40B4-BE49-F238E27FC236}">
                  <a16:creationId xmlns:a16="http://schemas.microsoft.com/office/drawing/2014/main" id="{3915A665-30B5-44E1-9F0F-42FA38F430A1}"/>
                </a:ext>
              </a:extLst>
            </p:cNvPr>
            <p:cNvSpPr>
              <a:spLocks/>
            </p:cNvSpPr>
            <p:nvPr/>
          </p:nvSpPr>
          <p:spPr bwMode="auto">
            <a:xfrm>
              <a:off x="5592763" y="1343025"/>
              <a:ext cx="101600" cy="68263"/>
            </a:xfrm>
            <a:custGeom>
              <a:avLst/>
              <a:gdLst>
                <a:gd name="T0" fmla="*/ 4 w 47"/>
                <a:gd name="T1" fmla="*/ 12 h 32"/>
                <a:gd name="T2" fmla="*/ 37 w 47"/>
                <a:gd name="T3" fmla="*/ 31 h 32"/>
                <a:gd name="T4" fmla="*/ 40 w 47"/>
                <a:gd name="T5" fmla="*/ 32 h 32"/>
                <a:gd name="T6" fmla="*/ 45 w 47"/>
                <a:gd name="T7" fmla="*/ 28 h 32"/>
                <a:gd name="T8" fmla="*/ 43 w 47"/>
                <a:gd name="T9" fmla="*/ 20 h 32"/>
                <a:gd name="T10" fmla="*/ 10 w 47"/>
                <a:gd name="T11" fmla="*/ 2 h 32"/>
                <a:gd name="T12" fmla="*/ 2 w 47"/>
                <a:gd name="T13" fmla="*/ 4 h 32"/>
                <a:gd name="T14" fmla="*/ 4 w 47"/>
                <a:gd name="T15" fmla="*/ 1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2">
                  <a:moveTo>
                    <a:pt x="4" y="12"/>
                  </a:moveTo>
                  <a:cubicBezTo>
                    <a:pt x="37" y="31"/>
                    <a:pt x="37" y="31"/>
                    <a:pt x="37" y="31"/>
                  </a:cubicBezTo>
                  <a:cubicBezTo>
                    <a:pt x="38" y="31"/>
                    <a:pt x="39" y="32"/>
                    <a:pt x="40" y="32"/>
                  </a:cubicBezTo>
                  <a:cubicBezTo>
                    <a:pt x="42" y="32"/>
                    <a:pt x="44" y="30"/>
                    <a:pt x="45" y="28"/>
                  </a:cubicBezTo>
                  <a:cubicBezTo>
                    <a:pt x="47" y="26"/>
                    <a:pt x="46" y="22"/>
                    <a:pt x="43" y="20"/>
                  </a:cubicBezTo>
                  <a:cubicBezTo>
                    <a:pt x="10" y="2"/>
                    <a:pt x="10" y="2"/>
                    <a:pt x="10" y="2"/>
                  </a:cubicBezTo>
                  <a:cubicBezTo>
                    <a:pt x="7" y="0"/>
                    <a:pt x="4" y="1"/>
                    <a:pt x="2" y="4"/>
                  </a:cubicBezTo>
                  <a:cubicBezTo>
                    <a:pt x="0" y="7"/>
                    <a:pt x="1" y="11"/>
                    <a:pt x="4" y="12"/>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IE"/>
            </a:p>
          </p:txBody>
        </p:sp>
        <p:sp>
          <p:nvSpPr>
            <p:cNvPr id="26" name="Freeform 67">
              <a:extLst>
                <a:ext uri="{FF2B5EF4-FFF2-40B4-BE49-F238E27FC236}">
                  <a16:creationId xmlns:a16="http://schemas.microsoft.com/office/drawing/2014/main" id="{ECDD5AB9-97A5-4B61-892C-5FD5851EA41A}"/>
                </a:ext>
              </a:extLst>
            </p:cNvPr>
            <p:cNvSpPr>
              <a:spLocks noEditPoints="1"/>
            </p:cNvSpPr>
            <p:nvPr/>
          </p:nvSpPr>
          <p:spPr bwMode="auto">
            <a:xfrm>
              <a:off x="5718175" y="1149350"/>
              <a:ext cx="473075" cy="342900"/>
            </a:xfrm>
            <a:custGeom>
              <a:avLst/>
              <a:gdLst>
                <a:gd name="T0" fmla="*/ 82 w 217"/>
                <a:gd name="T1" fmla="*/ 137 h 158"/>
                <a:gd name="T2" fmla="*/ 80 w 217"/>
                <a:gd name="T3" fmla="*/ 123 h 158"/>
                <a:gd name="T4" fmla="*/ 90 w 217"/>
                <a:gd name="T5" fmla="*/ 102 h 158"/>
                <a:gd name="T6" fmla="*/ 193 w 217"/>
                <a:gd name="T7" fmla="*/ 153 h 158"/>
                <a:gd name="T8" fmla="*/ 213 w 217"/>
                <a:gd name="T9" fmla="*/ 142 h 158"/>
                <a:gd name="T10" fmla="*/ 208 w 217"/>
                <a:gd name="T11" fmla="*/ 118 h 158"/>
                <a:gd name="T12" fmla="*/ 101 w 217"/>
                <a:gd name="T13" fmla="*/ 75 h 158"/>
                <a:gd name="T14" fmla="*/ 112 w 217"/>
                <a:gd name="T15" fmla="*/ 53 h 158"/>
                <a:gd name="T16" fmla="*/ 112 w 217"/>
                <a:gd name="T17" fmla="*/ 53 h 158"/>
                <a:gd name="T18" fmla="*/ 123 w 217"/>
                <a:gd name="T19" fmla="*/ 45 h 158"/>
                <a:gd name="T20" fmla="*/ 117 w 217"/>
                <a:gd name="T21" fmla="*/ 28 h 158"/>
                <a:gd name="T22" fmla="*/ 60 w 217"/>
                <a:gd name="T23" fmla="*/ 3 h 158"/>
                <a:gd name="T24" fmla="*/ 43 w 217"/>
                <a:gd name="T25" fmla="*/ 10 h 158"/>
                <a:gd name="T26" fmla="*/ 45 w 217"/>
                <a:gd name="T27" fmla="*/ 23 h 158"/>
                <a:gd name="T28" fmla="*/ 14 w 217"/>
                <a:gd name="T29" fmla="*/ 94 h 158"/>
                <a:gd name="T30" fmla="*/ 2 w 217"/>
                <a:gd name="T31" fmla="*/ 102 h 158"/>
                <a:gd name="T32" fmla="*/ 9 w 217"/>
                <a:gd name="T33" fmla="*/ 118 h 158"/>
                <a:gd name="T34" fmla="*/ 66 w 217"/>
                <a:gd name="T35" fmla="*/ 144 h 158"/>
                <a:gd name="T36" fmla="*/ 82 w 217"/>
                <a:gd name="T37" fmla="*/ 137 h 158"/>
                <a:gd name="T38" fmla="*/ 38 w 217"/>
                <a:gd name="T39" fmla="*/ 104 h 158"/>
                <a:gd name="T40" fmla="*/ 28 w 217"/>
                <a:gd name="T41" fmla="*/ 100 h 158"/>
                <a:gd name="T42" fmla="*/ 58 w 217"/>
                <a:gd name="T43" fmla="*/ 30 h 158"/>
                <a:gd name="T44" fmla="*/ 69 w 217"/>
                <a:gd name="T45" fmla="*/ 35 h 158"/>
                <a:gd name="T46" fmla="*/ 38 w 217"/>
                <a:gd name="T47" fmla="*/ 10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7" h="158">
                  <a:moveTo>
                    <a:pt x="82" y="137"/>
                  </a:moveTo>
                  <a:cubicBezTo>
                    <a:pt x="85" y="132"/>
                    <a:pt x="84" y="127"/>
                    <a:pt x="80" y="123"/>
                  </a:cubicBezTo>
                  <a:cubicBezTo>
                    <a:pt x="90" y="102"/>
                    <a:pt x="90" y="102"/>
                    <a:pt x="90" y="102"/>
                  </a:cubicBezTo>
                  <a:cubicBezTo>
                    <a:pt x="193" y="153"/>
                    <a:pt x="193" y="153"/>
                    <a:pt x="193" y="153"/>
                  </a:cubicBezTo>
                  <a:cubicBezTo>
                    <a:pt x="202" y="158"/>
                    <a:pt x="210" y="149"/>
                    <a:pt x="213" y="142"/>
                  </a:cubicBezTo>
                  <a:cubicBezTo>
                    <a:pt x="216" y="134"/>
                    <a:pt x="217" y="122"/>
                    <a:pt x="208" y="118"/>
                  </a:cubicBezTo>
                  <a:cubicBezTo>
                    <a:pt x="101" y="75"/>
                    <a:pt x="101" y="75"/>
                    <a:pt x="101" y="75"/>
                  </a:cubicBezTo>
                  <a:cubicBezTo>
                    <a:pt x="112" y="53"/>
                    <a:pt x="112" y="53"/>
                    <a:pt x="112" y="53"/>
                  </a:cubicBezTo>
                  <a:cubicBezTo>
                    <a:pt x="112" y="53"/>
                    <a:pt x="112" y="53"/>
                    <a:pt x="112" y="53"/>
                  </a:cubicBezTo>
                  <a:cubicBezTo>
                    <a:pt x="116" y="53"/>
                    <a:pt x="121" y="50"/>
                    <a:pt x="123" y="45"/>
                  </a:cubicBezTo>
                  <a:cubicBezTo>
                    <a:pt x="126" y="39"/>
                    <a:pt x="123" y="31"/>
                    <a:pt x="117" y="28"/>
                  </a:cubicBezTo>
                  <a:cubicBezTo>
                    <a:pt x="60" y="3"/>
                    <a:pt x="60" y="3"/>
                    <a:pt x="60" y="3"/>
                  </a:cubicBezTo>
                  <a:cubicBezTo>
                    <a:pt x="53" y="0"/>
                    <a:pt x="46" y="3"/>
                    <a:pt x="43" y="10"/>
                  </a:cubicBezTo>
                  <a:cubicBezTo>
                    <a:pt x="41" y="14"/>
                    <a:pt x="42" y="20"/>
                    <a:pt x="45" y="23"/>
                  </a:cubicBezTo>
                  <a:cubicBezTo>
                    <a:pt x="14" y="94"/>
                    <a:pt x="14" y="94"/>
                    <a:pt x="14" y="94"/>
                  </a:cubicBezTo>
                  <a:cubicBezTo>
                    <a:pt x="9" y="94"/>
                    <a:pt x="5" y="97"/>
                    <a:pt x="2" y="102"/>
                  </a:cubicBezTo>
                  <a:cubicBezTo>
                    <a:pt x="0" y="108"/>
                    <a:pt x="2" y="116"/>
                    <a:pt x="9" y="118"/>
                  </a:cubicBezTo>
                  <a:cubicBezTo>
                    <a:pt x="66" y="144"/>
                    <a:pt x="66" y="144"/>
                    <a:pt x="66" y="144"/>
                  </a:cubicBezTo>
                  <a:cubicBezTo>
                    <a:pt x="75" y="147"/>
                    <a:pt x="80" y="141"/>
                    <a:pt x="82" y="137"/>
                  </a:cubicBezTo>
                  <a:close/>
                  <a:moveTo>
                    <a:pt x="38" y="104"/>
                  </a:moveTo>
                  <a:cubicBezTo>
                    <a:pt x="28" y="100"/>
                    <a:pt x="28" y="100"/>
                    <a:pt x="28" y="100"/>
                  </a:cubicBezTo>
                  <a:cubicBezTo>
                    <a:pt x="58" y="30"/>
                    <a:pt x="58" y="30"/>
                    <a:pt x="58" y="30"/>
                  </a:cubicBezTo>
                  <a:cubicBezTo>
                    <a:pt x="69" y="35"/>
                    <a:pt x="69" y="35"/>
                    <a:pt x="69" y="35"/>
                  </a:cubicBezTo>
                  <a:lnTo>
                    <a:pt x="38" y="104"/>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IE"/>
            </a:p>
          </p:txBody>
        </p:sp>
      </p:grpSp>
      <p:sp>
        <p:nvSpPr>
          <p:cNvPr id="27" name="Freeform 217">
            <a:extLst>
              <a:ext uri="{FF2B5EF4-FFF2-40B4-BE49-F238E27FC236}">
                <a16:creationId xmlns:a16="http://schemas.microsoft.com/office/drawing/2014/main" id="{A31740F5-F145-4770-86F5-5A246FBB5CEC}"/>
              </a:ext>
            </a:extLst>
          </p:cNvPr>
          <p:cNvSpPr>
            <a:spLocks noChangeAspect="1" noEditPoints="1"/>
          </p:cNvSpPr>
          <p:nvPr/>
        </p:nvSpPr>
        <p:spPr bwMode="auto">
          <a:xfrm>
            <a:off x="3741994" y="7906989"/>
            <a:ext cx="831202" cy="623403"/>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noFill/>
          <a:ln w="952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101">
            <a:extLst>
              <a:ext uri="{FF2B5EF4-FFF2-40B4-BE49-F238E27FC236}">
                <a16:creationId xmlns:a16="http://schemas.microsoft.com/office/drawing/2014/main" id="{EAF3992F-2288-4EE5-ADE4-6B49395D44B7}"/>
              </a:ext>
            </a:extLst>
          </p:cNvPr>
          <p:cNvSpPr>
            <a:spLocks noChangeAspect="1" noEditPoints="1"/>
          </p:cNvSpPr>
          <p:nvPr/>
        </p:nvSpPr>
        <p:spPr bwMode="auto">
          <a:xfrm>
            <a:off x="3580570" y="10111699"/>
            <a:ext cx="843882" cy="78073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no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612114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Oval 50"/>
          <p:cNvSpPr/>
          <p:nvPr/>
        </p:nvSpPr>
        <p:spPr>
          <a:xfrm>
            <a:off x="8829499" y="3661949"/>
            <a:ext cx="5873038" cy="5873038"/>
          </a:xfrm>
          <a:prstGeom prst="ellipse">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3600" kern="1200" dirty="0">
              <a:solidFill>
                <a:srgbClr val="FFFFFF"/>
              </a:solidFill>
              <a:latin typeface="Arial"/>
            </a:endParaRPr>
          </a:p>
        </p:txBody>
      </p:sp>
      <p:sp>
        <p:nvSpPr>
          <p:cNvPr id="52" name="Title 1"/>
          <p:cNvSpPr>
            <a:spLocks noGrp="1"/>
          </p:cNvSpPr>
          <p:nvPr>
            <p:ph type="title"/>
          </p:nvPr>
        </p:nvSpPr>
        <p:spPr/>
        <p:txBody>
          <a:bodyPr/>
          <a:lstStyle/>
          <a:p>
            <a:r>
              <a:rPr lang="en-US" dirty="0"/>
              <a:t>Requirements FOR A Successful Application</a:t>
            </a:r>
          </a:p>
        </p:txBody>
      </p:sp>
      <p:sp>
        <p:nvSpPr>
          <p:cNvPr id="25" name="Slide Number Placeholder 5">
            <a:extLst>
              <a:ext uri="{FF2B5EF4-FFF2-40B4-BE49-F238E27FC236}">
                <a16:creationId xmlns:a16="http://schemas.microsoft.com/office/drawing/2014/main" id="{0D3EB6CE-443C-8241-A6BB-62818883E3F2}"/>
              </a:ext>
            </a:extLst>
          </p:cNvPr>
          <p:cNvSpPr>
            <a:spLocks noGrp="1"/>
          </p:cNvSpPr>
          <p:nvPr>
            <p:ph type="sldNum" sz="quarter" idx="12"/>
          </p:nvPr>
        </p:nvSpPr>
        <p:spPr/>
        <p:txBody>
          <a:bodyPr/>
          <a:lstStyle/>
          <a:p>
            <a:pPr defTabSz="1828800" hangingPunct="1"/>
            <a:fld id="{633758F2-4398-4592-A0DE-9A6421C9464F}" type="slidenum">
              <a:rPr lang="en-GB" kern="1200">
                <a:solidFill>
                  <a:srgbClr val="AA9C8F"/>
                </a:solidFill>
                <a:latin typeface="Arial"/>
              </a:rPr>
              <a:pPr defTabSz="1828800" hangingPunct="1"/>
              <a:t>29</a:t>
            </a:fld>
            <a:endParaRPr lang="en-GB" kern="1200">
              <a:solidFill>
                <a:srgbClr val="AA9C8F"/>
              </a:solidFill>
              <a:latin typeface="Arial"/>
            </a:endParaRPr>
          </a:p>
        </p:txBody>
      </p:sp>
      <p:sp>
        <p:nvSpPr>
          <p:cNvPr id="57" name="Oval 56"/>
          <p:cNvSpPr>
            <a:spLocks noChangeAspect="1"/>
          </p:cNvSpPr>
          <p:nvPr/>
        </p:nvSpPr>
        <p:spPr>
          <a:xfrm>
            <a:off x="8407335" y="6856578"/>
            <a:ext cx="1296998" cy="1298084"/>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b="1" kern="1200" dirty="0">
              <a:solidFill>
                <a:srgbClr val="FFFFFF"/>
              </a:solidFill>
              <a:latin typeface="Arial Narrow"/>
            </a:endParaRPr>
          </a:p>
        </p:txBody>
      </p:sp>
      <p:sp>
        <p:nvSpPr>
          <p:cNvPr id="60" name="Oval 59"/>
          <p:cNvSpPr>
            <a:spLocks noChangeAspect="1"/>
          </p:cNvSpPr>
          <p:nvPr/>
        </p:nvSpPr>
        <p:spPr>
          <a:xfrm>
            <a:off x="9886041" y="8723426"/>
            <a:ext cx="1296998" cy="1298084"/>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2400" b="1" kern="1200" dirty="0">
              <a:solidFill>
                <a:srgbClr val="FFFFFF"/>
              </a:solidFill>
              <a:latin typeface="Arial Narrow"/>
            </a:endParaRPr>
          </a:p>
        </p:txBody>
      </p:sp>
      <p:sp>
        <p:nvSpPr>
          <p:cNvPr id="64" name="Oval 63"/>
          <p:cNvSpPr>
            <a:spLocks noChangeAspect="1"/>
          </p:cNvSpPr>
          <p:nvPr/>
        </p:nvSpPr>
        <p:spPr>
          <a:xfrm>
            <a:off x="13479123" y="4457228"/>
            <a:ext cx="1296998" cy="1298084"/>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2400" b="1" kern="1200" dirty="0">
              <a:solidFill>
                <a:srgbClr val="FFFFFF"/>
              </a:solidFill>
              <a:latin typeface="Arial Narrow"/>
            </a:endParaRPr>
          </a:p>
        </p:txBody>
      </p:sp>
      <p:sp>
        <p:nvSpPr>
          <p:cNvPr id="68" name="Oval 67"/>
          <p:cNvSpPr>
            <a:spLocks noChangeAspect="1"/>
          </p:cNvSpPr>
          <p:nvPr/>
        </p:nvSpPr>
        <p:spPr>
          <a:xfrm>
            <a:off x="13919201" y="6862444"/>
            <a:ext cx="1296998" cy="1298084"/>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2400" b="1" kern="1200" dirty="0">
              <a:solidFill>
                <a:srgbClr val="FFFFFF"/>
              </a:solidFill>
              <a:latin typeface="Arial Narrow"/>
            </a:endParaRPr>
          </a:p>
        </p:txBody>
      </p:sp>
      <p:sp>
        <p:nvSpPr>
          <p:cNvPr id="71" name="Oval 70"/>
          <p:cNvSpPr>
            <a:spLocks noChangeAspect="1"/>
          </p:cNvSpPr>
          <p:nvPr/>
        </p:nvSpPr>
        <p:spPr>
          <a:xfrm>
            <a:off x="12444439" y="8723426"/>
            <a:ext cx="1296998" cy="1298084"/>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2400" b="1" kern="1200" dirty="0">
              <a:solidFill>
                <a:srgbClr val="FFFFFF"/>
              </a:solidFill>
              <a:latin typeface="Arial Narrow"/>
            </a:endParaRPr>
          </a:p>
        </p:txBody>
      </p:sp>
      <p:sp>
        <p:nvSpPr>
          <p:cNvPr id="75" name="Oval 74"/>
          <p:cNvSpPr>
            <a:spLocks noChangeAspect="1"/>
          </p:cNvSpPr>
          <p:nvPr/>
        </p:nvSpPr>
        <p:spPr>
          <a:xfrm>
            <a:off x="8563993" y="4525354"/>
            <a:ext cx="1296998" cy="1298084"/>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200" b="1" kern="1200" dirty="0">
              <a:solidFill>
                <a:srgbClr val="FFFFFF"/>
              </a:solidFill>
              <a:latin typeface="Arial Narrow"/>
            </a:endParaRPr>
          </a:p>
        </p:txBody>
      </p:sp>
      <p:sp>
        <p:nvSpPr>
          <p:cNvPr id="29" name="Freeform 5">
            <a:extLst>
              <a:ext uri="{FF2B5EF4-FFF2-40B4-BE49-F238E27FC236}">
                <a16:creationId xmlns:a16="http://schemas.microsoft.com/office/drawing/2014/main" id="{1A892C62-F1E6-42CD-ADE5-195F57E9BD3B}"/>
              </a:ext>
            </a:extLst>
          </p:cNvPr>
          <p:cNvSpPr>
            <a:spLocks noEditPoints="1"/>
          </p:cNvSpPr>
          <p:nvPr/>
        </p:nvSpPr>
        <p:spPr bwMode="auto">
          <a:xfrm>
            <a:off x="11111540" y="5772095"/>
            <a:ext cx="1266832" cy="126683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p:spPr>
        <p:txBody>
          <a:bodyPr vert="horz" wrap="square" lIns="182880" tIns="91440" rIns="182880" bIns="91440" numCol="1" anchor="t" anchorCtr="0" compatLnSpc="1">
            <a:prstTxWarp prst="textNoShape">
              <a:avLst/>
            </a:prstTxWarp>
          </a:bodyPr>
          <a:lstStyle/>
          <a:p>
            <a:pPr defTabSz="1828800" hangingPunct="1"/>
            <a:endParaRPr lang="en-US" sz="6400" kern="1200" dirty="0">
              <a:latin typeface="Arial"/>
            </a:endParaRPr>
          </a:p>
        </p:txBody>
      </p:sp>
      <p:sp>
        <p:nvSpPr>
          <p:cNvPr id="26" name="Text Placeholder 3">
            <a:extLst>
              <a:ext uri="{FF2B5EF4-FFF2-40B4-BE49-F238E27FC236}">
                <a16:creationId xmlns:a16="http://schemas.microsoft.com/office/drawing/2014/main" id="{33EFD356-9FB9-E24B-8B94-A7418177101E}"/>
              </a:ext>
            </a:extLst>
          </p:cNvPr>
          <p:cNvSpPr txBox="1">
            <a:spLocks/>
          </p:cNvSpPr>
          <p:nvPr/>
        </p:nvSpPr>
        <p:spPr>
          <a:xfrm>
            <a:off x="15283777" y="4187571"/>
            <a:ext cx="7366790" cy="123726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828800" hangingPunct="1">
              <a:spcBef>
                <a:spcPct val="20000"/>
              </a:spcBef>
              <a:defRPr/>
            </a:pPr>
            <a:r>
              <a:rPr lang="en-US" sz="3200" b="1" kern="1200" cap="all" dirty="0">
                <a:solidFill>
                  <a:srgbClr val="003366"/>
                </a:solidFill>
                <a:latin typeface="Arial" panose="020B0604020202020204" pitchFamily="34" charset="0"/>
                <a:cs typeface="Arial" panose="020B0604020202020204" pitchFamily="34" charset="0"/>
              </a:rPr>
              <a:t>2. Future Viability</a:t>
            </a:r>
          </a:p>
          <a:p>
            <a:pPr algn="l" defTabSz="1828800" hangingPunct="1">
              <a:spcBef>
                <a:spcPct val="20000"/>
              </a:spcBef>
              <a:defRPr/>
            </a:pPr>
            <a:r>
              <a:rPr lang="en-US" sz="2200" kern="1200" dirty="0">
                <a:solidFill>
                  <a:srgbClr val="000000"/>
                </a:solidFill>
                <a:latin typeface="Arial" panose="020B0604020202020204" pitchFamily="34" charset="0"/>
                <a:cs typeface="Arial" panose="020B0604020202020204" pitchFamily="34" charset="0"/>
              </a:rPr>
              <a:t>That subject to actions taken in the Examinership process, the Company will emerge as a viable going concern</a:t>
            </a:r>
          </a:p>
        </p:txBody>
      </p:sp>
      <p:sp>
        <p:nvSpPr>
          <p:cNvPr id="27" name="Text Placeholder 3">
            <a:extLst>
              <a:ext uri="{FF2B5EF4-FFF2-40B4-BE49-F238E27FC236}">
                <a16:creationId xmlns:a16="http://schemas.microsoft.com/office/drawing/2014/main" id="{7CF2BD06-529E-AF4E-8680-E04651390845}"/>
              </a:ext>
            </a:extLst>
          </p:cNvPr>
          <p:cNvSpPr txBox="1">
            <a:spLocks/>
          </p:cNvSpPr>
          <p:nvPr/>
        </p:nvSpPr>
        <p:spPr>
          <a:xfrm>
            <a:off x="718988" y="6715272"/>
            <a:ext cx="6960798" cy="157581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828800" hangingPunct="1">
              <a:spcBef>
                <a:spcPct val="20000"/>
              </a:spcBef>
              <a:defRPr/>
            </a:pPr>
            <a:r>
              <a:rPr lang="en-US" sz="3200" b="1" kern="1200" cap="all" dirty="0">
                <a:solidFill>
                  <a:srgbClr val="003366"/>
                </a:solidFill>
                <a:latin typeface="Arial" panose="020B0604020202020204" pitchFamily="34" charset="0"/>
                <a:cs typeface="Arial" panose="020B0604020202020204" pitchFamily="34" charset="0"/>
              </a:rPr>
              <a:t>6. Equitable to Creditors</a:t>
            </a:r>
          </a:p>
          <a:p>
            <a:pPr algn="r" defTabSz="1828800" hangingPunct="1">
              <a:spcBef>
                <a:spcPct val="20000"/>
              </a:spcBef>
              <a:defRPr/>
            </a:pPr>
            <a:r>
              <a:rPr lang="en-US" sz="2200" kern="1200" dirty="0">
                <a:solidFill>
                  <a:srgbClr val="000000"/>
                </a:solidFill>
                <a:latin typeface="Arial" panose="020B0604020202020204" pitchFamily="34" charset="0"/>
                <a:cs typeface="Arial" panose="020B0604020202020204" pitchFamily="34" charset="0"/>
              </a:rPr>
              <a:t>It must be demonstrated that the outcome for creditors will be better than in an alternative insolvency scenario such as a Liquidation</a:t>
            </a:r>
          </a:p>
        </p:txBody>
      </p:sp>
      <p:sp>
        <p:nvSpPr>
          <p:cNvPr id="30" name="Text Placeholder 3">
            <a:extLst>
              <a:ext uri="{FF2B5EF4-FFF2-40B4-BE49-F238E27FC236}">
                <a16:creationId xmlns:a16="http://schemas.microsoft.com/office/drawing/2014/main" id="{3FE71513-EE0A-A946-A615-E07D5EE763D8}"/>
              </a:ext>
            </a:extLst>
          </p:cNvPr>
          <p:cNvSpPr txBox="1">
            <a:spLocks/>
          </p:cNvSpPr>
          <p:nvPr/>
        </p:nvSpPr>
        <p:spPr>
          <a:xfrm>
            <a:off x="14340144" y="9434309"/>
            <a:ext cx="7731880" cy="157581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828800" hangingPunct="1">
              <a:spcBef>
                <a:spcPct val="20000"/>
              </a:spcBef>
              <a:defRPr/>
            </a:pPr>
            <a:r>
              <a:rPr lang="en-US" sz="3200" b="1" kern="1200" cap="all" dirty="0">
                <a:solidFill>
                  <a:srgbClr val="003366"/>
                </a:solidFill>
                <a:latin typeface="Arial" panose="020B0604020202020204" pitchFamily="34" charset="0"/>
                <a:cs typeface="Arial" panose="020B0604020202020204" pitchFamily="34" charset="0"/>
              </a:rPr>
              <a:t>4. Cashflows</a:t>
            </a:r>
          </a:p>
          <a:p>
            <a:pPr algn="l" defTabSz="1828800" hangingPunct="1">
              <a:spcBef>
                <a:spcPct val="20000"/>
              </a:spcBef>
              <a:defRPr/>
            </a:pPr>
            <a:r>
              <a:rPr lang="en-US" sz="2200" kern="1200" dirty="0">
                <a:solidFill>
                  <a:srgbClr val="000000"/>
                </a:solidFill>
                <a:latin typeface="Arial" panose="020B0604020202020204" pitchFamily="34" charset="0"/>
                <a:cs typeface="Arial" panose="020B0604020202020204" pitchFamily="34" charset="0"/>
              </a:rPr>
              <a:t>It must be demonstrated to the Court that the Company has a reasonable prospect of funding its operations through the period of Examinership</a:t>
            </a:r>
          </a:p>
        </p:txBody>
      </p:sp>
      <p:sp>
        <p:nvSpPr>
          <p:cNvPr id="31" name="Text Placeholder 3">
            <a:extLst>
              <a:ext uri="{FF2B5EF4-FFF2-40B4-BE49-F238E27FC236}">
                <a16:creationId xmlns:a16="http://schemas.microsoft.com/office/drawing/2014/main" id="{F45266DE-0813-6C4E-9343-E064A6090C2F}"/>
              </a:ext>
            </a:extLst>
          </p:cNvPr>
          <p:cNvSpPr txBox="1">
            <a:spLocks/>
          </p:cNvSpPr>
          <p:nvPr/>
        </p:nvSpPr>
        <p:spPr>
          <a:xfrm>
            <a:off x="15567747" y="6715272"/>
            <a:ext cx="6940254" cy="157581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828800" hangingPunct="1">
              <a:spcBef>
                <a:spcPct val="20000"/>
              </a:spcBef>
              <a:defRPr/>
            </a:pPr>
            <a:r>
              <a:rPr lang="en-US" sz="3200" b="1" kern="1200" cap="all" dirty="0">
                <a:solidFill>
                  <a:srgbClr val="003366"/>
                </a:solidFill>
                <a:latin typeface="Arial" panose="020B0604020202020204" pitchFamily="34" charset="0"/>
                <a:cs typeface="Arial" panose="020B0604020202020204" pitchFamily="34" charset="0"/>
              </a:rPr>
              <a:t>3. Employment</a:t>
            </a:r>
          </a:p>
          <a:p>
            <a:pPr algn="l" defTabSz="1828800" hangingPunct="1">
              <a:spcBef>
                <a:spcPct val="20000"/>
              </a:spcBef>
              <a:defRPr/>
            </a:pPr>
            <a:r>
              <a:rPr lang="en-US" sz="2200" kern="1200" dirty="0">
                <a:solidFill>
                  <a:srgbClr val="000000"/>
                </a:solidFill>
                <a:latin typeface="Arial" panose="020B0604020202020204" pitchFamily="34" charset="0"/>
                <a:cs typeface="Arial" panose="020B0604020202020204" pitchFamily="34" charset="0"/>
              </a:rPr>
              <a:t>The petition for Examinership must demonstrate that it will protect employment even if a certain level of rationalization is required to make the business viable </a:t>
            </a:r>
          </a:p>
        </p:txBody>
      </p:sp>
      <p:sp>
        <p:nvSpPr>
          <p:cNvPr id="32" name="Text Placeholder 3">
            <a:extLst>
              <a:ext uri="{FF2B5EF4-FFF2-40B4-BE49-F238E27FC236}">
                <a16:creationId xmlns:a16="http://schemas.microsoft.com/office/drawing/2014/main" id="{218DA974-F14B-654A-A1E7-63BABB00CB82}"/>
              </a:ext>
            </a:extLst>
          </p:cNvPr>
          <p:cNvSpPr txBox="1">
            <a:spLocks/>
          </p:cNvSpPr>
          <p:nvPr/>
        </p:nvSpPr>
        <p:spPr>
          <a:xfrm>
            <a:off x="952989" y="4103314"/>
            <a:ext cx="7097342" cy="123726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828800" hangingPunct="1">
              <a:spcBef>
                <a:spcPct val="20000"/>
              </a:spcBef>
              <a:defRPr/>
            </a:pPr>
            <a:r>
              <a:rPr lang="en-US" sz="3200" b="1" kern="1200" cap="all" dirty="0">
                <a:solidFill>
                  <a:srgbClr val="003366"/>
                </a:solidFill>
                <a:latin typeface="Arial" panose="020B0604020202020204" pitchFamily="34" charset="0"/>
                <a:cs typeface="Arial" panose="020B0604020202020204" pitchFamily="34" charset="0"/>
              </a:rPr>
              <a:t>7. Investment</a:t>
            </a:r>
          </a:p>
          <a:p>
            <a:pPr algn="r" defTabSz="1828800" hangingPunct="1">
              <a:spcBef>
                <a:spcPct val="20000"/>
              </a:spcBef>
              <a:defRPr/>
            </a:pPr>
            <a:r>
              <a:rPr lang="en-US" sz="2200" kern="1200" dirty="0">
                <a:solidFill>
                  <a:srgbClr val="000000"/>
                </a:solidFill>
                <a:latin typeface="Arial" panose="020B0604020202020204" pitchFamily="34" charset="0"/>
                <a:cs typeface="Arial" panose="020B0604020202020204" pitchFamily="34" charset="0"/>
              </a:rPr>
              <a:t>That sufficient financial support can be secured in order to fund the scheme of arrangement</a:t>
            </a:r>
          </a:p>
        </p:txBody>
      </p:sp>
      <p:sp>
        <p:nvSpPr>
          <p:cNvPr id="33" name="Text Placeholder 3">
            <a:extLst>
              <a:ext uri="{FF2B5EF4-FFF2-40B4-BE49-F238E27FC236}">
                <a16:creationId xmlns:a16="http://schemas.microsoft.com/office/drawing/2014/main" id="{B21714A3-9842-6442-A941-1BE8F34D7178}"/>
              </a:ext>
            </a:extLst>
          </p:cNvPr>
          <p:cNvSpPr txBox="1">
            <a:spLocks/>
          </p:cNvSpPr>
          <p:nvPr/>
        </p:nvSpPr>
        <p:spPr>
          <a:xfrm>
            <a:off x="2122148" y="9372468"/>
            <a:ext cx="7090344" cy="123726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828800" hangingPunct="1">
              <a:spcBef>
                <a:spcPct val="20000"/>
              </a:spcBef>
              <a:defRPr/>
            </a:pPr>
            <a:r>
              <a:rPr lang="en-US" sz="3200" b="1" kern="1200" cap="all" dirty="0">
                <a:solidFill>
                  <a:srgbClr val="003366"/>
                </a:solidFill>
                <a:latin typeface="Arial" panose="020B0604020202020204" pitchFamily="34" charset="0"/>
                <a:cs typeface="Arial" panose="020B0604020202020204" pitchFamily="34" charset="0"/>
              </a:rPr>
              <a:t>5. Support</a:t>
            </a:r>
          </a:p>
          <a:p>
            <a:pPr algn="r" defTabSz="1828800" hangingPunct="1">
              <a:spcBef>
                <a:spcPct val="20000"/>
              </a:spcBef>
              <a:defRPr/>
            </a:pPr>
            <a:r>
              <a:rPr lang="en-US" sz="2200" kern="1200" dirty="0">
                <a:solidFill>
                  <a:srgbClr val="000000"/>
                </a:solidFill>
                <a:latin typeface="Arial" panose="020B0604020202020204" pitchFamily="34" charset="0"/>
                <a:cs typeface="Arial" panose="020B0604020202020204" pitchFamily="34" charset="0"/>
              </a:rPr>
              <a:t>The Company must be able to show it is likely to have the support of key suppliers and creditors</a:t>
            </a:r>
          </a:p>
        </p:txBody>
      </p:sp>
      <p:sp>
        <p:nvSpPr>
          <p:cNvPr id="28" name="Oval 27">
            <a:extLst>
              <a:ext uri="{FF2B5EF4-FFF2-40B4-BE49-F238E27FC236}">
                <a16:creationId xmlns:a16="http://schemas.microsoft.com/office/drawing/2014/main" id="{046C4304-FD88-4FF4-88A0-A637CD80F312}"/>
              </a:ext>
            </a:extLst>
          </p:cNvPr>
          <p:cNvSpPr>
            <a:spLocks noChangeAspect="1"/>
          </p:cNvSpPr>
          <p:nvPr/>
        </p:nvSpPr>
        <p:spPr>
          <a:xfrm>
            <a:off x="11066815" y="3091328"/>
            <a:ext cx="1296998" cy="1298084"/>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2400" b="1" kern="1200" dirty="0">
              <a:solidFill>
                <a:srgbClr val="FFFFFF"/>
              </a:solidFill>
              <a:latin typeface="Arial Narrow"/>
            </a:endParaRPr>
          </a:p>
        </p:txBody>
      </p:sp>
      <p:sp>
        <p:nvSpPr>
          <p:cNvPr id="39" name="Text Placeholder 3">
            <a:extLst>
              <a:ext uri="{FF2B5EF4-FFF2-40B4-BE49-F238E27FC236}">
                <a16:creationId xmlns:a16="http://schemas.microsoft.com/office/drawing/2014/main" id="{A6C47520-EBF9-4BC0-978D-0F7352C2CE70}"/>
              </a:ext>
            </a:extLst>
          </p:cNvPr>
          <p:cNvSpPr txBox="1">
            <a:spLocks/>
          </p:cNvSpPr>
          <p:nvPr/>
        </p:nvSpPr>
        <p:spPr>
          <a:xfrm>
            <a:off x="9614486" y="1546675"/>
            <a:ext cx="5601713" cy="123726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828800" hangingPunct="1">
              <a:spcBef>
                <a:spcPct val="20000"/>
              </a:spcBef>
              <a:defRPr/>
            </a:pPr>
            <a:r>
              <a:rPr lang="en-US" sz="3200" b="1" kern="1200" cap="all" dirty="0">
                <a:solidFill>
                  <a:srgbClr val="003366"/>
                </a:solidFill>
                <a:latin typeface="Arial" panose="020B0604020202020204" pitchFamily="34" charset="0"/>
                <a:cs typeface="Arial" panose="020B0604020202020204" pitchFamily="34" charset="0"/>
              </a:rPr>
              <a:t>1. Insolvent</a:t>
            </a:r>
          </a:p>
          <a:p>
            <a:pPr algn="l" defTabSz="1828800" hangingPunct="1">
              <a:spcBef>
                <a:spcPct val="20000"/>
              </a:spcBef>
              <a:defRPr/>
            </a:pPr>
            <a:r>
              <a:rPr lang="en-US" sz="2200" kern="1200" dirty="0">
                <a:solidFill>
                  <a:srgbClr val="000000"/>
                </a:solidFill>
                <a:latin typeface="Arial" panose="020B0604020202020204" pitchFamily="34" charset="0"/>
                <a:cs typeface="Arial" panose="020B0604020202020204" pitchFamily="34" charset="0"/>
              </a:rPr>
              <a:t>The Company must demonstrate that it is or is likely to be unable to repay its debts</a:t>
            </a:r>
          </a:p>
        </p:txBody>
      </p:sp>
      <p:sp>
        <p:nvSpPr>
          <p:cNvPr id="37" name="Freeform 66">
            <a:extLst>
              <a:ext uri="{FF2B5EF4-FFF2-40B4-BE49-F238E27FC236}">
                <a16:creationId xmlns:a16="http://schemas.microsoft.com/office/drawing/2014/main" id="{3EF3FCFA-A914-4805-BD5B-49A9F725B8E3}"/>
              </a:ext>
            </a:extLst>
          </p:cNvPr>
          <p:cNvSpPr>
            <a:spLocks noEditPoints="1"/>
          </p:cNvSpPr>
          <p:nvPr/>
        </p:nvSpPr>
        <p:spPr bwMode="auto">
          <a:xfrm>
            <a:off x="11474750" y="3481697"/>
            <a:ext cx="481128" cy="441326"/>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solidFill>
              <a:schemeClr val="accent3"/>
            </a:solidFill>
            <a:round/>
            <a:headEnd/>
            <a:tailEnd/>
          </a:ln>
        </p:spPr>
        <p:txBody>
          <a:bodyPr vert="horz" wrap="square" lIns="182880" tIns="91440" rIns="182880" bIns="91440" numCol="1" anchor="t" anchorCtr="0" compatLnSpc="1">
            <a:prstTxWarp prst="textNoShape">
              <a:avLst/>
            </a:prstTxWarp>
          </a:bodyPr>
          <a:lstStyle/>
          <a:p>
            <a:pPr defTabSz="1828800" hangingPunct="1"/>
            <a:endParaRPr lang="en-US" sz="3600" kern="12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40" name="Freeform 217">
            <a:extLst>
              <a:ext uri="{FF2B5EF4-FFF2-40B4-BE49-F238E27FC236}">
                <a16:creationId xmlns:a16="http://schemas.microsoft.com/office/drawing/2014/main" id="{5216E196-AEB0-493B-8457-68DDA3202FA7}"/>
              </a:ext>
            </a:extLst>
          </p:cNvPr>
          <p:cNvSpPr>
            <a:spLocks noChangeAspect="1" noEditPoints="1"/>
          </p:cNvSpPr>
          <p:nvPr/>
        </p:nvSpPr>
        <p:spPr bwMode="auto">
          <a:xfrm>
            <a:off x="13736498" y="4810426"/>
            <a:ext cx="831202" cy="623403"/>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noFill/>
          <a:ln w="9525">
            <a:solidFill>
              <a:srgbClr val="003478"/>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41" name="Gruppieren 1179">
            <a:extLst>
              <a:ext uri="{FF2B5EF4-FFF2-40B4-BE49-F238E27FC236}">
                <a16:creationId xmlns:a16="http://schemas.microsoft.com/office/drawing/2014/main" id="{BCBE4D10-B65F-486F-BC8E-D32EF704FE1E}"/>
              </a:ext>
            </a:extLst>
          </p:cNvPr>
          <p:cNvGrpSpPr>
            <a:grpSpLocks noChangeAspect="1"/>
          </p:cNvGrpSpPr>
          <p:nvPr/>
        </p:nvGrpSpPr>
        <p:grpSpPr>
          <a:xfrm>
            <a:off x="14156269" y="7149281"/>
            <a:ext cx="749428" cy="730691"/>
            <a:chOff x="2898775" y="1630021"/>
            <a:chExt cx="306142" cy="298488"/>
          </a:xfrm>
          <a:noFill/>
        </p:grpSpPr>
        <p:sp>
          <p:nvSpPr>
            <p:cNvPr id="42" name="Freeform 39">
              <a:extLst>
                <a:ext uri="{FF2B5EF4-FFF2-40B4-BE49-F238E27FC236}">
                  <a16:creationId xmlns:a16="http://schemas.microsoft.com/office/drawing/2014/main" id="{C93DE350-529E-4C1A-A4C8-95038FD79705}"/>
                </a:ext>
              </a:extLst>
            </p:cNvPr>
            <p:cNvSpPr>
              <a:spLocks noEditPoints="1"/>
            </p:cNvSpPr>
            <p:nvPr/>
          </p:nvSpPr>
          <p:spPr bwMode="auto">
            <a:xfrm>
              <a:off x="2898775" y="1630021"/>
              <a:ext cx="306142" cy="298488"/>
            </a:xfrm>
            <a:custGeom>
              <a:avLst/>
              <a:gdLst>
                <a:gd name="T0" fmla="*/ 333 w 333"/>
                <a:gd name="T1" fmla="*/ 245 h 324"/>
                <a:gd name="T2" fmla="*/ 333 w 333"/>
                <a:gd name="T3" fmla="*/ 24 h 324"/>
                <a:gd name="T4" fmla="*/ 309 w 333"/>
                <a:gd name="T5" fmla="*/ 0 h 324"/>
                <a:gd name="T6" fmla="*/ 90 w 333"/>
                <a:gd name="T7" fmla="*/ 0 h 324"/>
                <a:gd name="T8" fmla="*/ 66 w 333"/>
                <a:gd name="T9" fmla="*/ 24 h 324"/>
                <a:gd name="T10" fmla="*/ 66 w 333"/>
                <a:gd name="T11" fmla="*/ 127 h 324"/>
                <a:gd name="T12" fmla="*/ 84 w 333"/>
                <a:gd name="T13" fmla="*/ 144 h 324"/>
                <a:gd name="T14" fmla="*/ 84 w 333"/>
                <a:gd name="T15" fmla="*/ 24 h 324"/>
                <a:gd name="T16" fmla="*/ 90 w 333"/>
                <a:gd name="T17" fmla="*/ 17 h 324"/>
                <a:gd name="T18" fmla="*/ 309 w 333"/>
                <a:gd name="T19" fmla="*/ 17 h 324"/>
                <a:gd name="T20" fmla="*/ 315 w 333"/>
                <a:gd name="T21" fmla="*/ 24 h 324"/>
                <a:gd name="T22" fmla="*/ 315 w 333"/>
                <a:gd name="T23" fmla="*/ 236 h 324"/>
                <a:gd name="T24" fmla="*/ 306 w 333"/>
                <a:gd name="T25" fmla="*/ 245 h 324"/>
                <a:gd name="T26" fmla="*/ 273 w 333"/>
                <a:gd name="T27" fmla="*/ 245 h 324"/>
                <a:gd name="T28" fmla="*/ 257 w 333"/>
                <a:gd name="T29" fmla="*/ 260 h 324"/>
                <a:gd name="T30" fmla="*/ 257 w 333"/>
                <a:gd name="T31" fmla="*/ 297 h 324"/>
                <a:gd name="T32" fmla="*/ 248 w 333"/>
                <a:gd name="T33" fmla="*/ 306 h 324"/>
                <a:gd name="T34" fmla="*/ 90 w 333"/>
                <a:gd name="T35" fmla="*/ 306 h 324"/>
                <a:gd name="T36" fmla="*/ 84 w 333"/>
                <a:gd name="T37" fmla="*/ 300 h 324"/>
                <a:gd name="T38" fmla="*/ 84 w 333"/>
                <a:gd name="T39" fmla="*/ 244 h 324"/>
                <a:gd name="T40" fmla="*/ 66 w 333"/>
                <a:gd name="T41" fmla="*/ 226 h 324"/>
                <a:gd name="T42" fmla="*/ 66 w 333"/>
                <a:gd name="T43" fmla="*/ 300 h 324"/>
                <a:gd name="T44" fmla="*/ 90 w 333"/>
                <a:gd name="T45" fmla="*/ 324 h 324"/>
                <a:gd name="T46" fmla="*/ 255 w 333"/>
                <a:gd name="T47" fmla="*/ 324 h 324"/>
                <a:gd name="T48" fmla="*/ 269 w 333"/>
                <a:gd name="T49" fmla="*/ 318 h 324"/>
                <a:gd name="T50" fmla="*/ 329 w 333"/>
                <a:gd name="T51" fmla="*/ 255 h 324"/>
                <a:gd name="T52" fmla="*/ 333 w 333"/>
                <a:gd name="T53" fmla="*/ 245 h 324"/>
                <a:gd name="T54" fmla="*/ 139 w 333"/>
                <a:gd name="T55" fmla="*/ 232 h 324"/>
                <a:gd name="T56" fmla="*/ 147 w 333"/>
                <a:gd name="T57" fmla="*/ 252 h 324"/>
                <a:gd name="T58" fmla="*/ 142 w 333"/>
                <a:gd name="T59" fmla="*/ 258 h 324"/>
                <a:gd name="T60" fmla="*/ 121 w 333"/>
                <a:gd name="T61" fmla="*/ 249 h 324"/>
                <a:gd name="T62" fmla="*/ 130 w 333"/>
                <a:gd name="T63" fmla="*/ 240 h 324"/>
                <a:gd name="T64" fmla="*/ 139 w 333"/>
                <a:gd name="T65" fmla="*/ 232 h 324"/>
                <a:gd name="T66" fmla="*/ 34 w 333"/>
                <a:gd name="T67" fmla="*/ 110 h 324"/>
                <a:gd name="T68" fmla="*/ 132 w 333"/>
                <a:gd name="T69" fmla="*/ 209 h 324"/>
                <a:gd name="T70" fmla="*/ 114 w 333"/>
                <a:gd name="T71" fmla="*/ 224 h 324"/>
                <a:gd name="T72" fmla="*/ 99 w 333"/>
                <a:gd name="T73" fmla="*/ 242 h 324"/>
                <a:gd name="T74" fmla="*/ 0 w 333"/>
                <a:gd name="T75" fmla="*/ 144 h 324"/>
                <a:gd name="T76" fmla="*/ 15 w 333"/>
                <a:gd name="T77" fmla="*/ 125 h 324"/>
                <a:gd name="T78" fmla="*/ 34 w 333"/>
                <a:gd name="T79" fmla="*/ 11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3" h="324">
                  <a:moveTo>
                    <a:pt x="333" y="245"/>
                  </a:moveTo>
                  <a:cubicBezTo>
                    <a:pt x="333" y="24"/>
                    <a:pt x="333" y="24"/>
                    <a:pt x="333" y="24"/>
                  </a:cubicBezTo>
                  <a:cubicBezTo>
                    <a:pt x="333" y="10"/>
                    <a:pt x="322" y="0"/>
                    <a:pt x="309" y="0"/>
                  </a:cubicBezTo>
                  <a:cubicBezTo>
                    <a:pt x="90" y="0"/>
                    <a:pt x="90" y="0"/>
                    <a:pt x="90" y="0"/>
                  </a:cubicBezTo>
                  <a:cubicBezTo>
                    <a:pt x="77" y="0"/>
                    <a:pt x="66" y="10"/>
                    <a:pt x="66" y="24"/>
                  </a:cubicBezTo>
                  <a:cubicBezTo>
                    <a:pt x="66" y="127"/>
                    <a:pt x="66" y="127"/>
                    <a:pt x="66" y="127"/>
                  </a:cubicBezTo>
                  <a:cubicBezTo>
                    <a:pt x="84" y="144"/>
                    <a:pt x="84" y="144"/>
                    <a:pt x="84" y="144"/>
                  </a:cubicBezTo>
                  <a:cubicBezTo>
                    <a:pt x="84" y="24"/>
                    <a:pt x="84" y="24"/>
                    <a:pt x="84" y="24"/>
                  </a:cubicBezTo>
                  <a:cubicBezTo>
                    <a:pt x="84" y="20"/>
                    <a:pt x="87" y="17"/>
                    <a:pt x="90" y="17"/>
                  </a:cubicBezTo>
                  <a:cubicBezTo>
                    <a:pt x="309" y="17"/>
                    <a:pt x="309" y="17"/>
                    <a:pt x="309" y="17"/>
                  </a:cubicBezTo>
                  <a:cubicBezTo>
                    <a:pt x="313" y="17"/>
                    <a:pt x="315" y="20"/>
                    <a:pt x="315" y="24"/>
                  </a:cubicBezTo>
                  <a:cubicBezTo>
                    <a:pt x="315" y="236"/>
                    <a:pt x="315" y="236"/>
                    <a:pt x="315" y="236"/>
                  </a:cubicBezTo>
                  <a:cubicBezTo>
                    <a:pt x="315" y="241"/>
                    <a:pt x="313" y="245"/>
                    <a:pt x="306" y="245"/>
                  </a:cubicBezTo>
                  <a:cubicBezTo>
                    <a:pt x="273" y="245"/>
                    <a:pt x="273" y="245"/>
                    <a:pt x="273" y="245"/>
                  </a:cubicBezTo>
                  <a:cubicBezTo>
                    <a:pt x="263" y="245"/>
                    <a:pt x="257" y="250"/>
                    <a:pt x="257" y="260"/>
                  </a:cubicBezTo>
                  <a:cubicBezTo>
                    <a:pt x="257" y="297"/>
                    <a:pt x="257" y="297"/>
                    <a:pt x="257" y="297"/>
                  </a:cubicBezTo>
                  <a:cubicBezTo>
                    <a:pt x="257" y="303"/>
                    <a:pt x="254" y="306"/>
                    <a:pt x="248" y="306"/>
                  </a:cubicBezTo>
                  <a:cubicBezTo>
                    <a:pt x="90" y="306"/>
                    <a:pt x="90" y="306"/>
                    <a:pt x="90" y="306"/>
                  </a:cubicBezTo>
                  <a:cubicBezTo>
                    <a:pt x="87" y="306"/>
                    <a:pt x="84" y="303"/>
                    <a:pt x="84" y="300"/>
                  </a:cubicBezTo>
                  <a:cubicBezTo>
                    <a:pt x="84" y="244"/>
                    <a:pt x="84" y="244"/>
                    <a:pt x="84" y="244"/>
                  </a:cubicBezTo>
                  <a:cubicBezTo>
                    <a:pt x="66" y="226"/>
                    <a:pt x="66" y="226"/>
                    <a:pt x="66" y="226"/>
                  </a:cubicBezTo>
                  <a:cubicBezTo>
                    <a:pt x="66" y="300"/>
                    <a:pt x="66" y="300"/>
                    <a:pt x="66" y="300"/>
                  </a:cubicBezTo>
                  <a:cubicBezTo>
                    <a:pt x="66" y="313"/>
                    <a:pt x="77" y="324"/>
                    <a:pt x="90" y="324"/>
                  </a:cubicBezTo>
                  <a:cubicBezTo>
                    <a:pt x="255" y="324"/>
                    <a:pt x="255" y="324"/>
                    <a:pt x="255" y="324"/>
                  </a:cubicBezTo>
                  <a:cubicBezTo>
                    <a:pt x="261" y="324"/>
                    <a:pt x="265" y="322"/>
                    <a:pt x="269" y="318"/>
                  </a:cubicBezTo>
                  <a:cubicBezTo>
                    <a:pt x="329" y="255"/>
                    <a:pt x="329" y="255"/>
                    <a:pt x="329" y="255"/>
                  </a:cubicBezTo>
                  <a:cubicBezTo>
                    <a:pt x="332" y="252"/>
                    <a:pt x="333" y="249"/>
                    <a:pt x="333" y="245"/>
                  </a:cubicBezTo>
                  <a:close/>
                  <a:moveTo>
                    <a:pt x="139" y="232"/>
                  </a:moveTo>
                  <a:cubicBezTo>
                    <a:pt x="147" y="252"/>
                    <a:pt x="147" y="252"/>
                    <a:pt x="147" y="252"/>
                  </a:cubicBezTo>
                  <a:cubicBezTo>
                    <a:pt x="142" y="258"/>
                    <a:pt x="142" y="258"/>
                    <a:pt x="142" y="258"/>
                  </a:cubicBezTo>
                  <a:cubicBezTo>
                    <a:pt x="121" y="249"/>
                    <a:pt x="121" y="249"/>
                    <a:pt x="121" y="249"/>
                  </a:cubicBezTo>
                  <a:cubicBezTo>
                    <a:pt x="124" y="246"/>
                    <a:pt x="127" y="243"/>
                    <a:pt x="130" y="240"/>
                  </a:cubicBezTo>
                  <a:cubicBezTo>
                    <a:pt x="133" y="237"/>
                    <a:pt x="136" y="234"/>
                    <a:pt x="139" y="232"/>
                  </a:cubicBezTo>
                  <a:close/>
                  <a:moveTo>
                    <a:pt x="34" y="110"/>
                  </a:moveTo>
                  <a:cubicBezTo>
                    <a:pt x="132" y="209"/>
                    <a:pt x="132" y="209"/>
                    <a:pt x="132" y="209"/>
                  </a:cubicBezTo>
                  <a:cubicBezTo>
                    <a:pt x="126" y="213"/>
                    <a:pt x="119" y="218"/>
                    <a:pt x="114" y="224"/>
                  </a:cubicBezTo>
                  <a:cubicBezTo>
                    <a:pt x="108" y="230"/>
                    <a:pt x="103" y="236"/>
                    <a:pt x="99" y="242"/>
                  </a:cubicBezTo>
                  <a:cubicBezTo>
                    <a:pt x="0" y="144"/>
                    <a:pt x="0" y="144"/>
                    <a:pt x="0" y="144"/>
                  </a:cubicBezTo>
                  <a:cubicBezTo>
                    <a:pt x="4" y="137"/>
                    <a:pt x="9" y="131"/>
                    <a:pt x="15" y="125"/>
                  </a:cubicBezTo>
                  <a:cubicBezTo>
                    <a:pt x="21" y="120"/>
                    <a:pt x="27" y="114"/>
                    <a:pt x="34" y="110"/>
                  </a:cubicBezTo>
                  <a:close/>
                </a:path>
              </a:pathLst>
            </a:custGeom>
            <a:grpFill/>
            <a:ln>
              <a:solidFill>
                <a:srgbClr val="00336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40">
              <a:extLst>
                <a:ext uri="{FF2B5EF4-FFF2-40B4-BE49-F238E27FC236}">
                  <a16:creationId xmlns:a16="http://schemas.microsoft.com/office/drawing/2014/main" id="{E1DFAF1A-C1E0-4E53-9E00-68B6052AE1DB}"/>
                </a:ext>
              </a:extLst>
            </p:cNvPr>
            <p:cNvSpPr>
              <a:spLocks noEditPoints="1"/>
            </p:cNvSpPr>
            <p:nvPr/>
          </p:nvSpPr>
          <p:spPr bwMode="auto">
            <a:xfrm>
              <a:off x="3010517" y="1683596"/>
              <a:ext cx="143887" cy="104088"/>
            </a:xfrm>
            <a:custGeom>
              <a:avLst/>
              <a:gdLst>
                <a:gd name="T0" fmla="*/ 45 w 157"/>
                <a:gd name="T1" fmla="*/ 69 h 114"/>
                <a:gd name="T2" fmla="*/ 45 w 157"/>
                <a:gd name="T3" fmla="*/ 88 h 114"/>
                <a:gd name="T4" fmla="*/ 44 w 157"/>
                <a:gd name="T5" fmla="*/ 92 h 114"/>
                <a:gd name="T6" fmla="*/ 30 w 157"/>
                <a:gd name="T7" fmla="*/ 92 h 114"/>
                <a:gd name="T8" fmla="*/ 29 w 157"/>
                <a:gd name="T9" fmla="*/ 88 h 114"/>
                <a:gd name="T10" fmla="*/ 29 w 157"/>
                <a:gd name="T11" fmla="*/ 26 h 114"/>
                <a:gd name="T12" fmla="*/ 30 w 157"/>
                <a:gd name="T13" fmla="*/ 22 h 114"/>
                <a:gd name="T14" fmla="*/ 44 w 157"/>
                <a:gd name="T15" fmla="*/ 22 h 114"/>
                <a:gd name="T16" fmla="*/ 45 w 157"/>
                <a:gd name="T17" fmla="*/ 26 h 114"/>
                <a:gd name="T18" fmla="*/ 45 w 157"/>
                <a:gd name="T19" fmla="*/ 41 h 114"/>
                <a:gd name="T20" fmla="*/ 74 w 157"/>
                <a:gd name="T21" fmla="*/ 41 h 114"/>
                <a:gd name="T22" fmla="*/ 74 w 157"/>
                <a:gd name="T23" fmla="*/ 29 h 114"/>
                <a:gd name="T24" fmla="*/ 71 w 157"/>
                <a:gd name="T25" fmla="*/ 15 h 114"/>
                <a:gd name="T26" fmla="*/ 63 w 157"/>
                <a:gd name="T27" fmla="*/ 6 h 114"/>
                <a:gd name="T28" fmla="*/ 51 w 157"/>
                <a:gd name="T29" fmla="*/ 1 h 114"/>
                <a:gd name="T30" fmla="*/ 37 w 157"/>
                <a:gd name="T31" fmla="*/ 0 h 114"/>
                <a:gd name="T32" fmla="*/ 23 w 157"/>
                <a:gd name="T33" fmla="*/ 1 h 114"/>
                <a:gd name="T34" fmla="*/ 11 w 157"/>
                <a:gd name="T35" fmla="*/ 6 h 114"/>
                <a:gd name="T36" fmla="*/ 3 w 157"/>
                <a:gd name="T37" fmla="*/ 16 h 114"/>
                <a:gd name="T38" fmla="*/ 0 w 157"/>
                <a:gd name="T39" fmla="*/ 32 h 114"/>
                <a:gd name="T40" fmla="*/ 0 w 157"/>
                <a:gd name="T41" fmla="*/ 82 h 114"/>
                <a:gd name="T42" fmla="*/ 3 w 157"/>
                <a:gd name="T43" fmla="*/ 97 h 114"/>
                <a:gd name="T44" fmla="*/ 11 w 157"/>
                <a:gd name="T45" fmla="*/ 107 h 114"/>
                <a:gd name="T46" fmla="*/ 23 w 157"/>
                <a:gd name="T47" fmla="*/ 112 h 114"/>
                <a:gd name="T48" fmla="*/ 37 w 157"/>
                <a:gd name="T49" fmla="*/ 114 h 114"/>
                <a:gd name="T50" fmla="*/ 64 w 157"/>
                <a:gd name="T51" fmla="*/ 106 h 114"/>
                <a:gd name="T52" fmla="*/ 74 w 157"/>
                <a:gd name="T53" fmla="*/ 83 h 114"/>
                <a:gd name="T54" fmla="*/ 74 w 157"/>
                <a:gd name="T55" fmla="*/ 69 h 114"/>
                <a:gd name="T56" fmla="*/ 45 w 157"/>
                <a:gd name="T57" fmla="*/ 69 h 114"/>
                <a:gd name="T58" fmla="*/ 98 w 157"/>
                <a:gd name="T59" fmla="*/ 112 h 114"/>
                <a:gd name="T60" fmla="*/ 136 w 157"/>
                <a:gd name="T61" fmla="*/ 112 h 114"/>
                <a:gd name="T62" fmla="*/ 157 w 157"/>
                <a:gd name="T63" fmla="*/ 2 h 114"/>
                <a:gd name="T64" fmla="*/ 130 w 157"/>
                <a:gd name="T65" fmla="*/ 2 h 114"/>
                <a:gd name="T66" fmla="*/ 118 w 157"/>
                <a:gd name="T67" fmla="*/ 87 h 114"/>
                <a:gd name="T68" fmla="*/ 117 w 157"/>
                <a:gd name="T69" fmla="*/ 87 h 114"/>
                <a:gd name="T70" fmla="*/ 110 w 157"/>
                <a:gd name="T71" fmla="*/ 2 h 114"/>
                <a:gd name="T72" fmla="*/ 79 w 157"/>
                <a:gd name="T73" fmla="*/ 2 h 114"/>
                <a:gd name="T74" fmla="*/ 98 w 157"/>
                <a:gd name="T75" fmla="*/ 11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14">
                  <a:moveTo>
                    <a:pt x="45" y="69"/>
                  </a:moveTo>
                  <a:cubicBezTo>
                    <a:pt x="45" y="88"/>
                    <a:pt x="45" y="88"/>
                    <a:pt x="45" y="88"/>
                  </a:cubicBezTo>
                  <a:cubicBezTo>
                    <a:pt x="45" y="89"/>
                    <a:pt x="44" y="91"/>
                    <a:pt x="44" y="92"/>
                  </a:cubicBezTo>
                  <a:cubicBezTo>
                    <a:pt x="42" y="98"/>
                    <a:pt x="32" y="98"/>
                    <a:pt x="30" y="92"/>
                  </a:cubicBezTo>
                  <a:cubicBezTo>
                    <a:pt x="29" y="91"/>
                    <a:pt x="29" y="89"/>
                    <a:pt x="29" y="88"/>
                  </a:cubicBezTo>
                  <a:cubicBezTo>
                    <a:pt x="29" y="26"/>
                    <a:pt x="29" y="26"/>
                    <a:pt x="29" y="26"/>
                  </a:cubicBezTo>
                  <a:cubicBezTo>
                    <a:pt x="29" y="25"/>
                    <a:pt x="29" y="23"/>
                    <a:pt x="30" y="22"/>
                  </a:cubicBezTo>
                  <a:cubicBezTo>
                    <a:pt x="32" y="16"/>
                    <a:pt x="42" y="16"/>
                    <a:pt x="44" y="22"/>
                  </a:cubicBezTo>
                  <a:cubicBezTo>
                    <a:pt x="44" y="23"/>
                    <a:pt x="45" y="25"/>
                    <a:pt x="45" y="26"/>
                  </a:cubicBezTo>
                  <a:cubicBezTo>
                    <a:pt x="45" y="41"/>
                    <a:pt x="45" y="41"/>
                    <a:pt x="45" y="41"/>
                  </a:cubicBezTo>
                  <a:cubicBezTo>
                    <a:pt x="74" y="41"/>
                    <a:pt x="74" y="41"/>
                    <a:pt x="74" y="41"/>
                  </a:cubicBezTo>
                  <a:cubicBezTo>
                    <a:pt x="74" y="29"/>
                    <a:pt x="74" y="29"/>
                    <a:pt x="74" y="29"/>
                  </a:cubicBezTo>
                  <a:cubicBezTo>
                    <a:pt x="74" y="23"/>
                    <a:pt x="73" y="18"/>
                    <a:pt x="71" y="15"/>
                  </a:cubicBezTo>
                  <a:cubicBezTo>
                    <a:pt x="69" y="11"/>
                    <a:pt x="66" y="8"/>
                    <a:pt x="63" y="6"/>
                  </a:cubicBezTo>
                  <a:cubicBezTo>
                    <a:pt x="60" y="3"/>
                    <a:pt x="56" y="2"/>
                    <a:pt x="51" y="1"/>
                  </a:cubicBezTo>
                  <a:cubicBezTo>
                    <a:pt x="47" y="0"/>
                    <a:pt x="42" y="0"/>
                    <a:pt x="37" y="0"/>
                  </a:cubicBezTo>
                  <a:cubicBezTo>
                    <a:pt x="32" y="0"/>
                    <a:pt x="27" y="0"/>
                    <a:pt x="23" y="1"/>
                  </a:cubicBezTo>
                  <a:cubicBezTo>
                    <a:pt x="18" y="2"/>
                    <a:pt x="15" y="4"/>
                    <a:pt x="11" y="6"/>
                  </a:cubicBezTo>
                  <a:cubicBezTo>
                    <a:pt x="8" y="9"/>
                    <a:pt x="5" y="12"/>
                    <a:pt x="3" y="16"/>
                  </a:cubicBezTo>
                  <a:cubicBezTo>
                    <a:pt x="1" y="20"/>
                    <a:pt x="0" y="26"/>
                    <a:pt x="0" y="32"/>
                  </a:cubicBezTo>
                  <a:cubicBezTo>
                    <a:pt x="0" y="82"/>
                    <a:pt x="0" y="82"/>
                    <a:pt x="0" y="82"/>
                  </a:cubicBezTo>
                  <a:cubicBezTo>
                    <a:pt x="0" y="88"/>
                    <a:pt x="1" y="93"/>
                    <a:pt x="3" y="97"/>
                  </a:cubicBezTo>
                  <a:cubicBezTo>
                    <a:pt x="5" y="102"/>
                    <a:pt x="8" y="105"/>
                    <a:pt x="11" y="107"/>
                  </a:cubicBezTo>
                  <a:cubicBezTo>
                    <a:pt x="15" y="110"/>
                    <a:pt x="18" y="111"/>
                    <a:pt x="23" y="112"/>
                  </a:cubicBezTo>
                  <a:cubicBezTo>
                    <a:pt x="27" y="113"/>
                    <a:pt x="32" y="114"/>
                    <a:pt x="37" y="114"/>
                  </a:cubicBezTo>
                  <a:cubicBezTo>
                    <a:pt x="49" y="114"/>
                    <a:pt x="58" y="111"/>
                    <a:pt x="64" y="106"/>
                  </a:cubicBezTo>
                  <a:cubicBezTo>
                    <a:pt x="71" y="101"/>
                    <a:pt x="74" y="94"/>
                    <a:pt x="74" y="83"/>
                  </a:cubicBezTo>
                  <a:cubicBezTo>
                    <a:pt x="74" y="69"/>
                    <a:pt x="74" y="69"/>
                    <a:pt x="74" y="69"/>
                  </a:cubicBezTo>
                  <a:lnTo>
                    <a:pt x="45" y="69"/>
                  </a:lnTo>
                  <a:close/>
                  <a:moveTo>
                    <a:pt x="98" y="112"/>
                  </a:moveTo>
                  <a:cubicBezTo>
                    <a:pt x="136" y="112"/>
                    <a:pt x="136" y="112"/>
                    <a:pt x="136" y="112"/>
                  </a:cubicBezTo>
                  <a:cubicBezTo>
                    <a:pt x="157" y="2"/>
                    <a:pt x="157" y="2"/>
                    <a:pt x="157" y="2"/>
                  </a:cubicBezTo>
                  <a:cubicBezTo>
                    <a:pt x="130" y="2"/>
                    <a:pt x="130" y="2"/>
                    <a:pt x="130" y="2"/>
                  </a:cubicBezTo>
                  <a:cubicBezTo>
                    <a:pt x="118" y="87"/>
                    <a:pt x="118" y="87"/>
                    <a:pt x="118" y="87"/>
                  </a:cubicBezTo>
                  <a:cubicBezTo>
                    <a:pt x="117" y="87"/>
                    <a:pt x="117" y="87"/>
                    <a:pt x="117" y="87"/>
                  </a:cubicBezTo>
                  <a:cubicBezTo>
                    <a:pt x="110" y="2"/>
                    <a:pt x="110" y="2"/>
                    <a:pt x="110" y="2"/>
                  </a:cubicBezTo>
                  <a:cubicBezTo>
                    <a:pt x="79" y="2"/>
                    <a:pt x="79" y="2"/>
                    <a:pt x="79" y="2"/>
                  </a:cubicBezTo>
                  <a:lnTo>
                    <a:pt x="98" y="112"/>
                  </a:lnTo>
                  <a:close/>
                </a:path>
              </a:pathLst>
            </a:custGeom>
            <a:grpFill/>
            <a:ln>
              <a:solidFill>
                <a:srgbClr val="00336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44" name="Group 43">
            <a:extLst>
              <a:ext uri="{FF2B5EF4-FFF2-40B4-BE49-F238E27FC236}">
                <a16:creationId xmlns:a16="http://schemas.microsoft.com/office/drawing/2014/main" id="{05338207-F528-4D62-A58A-F2195DB398E0}"/>
              </a:ext>
            </a:extLst>
          </p:cNvPr>
          <p:cNvGrpSpPr/>
          <p:nvPr/>
        </p:nvGrpSpPr>
        <p:grpSpPr>
          <a:xfrm>
            <a:off x="12664241" y="8984798"/>
            <a:ext cx="878406" cy="639885"/>
            <a:chOff x="5583238" y="1149350"/>
            <a:chExt cx="608012" cy="442913"/>
          </a:xfrm>
          <a:noFill/>
        </p:grpSpPr>
        <p:sp>
          <p:nvSpPr>
            <p:cNvPr id="45" name="Freeform 64">
              <a:extLst>
                <a:ext uri="{FF2B5EF4-FFF2-40B4-BE49-F238E27FC236}">
                  <a16:creationId xmlns:a16="http://schemas.microsoft.com/office/drawing/2014/main" id="{34F54B04-5E3F-4397-B230-D925B3EB846D}"/>
                </a:ext>
              </a:extLst>
            </p:cNvPr>
            <p:cNvSpPr>
              <a:spLocks/>
            </p:cNvSpPr>
            <p:nvPr/>
          </p:nvSpPr>
          <p:spPr bwMode="auto">
            <a:xfrm>
              <a:off x="5654675" y="1497013"/>
              <a:ext cx="315913" cy="95250"/>
            </a:xfrm>
            <a:custGeom>
              <a:avLst/>
              <a:gdLst>
                <a:gd name="T0" fmla="*/ 0 w 145"/>
                <a:gd name="T1" fmla="*/ 44 h 44"/>
                <a:gd name="T2" fmla="*/ 145 w 145"/>
                <a:gd name="T3" fmla="*/ 44 h 44"/>
                <a:gd name="T4" fmla="*/ 130 w 145"/>
                <a:gd name="T5" fmla="*/ 19 h 44"/>
                <a:gd name="T6" fmla="*/ 130 w 145"/>
                <a:gd name="T7" fmla="*/ 19 h 44"/>
                <a:gd name="T8" fmla="*/ 130 w 145"/>
                <a:gd name="T9" fmla="*/ 7 h 44"/>
                <a:gd name="T10" fmla="*/ 123 w 145"/>
                <a:gd name="T11" fmla="*/ 0 h 44"/>
                <a:gd name="T12" fmla="*/ 22 w 145"/>
                <a:gd name="T13" fmla="*/ 0 h 44"/>
                <a:gd name="T14" fmla="*/ 14 w 145"/>
                <a:gd name="T15" fmla="*/ 7 h 44"/>
                <a:gd name="T16" fmla="*/ 14 w 145"/>
                <a:gd name="T17" fmla="*/ 19 h 44"/>
                <a:gd name="T18" fmla="*/ 0 w 145"/>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44">
                  <a:moveTo>
                    <a:pt x="0" y="44"/>
                  </a:moveTo>
                  <a:cubicBezTo>
                    <a:pt x="145" y="44"/>
                    <a:pt x="145" y="44"/>
                    <a:pt x="145" y="44"/>
                  </a:cubicBezTo>
                  <a:cubicBezTo>
                    <a:pt x="145" y="26"/>
                    <a:pt x="130" y="19"/>
                    <a:pt x="130" y="19"/>
                  </a:cubicBezTo>
                  <a:cubicBezTo>
                    <a:pt x="130" y="19"/>
                    <a:pt x="130" y="19"/>
                    <a:pt x="130" y="19"/>
                  </a:cubicBezTo>
                  <a:cubicBezTo>
                    <a:pt x="130" y="7"/>
                    <a:pt x="130" y="7"/>
                    <a:pt x="130" y="7"/>
                  </a:cubicBezTo>
                  <a:cubicBezTo>
                    <a:pt x="130" y="3"/>
                    <a:pt x="127" y="0"/>
                    <a:pt x="123" y="0"/>
                  </a:cubicBezTo>
                  <a:cubicBezTo>
                    <a:pt x="22" y="0"/>
                    <a:pt x="22" y="0"/>
                    <a:pt x="22" y="0"/>
                  </a:cubicBezTo>
                  <a:cubicBezTo>
                    <a:pt x="18" y="0"/>
                    <a:pt x="14" y="3"/>
                    <a:pt x="14" y="7"/>
                  </a:cubicBezTo>
                  <a:cubicBezTo>
                    <a:pt x="14" y="19"/>
                    <a:pt x="14" y="19"/>
                    <a:pt x="14" y="19"/>
                  </a:cubicBezTo>
                  <a:cubicBezTo>
                    <a:pt x="14" y="19"/>
                    <a:pt x="0" y="26"/>
                    <a:pt x="0" y="44"/>
                  </a:cubicBezTo>
                  <a:close/>
                </a:path>
              </a:pathLst>
            </a:custGeom>
            <a:grpFill/>
            <a:ln w="9525">
              <a:solidFill>
                <a:srgbClr val="003478"/>
              </a:solidFill>
              <a:round/>
              <a:headEnd/>
              <a:tailEnd/>
            </a:ln>
            <a:extLst/>
          </p:spPr>
          <p:txBody>
            <a:bodyPr vert="horz" wrap="square" lIns="91440" tIns="45720" rIns="91440" bIns="45720" numCol="1" anchor="t" anchorCtr="0" compatLnSpc="1">
              <a:prstTxWarp prst="textNoShape">
                <a:avLst/>
              </a:prstTxWarp>
            </a:bodyPr>
            <a:lstStyle/>
            <a:p>
              <a:endParaRPr lang="en-IE"/>
            </a:p>
          </p:txBody>
        </p:sp>
        <p:sp>
          <p:nvSpPr>
            <p:cNvPr id="46" name="Freeform 65">
              <a:extLst>
                <a:ext uri="{FF2B5EF4-FFF2-40B4-BE49-F238E27FC236}">
                  <a16:creationId xmlns:a16="http://schemas.microsoft.com/office/drawing/2014/main" id="{268DBFA2-2DCB-4626-AE97-924FCD5D8390}"/>
                </a:ext>
              </a:extLst>
            </p:cNvPr>
            <p:cNvSpPr>
              <a:spLocks/>
            </p:cNvSpPr>
            <p:nvPr/>
          </p:nvSpPr>
          <p:spPr bwMode="auto">
            <a:xfrm>
              <a:off x="5583238" y="1444625"/>
              <a:ext cx="106363" cy="39688"/>
            </a:xfrm>
            <a:custGeom>
              <a:avLst/>
              <a:gdLst>
                <a:gd name="T0" fmla="*/ 48 w 49"/>
                <a:gd name="T1" fmla="*/ 6 h 18"/>
                <a:gd name="T2" fmla="*/ 42 w 49"/>
                <a:gd name="T3" fmla="*/ 0 h 18"/>
                <a:gd name="T4" fmla="*/ 6 w 49"/>
                <a:gd name="T5" fmla="*/ 6 h 18"/>
                <a:gd name="T6" fmla="*/ 1 w 49"/>
                <a:gd name="T7" fmla="*/ 12 h 18"/>
                <a:gd name="T8" fmla="*/ 6 w 49"/>
                <a:gd name="T9" fmla="*/ 18 h 18"/>
                <a:gd name="T10" fmla="*/ 43 w 49"/>
                <a:gd name="T11" fmla="*/ 12 h 18"/>
                <a:gd name="T12" fmla="*/ 48 w 49"/>
                <a:gd name="T13" fmla="*/ 6 h 18"/>
              </a:gdLst>
              <a:ahLst/>
              <a:cxnLst>
                <a:cxn ang="0">
                  <a:pos x="T0" y="T1"/>
                </a:cxn>
                <a:cxn ang="0">
                  <a:pos x="T2" y="T3"/>
                </a:cxn>
                <a:cxn ang="0">
                  <a:pos x="T4" y="T5"/>
                </a:cxn>
                <a:cxn ang="0">
                  <a:pos x="T6" y="T7"/>
                </a:cxn>
                <a:cxn ang="0">
                  <a:pos x="T8" y="T9"/>
                </a:cxn>
                <a:cxn ang="0">
                  <a:pos x="T10" y="T11"/>
                </a:cxn>
                <a:cxn ang="0">
                  <a:pos x="T12" y="T13"/>
                </a:cxn>
              </a:cxnLst>
              <a:rect l="0" t="0" r="r" b="b"/>
              <a:pathLst>
                <a:path w="49" h="18">
                  <a:moveTo>
                    <a:pt x="48" y="6"/>
                  </a:moveTo>
                  <a:cubicBezTo>
                    <a:pt x="48" y="2"/>
                    <a:pt x="45" y="0"/>
                    <a:pt x="42" y="0"/>
                  </a:cubicBezTo>
                  <a:cubicBezTo>
                    <a:pt x="6" y="6"/>
                    <a:pt x="6" y="6"/>
                    <a:pt x="6" y="6"/>
                  </a:cubicBezTo>
                  <a:cubicBezTo>
                    <a:pt x="2" y="6"/>
                    <a:pt x="0" y="9"/>
                    <a:pt x="1" y="12"/>
                  </a:cubicBezTo>
                  <a:cubicBezTo>
                    <a:pt x="1" y="15"/>
                    <a:pt x="4" y="18"/>
                    <a:pt x="6" y="18"/>
                  </a:cubicBezTo>
                  <a:cubicBezTo>
                    <a:pt x="43" y="12"/>
                    <a:pt x="43" y="12"/>
                    <a:pt x="43" y="12"/>
                  </a:cubicBezTo>
                  <a:cubicBezTo>
                    <a:pt x="48" y="12"/>
                    <a:pt x="49" y="8"/>
                    <a:pt x="48" y="6"/>
                  </a:cubicBezTo>
                  <a:close/>
                </a:path>
              </a:pathLst>
            </a:custGeom>
            <a:grpFill/>
            <a:ln w="9525">
              <a:solidFill>
                <a:srgbClr val="003478"/>
              </a:solidFill>
              <a:round/>
              <a:headEnd/>
              <a:tailEnd/>
            </a:ln>
            <a:extLst/>
          </p:spPr>
          <p:txBody>
            <a:bodyPr vert="horz" wrap="square" lIns="91440" tIns="45720" rIns="91440" bIns="45720" numCol="1" anchor="t" anchorCtr="0" compatLnSpc="1">
              <a:prstTxWarp prst="textNoShape">
                <a:avLst/>
              </a:prstTxWarp>
            </a:bodyPr>
            <a:lstStyle/>
            <a:p>
              <a:endParaRPr lang="en-IE"/>
            </a:p>
          </p:txBody>
        </p:sp>
        <p:sp>
          <p:nvSpPr>
            <p:cNvPr id="47" name="Freeform 66">
              <a:extLst>
                <a:ext uri="{FF2B5EF4-FFF2-40B4-BE49-F238E27FC236}">
                  <a16:creationId xmlns:a16="http://schemas.microsoft.com/office/drawing/2014/main" id="{6C8E16B8-AA94-4A8B-9CE8-4CD4762DEB26}"/>
                </a:ext>
              </a:extLst>
            </p:cNvPr>
            <p:cNvSpPr>
              <a:spLocks/>
            </p:cNvSpPr>
            <p:nvPr/>
          </p:nvSpPr>
          <p:spPr bwMode="auto">
            <a:xfrm>
              <a:off x="5592763" y="1343025"/>
              <a:ext cx="101600" cy="68263"/>
            </a:xfrm>
            <a:custGeom>
              <a:avLst/>
              <a:gdLst>
                <a:gd name="T0" fmla="*/ 4 w 47"/>
                <a:gd name="T1" fmla="*/ 12 h 32"/>
                <a:gd name="T2" fmla="*/ 37 w 47"/>
                <a:gd name="T3" fmla="*/ 31 h 32"/>
                <a:gd name="T4" fmla="*/ 40 w 47"/>
                <a:gd name="T5" fmla="*/ 32 h 32"/>
                <a:gd name="T6" fmla="*/ 45 w 47"/>
                <a:gd name="T7" fmla="*/ 28 h 32"/>
                <a:gd name="T8" fmla="*/ 43 w 47"/>
                <a:gd name="T9" fmla="*/ 20 h 32"/>
                <a:gd name="T10" fmla="*/ 10 w 47"/>
                <a:gd name="T11" fmla="*/ 2 h 32"/>
                <a:gd name="T12" fmla="*/ 2 w 47"/>
                <a:gd name="T13" fmla="*/ 4 h 32"/>
                <a:gd name="T14" fmla="*/ 4 w 47"/>
                <a:gd name="T15" fmla="*/ 1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2">
                  <a:moveTo>
                    <a:pt x="4" y="12"/>
                  </a:moveTo>
                  <a:cubicBezTo>
                    <a:pt x="37" y="31"/>
                    <a:pt x="37" y="31"/>
                    <a:pt x="37" y="31"/>
                  </a:cubicBezTo>
                  <a:cubicBezTo>
                    <a:pt x="38" y="31"/>
                    <a:pt x="39" y="32"/>
                    <a:pt x="40" y="32"/>
                  </a:cubicBezTo>
                  <a:cubicBezTo>
                    <a:pt x="42" y="32"/>
                    <a:pt x="44" y="30"/>
                    <a:pt x="45" y="28"/>
                  </a:cubicBezTo>
                  <a:cubicBezTo>
                    <a:pt x="47" y="26"/>
                    <a:pt x="46" y="22"/>
                    <a:pt x="43" y="20"/>
                  </a:cubicBezTo>
                  <a:cubicBezTo>
                    <a:pt x="10" y="2"/>
                    <a:pt x="10" y="2"/>
                    <a:pt x="10" y="2"/>
                  </a:cubicBezTo>
                  <a:cubicBezTo>
                    <a:pt x="7" y="0"/>
                    <a:pt x="4" y="1"/>
                    <a:pt x="2" y="4"/>
                  </a:cubicBezTo>
                  <a:cubicBezTo>
                    <a:pt x="0" y="7"/>
                    <a:pt x="1" y="11"/>
                    <a:pt x="4" y="12"/>
                  </a:cubicBezTo>
                  <a:close/>
                </a:path>
              </a:pathLst>
            </a:custGeom>
            <a:grpFill/>
            <a:ln w="9525">
              <a:solidFill>
                <a:srgbClr val="003478"/>
              </a:solidFill>
              <a:round/>
              <a:headEnd/>
              <a:tailEnd/>
            </a:ln>
            <a:extLst/>
          </p:spPr>
          <p:txBody>
            <a:bodyPr vert="horz" wrap="square" lIns="91440" tIns="45720" rIns="91440" bIns="45720" numCol="1" anchor="t" anchorCtr="0" compatLnSpc="1">
              <a:prstTxWarp prst="textNoShape">
                <a:avLst/>
              </a:prstTxWarp>
            </a:bodyPr>
            <a:lstStyle/>
            <a:p>
              <a:endParaRPr lang="en-IE"/>
            </a:p>
          </p:txBody>
        </p:sp>
        <p:sp>
          <p:nvSpPr>
            <p:cNvPr id="48" name="Freeform 67">
              <a:extLst>
                <a:ext uri="{FF2B5EF4-FFF2-40B4-BE49-F238E27FC236}">
                  <a16:creationId xmlns:a16="http://schemas.microsoft.com/office/drawing/2014/main" id="{3D43ECC5-1548-4ED8-B4DC-18C447BEDF5E}"/>
                </a:ext>
              </a:extLst>
            </p:cNvPr>
            <p:cNvSpPr>
              <a:spLocks noEditPoints="1"/>
            </p:cNvSpPr>
            <p:nvPr/>
          </p:nvSpPr>
          <p:spPr bwMode="auto">
            <a:xfrm>
              <a:off x="5718175" y="1149350"/>
              <a:ext cx="473075" cy="342900"/>
            </a:xfrm>
            <a:custGeom>
              <a:avLst/>
              <a:gdLst>
                <a:gd name="T0" fmla="*/ 82 w 217"/>
                <a:gd name="T1" fmla="*/ 137 h 158"/>
                <a:gd name="T2" fmla="*/ 80 w 217"/>
                <a:gd name="T3" fmla="*/ 123 h 158"/>
                <a:gd name="T4" fmla="*/ 90 w 217"/>
                <a:gd name="T5" fmla="*/ 102 h 158"/>
                <a:gd name="T6" fmla="*/ 193 w 217"/>
                <a:gd name="T7" fmla="*/ 153 h 158"/>
                <a:gd name="T8" fmla="*/ 213 w 217"/>
                <a:gd name="T9" fmla="*/ 142 h 158"/>
                <a:gd name="T10" fmla="*/ 208 w 217"/>
                <a:gd name="T11" fmla="*/ 118 h 158"/>
                <a:gd name="T12" fmla="*/ 101 w 217"/>
                <a:gd name="T13" fmla="*/ 75 h 158"/>
                <a:gd name="T14" fmla="*/ 112 w 217"/>
                <a:gd name="T15" fmla="*/ 53 h 158"/>
                <a:gd name="T16" fmla="*/ 112 w 217"/>
                <a:gd name="T17" fmla="*/ 53 h 158"/>
                <a:gd name="T18" fmla="*/ 123 w 217"/>
                <a:gd name="T19" fmla="*/ 45 h 158"/>
                <a:gd name="T20" fmla="*/ 117 w 217"/>
                <a:gd name="T21" fmla="*/ 28 h 158"/>
                <a:gd name="T22" fmla="*/ 60 w 217"/>
                <a:gd name="T23" fmla="*/ 3 h 158"/>
                <a:gd name="T24" fmla="*/ 43 w 217"/>
                <a:gd name="T25" fmla="*/ 10 h 158"/>
                <a:gd name="T26" fmla="*/ 45 w 217"/>
                <a:gd name="T27" fmla="*/ 23 h 158"/>
                <a:gd name="T28" fmla="*/ 14 w 217"/>
                <a:gd name="T29" fmla="*/ 94 h 158"/>
                <a:gd name="T30" fmla="*/ 2 w 217"/>
                <a:gd name="T31" fmla="*/ 102 h 158"/>
                <a:gd name="T32" fmla="*/ 9 w 217"/>
                <a:gd name="T33" fmla="*/ 118 h 158"/>
                <a:gd name="T34" fmla="*/ 66 w 217"/>
                <a:gd name="T35" fmla="*/ 144 h 158"/>
                <a:gd name="T36" fmla="*/ 82 w 217"/>
                <a:gd name="T37" fmla="*/ 137 h 158"/>
                <a:gd name="T38" fmla="*/ 38 w 217"/>
                <a:gd name="T39" fmla="*/ 104 h 158"/>
                <a:gd name="T40" fmla="*/ 28 w 217"/>
                <a:gd name="T41" fmla="*/ 100 h 158"/>
                <a:gd name="T42" fmla="*/ 58 w 217"/>
                <a:gd name="T43" fmla="*/ 30 h 158"/>
                <a:gd name="T44" fmla="*/ 69 w 217"/>
                <a:gd name="T45" fmla="*/ 35 h 158"/>
                <a:gd name="T46" fmla="*/ 38 w 217"/>
                <a:gd name="T47" fmla="*/ 10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7" h="158">
                  <a:moveTo>
                    <a:pt x="82" y="137"/>
                  </a:moveTo>
                  <a:cubicBezTo>
                    <a:pt x="85" y="132"/>
                    <a:pt x="84" y="127"/>
                    <a:pt x="80" y="123"/>
                  </a:cubicBezTo>
                  <a:cubicBezTo>
                    <a:pt x="90" y="102"/>
                    <a:pt x="90" y="102"/>
                    <a:pt x="90" y="102"/>
                  </a:cubicBezTo>
                  <a:cubicBezTo>
                    <a:pt x="193" y="153"/>
                    <a:pt x="193" y="153"/>
                    <a:pt x="193" y="153"/>
                  </a:cubicBezTo>
                  <a:cubicBezTo>
                    <a:pt x="202" y="158"/>
                    <a:pt x="210" y="149"/>
                    <a:pt x="213" y="142"/>
                  </a:cubicBezTo>
                  <a:cubicBezTo>
                    <a:pt x="216" y="134"/>
                    <a:pt x="217" y="122"/>
                    <a:pt x="208" y="118"/>
                  </a:cubicBezTo>
                  <a:cubicBezTo>
                    <a:pt x="101" y="75"/>
                    <a:pt x="101" y="75"/>
                    <a:pt x="101" y="75"/>
                  </a:cubicBezTo>
                  <a:cubicBezTo>
                    <a:pt x="112" y="53"/>
                    <a:pt x="112" y="53"/>
                    <a:pt x="112" y="53"/>
                  </a:cubicBezTo>
                  <a:cubicBezTo>
                    <a:pt x="112" y="53"/>
                    <a:pt x="112" y="53"/>
                    <a:pt x="112" y="53"/>
                  </a:cubicBezTo>
                  <a:cubicBezTo>
                    <a:pt x="116" y="53"/>
                    <a:pt x="121" y="50"/>
                    <a:pt x="123" y="45"/>
                  </a:cubicBezTo>
                  <a:cubicBezTo>
                    <a:pt x="126" y="39"/>
                    <a:pt x="123" y="31"/>
                    <a:pt x="117" y="28"/>
                  </a:cubicBezTo>
                  <a:cubicBezTo>
                    <a:pt x="60" y="3"/>
                    <a:pt x="60" y="3"/>
                    <a:pt x="60" y="3"/>
                  </a:cubicBezTo>
                  <a:cubicBezTo>
                    <a:pt x="53" y="0"/>
                    <a:pt x="46" y="3"/>
                    <a:pt x="43" y="10"/>
                  </a:cubicBezTo>
                  <a:cubicBezTo>
                    <a:pt x="41" y="14"/>
                    <a:pt x="42" y="20"/>
                    <a:pt x="45" y="23"/>
                  </a:cubicBezTo>
                  <a:cubicBezTo>
                    <a:pt x="14" y="94"/>
                    <a:pt x="14" y="94"/>
                    <a:pt x="14" y="94"/>
                  </a:cubicBezTo>
                  <a:cubicBezTo>
                    <a:pt x="9" y="94"/>
                    <a:pt x="5" y="97"/>
                    <a:pt x="2" y="102"/>
                  </a:cubicBezTo>
                  <a:cubicBezTo>
                    <a:pt x="0" y="108"/>
                    <a:pt x="2" y="116"/>
                    <a:pt x="9" y="118"/>
                  </a:cubicBezTo>
                  <a:cubicBezTo>
                    <a:pt x="66" y="144"/>
                    <a:pt x="66" y="144"/>
                    <a:pt x="66" y="144"/>
                  </a:cubicBezTo>
                  <a:cubicBezTo>
                    <a:pt x="75" y="147"/>
                    <a:pt x="80" y="141"/>
                    <a:pt x="82" y="137"/>
                  </a:cubicBezTo>
                  <a:close/>
                  <a:moveTo>
                    <a:pt x="38" y="104"/>
                  </a:moveTo>
                  <a:cubicBezTo>
                    <a:pt x="28" y="100"/>
                    <a:pt x="28" y="100"/>
                    <a:pt x="28" y="100"/>
                  </a:cubicBezTo>
                  <a:cubicBezTo>
                    <a:pt x="58" y="30"/>
                    <a:pt x="58" y="30"/>
                    <a:pt x="58" y="30"/>
                  </a:cubicBezTo>
                  <a:cubicBezTo>
                    <a:pt x="69" y="35"/>
                    <a:pt x="69" y="35"/>
                    <a:pt x="69" y="35"/>
                  </a:cubicBezTo>
                  <a:lnTo>
                    <a:pt x="38" y="104"/>
                  </a:lnTo>
                  <a:close/>
                </a:path>
              </a:pathLst>
            </a:custGeom>
            <a:grpFill/>
            <a:ln w="9525">
              <a:solidFill>
                <a:srgbClr val="003478"/>
              </a:solidFill>
              <a:round/>
              <a:headEnd/>
              <a:tailEnd/>
            </a:ln>
            <a:extLst/>
          </p:spPr>
          <p:txBody>
            <a:bodyPr vert="horz" wrap="square" lIns="91440" tIns="45720" rIns="91440" bIns="45720" numCol="1" anchor="t" anchorCtr="0" compatLnSpc="1">
              <a:prstTxWarp prst="textNoShape">
                <a:avLst/>
              </a:prstTxWarp>
            </a:bodyPr>
            <a:lstStyle/>
            <a:p>
              <a:endParaRPr lang="en-IE"/>
            </a:p>
          </p:txBody>
        </p:sp>
      </p:grpSp>
      <p:grpSp>
        <p:nvGrpSpPr>
          <p:cNvPr id="2" name="Group 1">
            <a:extLst>
              <a:ext uri="{FF2B5EF4-FFF2-40B4-BE49-F238E27FC236}">
                <a16:creationId xmlns:a16="http://schemas.microsoft.com/office/drawing/2014/main" id="{6F524C49-499F-4CDC-BAB3-DF7A45C07595}"/>
              </a:ext>
            </a:extLst>
          </p:cNvPr>
          <p:cNvGrpSpPr/>
          <p:nvPr/>
        </p:nvGrpSpPr>
        <p:grpSpPr>
          <a:xfrm>
            <a:off x="8682424" y="7140292"/>
            <a:ext cx="726793" cy="720000"/>
            <a:chOff x="6734483" y="1335565"/>
            <a:chExt cx="726793" cy="720000"/>
          </a:xfrm>
        </p:grpSpPr>
        <p:sp>
          <p:nvSpPr>
            <p:cNvPr id="62" name="Freeform 38">
              <a:extLst>
                <a:ext uri="{FF2B5EF4-FFF2-40B4-BE49-F238E27FC236}">
                  <a16:creationId xmlns:a16="http://schemas.microsoft.com/office/drawing/2014/main" id="{3650B0A9-89CA-4870-818F-5FF77C013B49}"/>
                </a:ext>
              </a:extLst>
            </p:cNvPr>
            <p:cNvSpPr>
              <a:spLocks noEditPoints="1"/>
            </p:cNvSpPr>
            <p:nvPr/>
          </p:nvSpPr>
          <p:spPr bwMode="auto">
            <a:xfrm>
              <a:off x="6734483" y="1335565"/>
              <a:ext cx="726793" cy="720000"/>
            </a:xfrm>
            <a:custGeom>
              <a:avLst/>
              <a:gdLst>
                <a:gd name="T0" fmla="*/ 204 w 214"/>
                <a:gd name="T1" fmla="*/ 123 h 212"/>
                <a:gd name="T2" fmla="*/ 214 w 214"/>
                <a:gd name="T3" fmla="*/ 106 h 212"/>
                <a:gd name="T4" fmla="*/ 204 w 214"/>
                <a:gd name="T5" fmla="*/ 89 h 212"/>
                <a:gd name="T6" fmla="*/ 208 w 214"/>
                <a:gd name="T7" fmla="*/ 69 h 212"/>
                <a:gd name="T8" fmla="*/ 192 w 214"/>
                <a:gd name="T9" fmla="*/ 57 h 212"/>
                <a:gd name="T10" fmla="*/ 189 w 214"/>
                <a:gd name="T11" fmla="*/ 37 h 212"/>
                <a:gd name="T12" fmla="*/ 170 w 214"/>
                <a:gd name="T13" fmla="*/ 30 h 212"/>
                <a:gd name="T14" fmla="*/ 160 w 214"/>
                <a:gd name="T15" fmla="*/ 13 h 212"/>
                <a:gd name="T16" fmla="*/ 141 w 214"/>
                <a:gd name="T17" fmla="*/ 13 h 212"/>
                <a:gd name="T18" fmla="*/ 126 w 214"/>
                <a:gd name="T19" fmla="*/ 1 h 212"/>
                <a:gd name="T20" fmla="*/ 107 w 214"/>
                <a:gd name="T21" fmla="*/ 7 h 212"/>
                <a:gd name="T22" fmla="*/ 88 w 214"/>
                <a:gd name="T23" fmla="*/ 1 h 212"/>
                <a:gd name="T24" fmla="*/ 73 w 214"/>
                <a:gd name="T25" fmla="*/ 13 h 212"/>
                <a:gd name="T26" fmla="*/ 53 w 214"/>
                <a:gd name="T27" fmla="*/ 13 h 212"/>
                <a:gd name="T28" fmla="*/ 44 w 214"/>
                <a:gd name="T29" fmla="*/ 30 h 212"/>
                <a:gd name="T30" fmla="*/ 25 w 214"/>
                <a:gd name="T31" fmla="*/ 37 h 212"/>
                <a:gd name="T32" fmla="*/ 22 w 214"/>
                <a:gd name="T33" fmla="*/ 57 h 212"/>
                <a:gd name="T34" fmla="*/ 6 w 214"/>
                <a:gd name="T35" fmla="*/ 69 h 212"/>
                <a:gd name="T36" fmla="*/ 10 w 214"/>
                <a:gd name="T37" fmla="*/ 89 h 212"/>
                <a:gd name="T38" fmla="*/ 0 w 214"/>
                <a:gd name="T39" fmla="*/ 106 h 212"/>
                <a:gd name="T40" fmla="*/ 10 w 214"/>
                <a:gd name="T41" fmla="*/ 123 h 212"/>
                <a:gd name="T42" fmla="*/ 6 w 214"/>
                <a:gd name="T43" fmla="*/ 142 h 212"/>
                <a:gd name="T44" fmla="*/ 22 w 214"/>
                <a:gd name="T45" fmla="*/ 155 h 212"/>
                <a:gd name="T46" fmla="*/ 25 w 214"/>
                <a:gd name="T47" fmla="*/ 175 h 212"/>
                <a:gd name="T48" fmla="*/ 44 w 214"/>
                <a:gd name="T49" fmla="*/ 181 h 212"/>
                <a:gd name="T50" fmla="*/ 53 w 214"/>
                <a:gd name="T51" fmla="*/ 199 h 212"/>
                <a:gd name="T52" fmla="*/ 73 w 214"/>
                <a:gd name="T53" fmla="*/ 198 h 212"/>
                <a:gd name="T54" fmla="*/ 88 w 214"/>
                <a:gd name="T55" fmla="*/ 211 h 212"/>
                <a:gd name="T56" fmla="*/ 107 w 214"/>
                <a:gd name="T57" fmla="*/ 204 h 212"/>
                <a:gd name="T58" fmla="*/ 126 w 214"/>
                <a:gd name="T59" fmla="*/ 211 h 212"/>
                <a:gd name="T60" fmla="*/ 141 w 214"/>
                <a:gd name="T61" fmla="*/ 198 h 212"/>
                <a:gd name="T62" fmla="*/ 160 w 214"/>
                <a:gd name="T63" fmla="*/ 199 h 212"/>
                <a:gd name="T64" fmla="*/ 170 w 214"/>
                <a:gd name="T65" fmla="*/ 181 h 212"/>
                <a:gd name="T66" fmla="*/ 189 w 214"/>
                <a:gd name="T67" fmla="*/ 175 h 212"/>
                <a:gd name="T68" fmla="*/ 192 w 214"/>
                <a:gd name="T69" fmla="*/ 155 h 212"/>
                <a:gd name="T70" fmla="*/ 208 w 214"/>
                <a:gd name="T71" fmla="*/ 142 h 212"/>
                <a:gd name="T72" fmla="*/ 204 w 214"/>
                <a:gd name="T73" fmla="*/ 123 h 212"/>
                <a:gd name="T74" fmla="*/ 107 w 214"/>
                <a:gd name="T75" fmla="*/ 175 h 212"/>
                <a:gd name="T76" fmla="*/ 38 w 214"/>
                <a:gd name="T77" fmla="*/ 106 h 212"/>
                <a:gd name="T78" fmla="*/ 107 w 214"/>
                <a:gd name="T79" fmla="*/ 37 h 212"/>
                <a:gd name="T80" fmla="*/ 176 w 214"/>
                <a:gd name="T81" fmla="*/ 106 h 212"/>
                <a:gd name="T82" fmla="*/ 107 w 214"/>
                <a:gd name="T83" fmla="*/ 17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212">
                  <a:moveTo>
                    <a:pt x="204" y="123"/>
                  </a:moveTo>
                  <a:cubicBezTo>
                    <a:pt x="205" y="117"/>
                    <a:pt x="214" y="112"/>
                    <a:pt x="214" y="106"/>
                  </a:cubicBezTo>
                  <a:cubicBezTo>
                    <a:pt x="214" y="100"/>
                    <a:pt x="205" y="95"/>
                    <a:pt x="204" y="89"/>
                  </a:cubicBezTo>
                  <a:cubicBezTo>
                    <a:pt x="203" y="83"/>
                    <a:pt x="210" y="75"/>
                    <a:pt x="208" y="69"/>
                  </a:cubicBezTo>
                  <a:cubicBezTo>
                    <a:pt x="205" y="64"/>
                    <a:pt x="195" y="62"/>
                    <a:pt x="192" y="57"/>
                  </a:cubicBezTo>
                  <a:cubicBezTo>
                    <a:pt x="189" y="51"/>
                    <a:pt x="193" y="42"/>
                    <a:pt x="189" y="37"/>
                  </a:cubicBezTo>
                  <a:cubicBezTo>
                    <a:pt x="185" y="33"/>
                    <a:pt x="175" y="34"/>
                    <a:pt x="170" y="30"/>
                  </a:cubicBezTo>
                  <a:cubicBezTo>
                    <a:pt x="166" y="27"/>
                    <a:pt x="166" y="16"/>
                    <a:pt x="160" y="13"/>
                  </a:cubicBezTo>
                  <a:cubicBezTo>
                    <a:pt x="155" y="10"/>
                    <a:pt x="146" y="15"/>
                    <a:pt x="141" y="13"/>
                  </a:cubicBezTo>
                  <a:cubicBezTo>
                    <a:pt x="135" y="11"/>
                    <a:pt x="132" y="2"/>
                    <a:pt x="126" y="1"/>
                  </a:cubicBezTo>
                  <a:cubicBezTo>
                    <a:pt x="120" y="0"/>
                    <a:pt x="113" y="7"/>
                    <a:pt x="107" y="7"/>
                  </a:cubicBezTo>
                  <a:cubicBezTo>
                    <a:pt x="101" y="7"/>
                    <a:pt x="94" y="0"/>
                    <a:pt x="88" y="1"/>
                  </a:cubicBezTo>
                  <a:cubicBezTo>
                    <a:pt x="82" y="2"/>
                    <a:pt x="79" y="11"/>
                    <a:pt x="73" y="13"/>
                  </a:cubicBezTo>
                  <a:cubicBezTo>
                    <a:pt x="68" y="15"/>
                    <a:pt x="59" y="10"/>
                    <a:pt x="53" y="13"/>
                  </a:cubicBezTo>
                  <a:cubicBezTo>
                    <a:pt x="48" y="16"/>
                    <a:pt x="48" y="27"/>
                    <a:pt x="44" y="30"/>
                  </a:cubicBezTo>
                  <a:cubicBezTo>
                    <a:pt x="39" y="34"/>
                    <a:pt x="29" y="33"/>
                    <a:pt x="25" y="37"/>
                  </a:cubicBezTo>
                  <a:cubicBezTo>
                    <a:pt x="21" y="42"/>
                    <a:pt x="25" y="51"/>
                    <a:pt x="22" y="57"/>
                  </a:cubicBezTo>
                  <a:cubicBezTo>
                    <a:pt x="19" y="62"/>
                    <a:pt x="9" y="64"/>
                    <a:pt x="6" y="69"/>
                  </a:cubicBezTo>
                  <a:cubicBezTo>
                    <a:pt x="4" y="75"/>
                    <a:pt x="11" y="83"/>
                    <a:pt x="10" y="89"/>
                  </a:cubicBezTo>
                  <a:cubicBezTo>
                    <a:pt x="9" y="95"/>
                    <a:pt x="0" y="100"/>
                    <a:pt x="0" y="106"/>
                  </a:cubicBezTo>
                  <a:cubicBezTo>
                    <a:pt x="0" y="112"/>
                    <a:pt x="9" y="117"/>
                    <a:pt x="10" y="123"/>
                  </a:cubicBezTo>
                  <a:cubicBezTo>
                    <a:pt x="11" y="129"/>
                    <a:pt x="4" y="137"/>
                    <a:pt x="6" y="142"/>
                  </a:cubicBezTo>
                  <a:cubicBezTo>
                    <a:pt x="9" y="148"/>
                    <a:pt x="19" y="150"/>
                    <a:pt x="22" y="155"/>
                  </a:cubicBezTo>
                  <a:cubicBezTo>
                    <a:pt x="25" y="160"/>
                    <a:pt x="21" y="170"/>
                    <a:pt x="25" y="175"/>
                  </a:cubicBezTo>
                  <a:cubicBezTo>
                    <a:pt x="29" y="179"/>
                    <a:pt x="39" y="178"/>
                    <a:pt x="44" y="181"/>
                  </a:cubicBezTo>
                  <a:cubicBezTo>
                    <a:pt x="48" y="185"/>
                    <a:pt x="48" y="196"/>
                    <a:pt x="53" y="199"/>
                  </a:cubicBezTo>
                  <a:cubicBezTo>
                    <a:pt x="59" y="201"/>
                    <a:pt x="68" y="196"/>
                    <a:pt x="73" y="198"/>
                  </a:cubicBezTo>
                  <a:cubicBezTo>
                    <a:pt x="79" y="201"/>
                    <a:pt x="82" y="210"/>
                    <a:pt x="88" y="211"/>
                  </a:cubicBezTo>
                  <a:cubicBezTo>
                    <a:pt x="94" y="212"/>
                    <a:pt x="101" y="204"/>
                    <a:pt x="107" y="204"/>
                  </a:cubicBezTo>
                  <a:cubicBezTo>
                    <a:pt x="113" y="204"/>
                    <a:pt x="120" y="212"/>
                    <a:pt x="126" y="211"/>
                  </a:cubicBezTo>
                  <a:cubicBezTo>
                    <a:pt x="132" y="210"/>
                    <a:pt x="135" y="201"/>
                    <a:pt x="141" y="198"/>
                  </a:cubicBezTo>
                  <a:cubicBezTo>
                    <a:pt x="146" y="196"/>
                    <a:pt x="155" y="201"/>
                    <a:pt x="160" y="199"/>
                  </a:cubicBezTo>
                  <a:cubicBezTo>
                    <a:pt x="166" y="196"/>
                    <a:pt x="166" y="185"/>
                    <a:pt x="170" y="181"/>
                  </a:cubicBezTo>
                  <a:cubicBezTo>
                    <a:pt x="175" y="178"/>
                    <a:pt x="185" y="179"/>
                    <a:pt x="189" y="175"/>
                  </a:cubicBezTo>
                  <a:cubicBezTo>
                    <a:pt x="193" y="170"/>
                    <a:pt x="189" y="160"/>
                    <a:pt x="192" y="155"/>
                  </a:cubicBezTo>
                  <a:cubicBezTo>
                    <a:pt x="195" y="150"/>
                    <a:pt x="205" y="148"/>
                    <a:pt x="208" y="142"/>
                  </a:cubicBezTo>
                  <a:cubicBezTo>
                    <a:pt x="210" y="137"/>
                    <a:pt x="203" y="129"/>
                    <a:pt x="204" y="123"/>
                  </a:cubicBezTo>
                  <a:close/>
                  <a:moveTo>
                    <a:pt x="107" y="175"/>
                  </a:moveTo>
                  <a:cubicBezTo>
                    <a:pt x="69" y="175"/>
                    <a:pt x="38" y="144"/>
                    <a:pt x="38" y="106"/>
                  </a:cubicBezTo>
                  <a:cubicBezTo>
                    <a:pt x="38" y="68"/>
                    <a:pt x="69" y="37"/>
                    <a:pt x="107" y="37"/>
                  </a:cubicBezTo>
                  <a:cubicBezTo>
                    <a:pt x="145" y="37"/>
                    <a:pt x="176" y="68"/>
                    <a:pt x="176" y="106"/>
                  </a:cubicBezTo>
                  <a:cubicBezTo>
                    <a:pt x="176" y="144"/>
                    <a:pt x="145" y="175"/>
                    <a:pt x="107" y="175"/>
                  </a:cubicBezTo>
                  <a:close/>
                </a:path>
              </a:pathLst>
            </a:custGeom>
            <a:solidFill>
              <a:srgbClr val="003478"/>
            </a:solidFill>
            <a:ln>
              <a:noFill/>
            </a:ln>
            <a:extLst/>
          </p:spPr>
          <p:txBody>
            <a:bodyPr vert="horz" wrap="square" lIns="91440" tIns="45720" rIns="91440" bIns="45720" numCol="1" anchor="t" anchorCtr="0" compatLnSpc="1">
              <a:prstTxWarp prst="textNoShape">
                <a:avLst/>
              </a:prstTxWarp>
            </a:bodyPr>
            <a:lstStyle/>
            <a:p>
              <a:endParaRPr lang="en-IE"/>
            </a:p>
          </p:txBody>
        </p:sp>
        <p:sp>
          <p:nvSpPr>
            <p:cNvPr id="63" name="Freeform 39">
              <a:extLst>
                <a:ext uri="{FF2B5EF4-FFF2-40B4-BE49-F238E27FC236}">
                  <a16:creationId xmlns:a16="http://schemas.microsoft.com/office/drawing/2014/main" id="{10695629-3063-47FC-AD05-43CB3BEC1400}"/>
                </a:ext>
              </a:extLst>
            </p:cNvPr>
            <p:cNvSpPr>
              <a:spLocks/>
            </p:cNvSpPr>
            <p:nvPr/>
          </p:nvSpPr>
          <p:spPr bwMode="auto">
            <a:xfrm>
              <a:off x="6923686" y="1523179"/>
              <a:ext cx="305661" cy="292076"/>
            </a:xfrm>
            <a:custGeom>
              <a:avLst/>
              <a:gdLst>
                <a:gd name="T0" fmla="*/ 84 w 135"/>
                <a:gd name="T1" fmla="*/ 49 h 129"/>
                <a:gd name="T2" fmla="*/ 67 w 135"/>
                <a:gd name="T3" fmla="*/ 0 h 129"/>
                <a:gd name="T4" fmla="*/ 51 w 135"/>
                <a:gd name="T5" fmla="*/ 49 h 129"/>
                <a:gd name="T6" fmla="*/ 0 w 135"/>
                <a:gd name="T7" fmla="*/ 49 h 129"/>
                <a:gd name="T8" fmla="*/ 42 w 135"/>
                <a:gd name="T9" fmla="*/ 79 h 129"/>
                <a:gd name="T10" fmla="*/ 25 w 135"/>
                <a:gd name="T11" fmla="*/ 129 h 129"/>
                <a:gd name="T12" fmla="*/ 67 w 135"/>
                <a:gd name="T13" fmla="*/ 99 h 129"/>
                <a:gd name="T14" fmla="*/ 109 w 135"/>
                <a:gd name="T15" fmla="*/ 129 h 129"/>
                <a:gd name="T16" fmla="*/ 93 w 135"/>
                <a:gd name="T17" fmla="*/ 79 h 129"/>
                <a:gd name="T18" fmla="*/ 135 w 135"/>
                <a:gd name="T19" fmla="*/ 49 h 129"/>
                <a:gd name="T20" fmla="*/ 84 w 135"/>
                <a:gd name="T21" fmla="*/ 4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29">
                  <a:moveTo>
                    <a:pt x="84" y="49"/>
                  </a:moveTo>
                  <a:lnTo>
                    <a:pt x="67" y="0"/>
                  </a:lnTo>
                  <a:lnTo>
                    <a:pt x="51" y="49"/>
                  </a:lnTo>
                  <a:lnTo>
                    <a:pt x="0" y="49"/>
                  </a:lnTo>
                  <a:lnTo>
                    <a:pt x="42" y="79"/>
                  </a:lnTo>
                  <a:lnTo>
                    <a:pt x="25" y="129"/>
                  </a:lnTo>
                  <a:lnTo>
                    <a:pt x="67" y="99"/>
                  </a:lnTo>
                  <a:lnTo>
                    <a:pt x="109" y="129"/>
                  </a:lnTo>
                  <a:lnTo>
                    <a:pt x="93" y="79"/>
                  </a:lnTo>
                  <a:lnTo>
                    <a:pt x="135" y="49"/>
                  </a:lnTo>
                  <a:lnTo>
                    <a:pt x="84" y="49"/>
                  </a:lnTo>
                  <a:close/>
                </a:path>
              </a:pathLst>
            </a:custGeom>
            <a:solidFill>
              <a:srgbClr val="003478"/>
            </a:solidFill>
            <a:ln>
              <a:noFill/>
            </a:ln>
            <a:extLst/>
          </p:spPr>
          <p:txBody>
            <a:bodyPr vert="horz" wrap="square" lIns="91440" tIns="45720" rIns="91440" bIns="45720" numCol="1" anchor="t" anchorCtr="0" compatLnSpc="1">
              <a:prstTxWarp prst="textNoShape">
                <a:avLst/>
              </a:prstTxWarp>
            </a:bodyPr>
            <a:lstStyle/>
            <a:p>
              <a:endParaRPr lang="en-IE"/>
            </a:p>
          </p:txBody>
        </p:sp>
      </p:grpSp>
      <p:grpSp>
        <p:nvGrpSpPr>
          <p:cNvPr id="65" name="Gruppieren 1200">
            <a:extLst>
              <a:ext uri="{FF2B5EF4-FFF2-40B4-BE49-F238E27FC236}">
                <a16:creationId xmlns:a16="http://schemas.microsoft.com/office/drawing/2014/main" id="{EFC8B1B1-2595-4470-ABAA-C779C3AFE75D}"/>
              </a:ext>
            </a:extLst>
          </p:cNvPr>
          <p:cNvGrpSpPr>
            <a:grpSpLocks noChangeAspect="1"/>
          </p:cNvGrpSpPr>
          <p:nvPr/>
        </p:nvGrpSpPr>
        <p:grpSpPr>
          <a:xfrm>
            <a:off x="10074789" y="8980773"/>
            <a:ext cx="858386" cy="734578"/>
            <a:chOff x="2101487" y="5783056"/>
            <a:chExt cx="330201" cy="282575"/>
          </a:xfrm>
          <a:noFill/>
        </p:grpSpPr>
        <p:sp>
          <p:nvSpPr>
            <p:cNvPr id="66" name="Freeform 100">
              <a:extLst>
                <a:ext uri="{FF2B5EF4-FFF2-40B4-BE49-F238E27FC236}">
                  <a16:creationId xmlns:a16="http://schemas.microsoft.com/office/drawing/2014/main" id="{2C64A53C-AD59-4A3E-94AA-DD5F00DD69D8}"/>
                </a:ext>
              </a:extLst>
            </p:cNvPr>
            <p:cNvSpPr>
              <a:spLocks noEditPoints="1"/>
            </p:cNvSpPr>
            <p:nvPr/>
          </p:nvSpPr>
          <p:spPr bwMode="auto">
            <a:xfrm>
              <a:off x="2177687" y="5783056"/>
              <a:ext cx="123825" cy="142875"/>
            </a:xfrm>
            <a:custGeom>
              <a:avLst/>
              <a:gdLst>
                <a:gd name="T0" fmla="*/ 94 w 132"/>
                <a:gd name="T1" fmla="*/ 29 h 151"/>
                <a:gd name="T2" fmla="*/ 66 w 132"/>
                <a:gd name="T3" fmla="*/ 0 h 151"/>
                <a:gd name="T4" fmla="*/ 37 w 132"/>
                <a:gd name="T5" fmla="*/ 29 h 151"/>
                <a:gd name="T6" fmla="*/ 94 w 132"/>
                <a:gd name="T7" fmla="*/ 29 h 151"/>
                <a:gd name="T8" fmla="*/ 0 w 132"/>
                <a:gd name="T9" fmla="*/ 137 h 151"/>
                <a:gd name="T10" fmla="*/ 8 w 132"/>
                <a:gd name="T11" fmla="*/ 97 h 151"/>
                <a:gd name="T12" fmla="*/ 39 w 132"/>
                <a:gd name="T13" fmla="*/ 75 h 151"/>
                <a:gd name="T14" fmla="*/ 42 w 132"/>
                <a:gd name="T15" fmla="*/ 75 h 151"/>
                <a:gd name="T16" fmla="*/ 61 w 132"/>
                <a:gd name="T17" fmla="*/ 103 h 151"/>
                <a:gd name="T18" fmla="*/ 61 w 132"/>
                <a:gd name="T19" fmla="*/ 88 h 151"/>
                <a:gd name="T20" fmla="*/ 58 w 132"/>
                <a:gd name="T21" fmla="*/ 85 h 151"/>
                <a:gd name="T22" fmla="*/ 66 w 132"/>
                <a:gd name="T23" fmla="*/ 79 h 151"/>
                <a:gd name="T24" fmla="*/ 74 w 132"/>
                <a:gd name="T25" fmla="*/ 85 h 151"/>
                <a:gd name="T26" fmla="*/ 71 w 132"/>
                <a:gd name="T27" fmla="*/ 88 h 151"/>
                <a:gd name="T28" fmla="*/ 71 w 132"/>
                <a:gd name="T29" fmla="*/ 103 h 151"/>
                <a:gd name="T30" fmla="*/ 90 w 132"/>
                <a:gd name="T31" fmla="*/ 75 h 151"/>
                <a:gd name="T32" fmla="*/ 93 w 132"/>
                <a:gd name="T33" fmla="*/ 75 h 151"/>
                <a:gd name="T34" fmla="*/ 124 w 132"/>
                <a:gd name="T35" fmla="*/ 97 h 151"/>
                <a:gd name="T36" fmla="*/ 132 w 132"/>
                <a:gd name="T37" fmla="*/ 137 h 151"/>
                <a:gd name="T38" fmla="*/ 0 w 132"/>
                <a:gd name="T39"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 h="151">
                  <a:moveTo>
                    <a:pt x="94" y="29"/>
                  </a:moveTo>
                  <a:cubicBezTo>
                    <a:pt x="94" y="13"/>
                    <a:pt x="84" y="0"/>
                    <a:pt x="66" y="0"/>
                  </a:cubicBezTo>
                  <a:cubicBezTo>
                    <a:pt x="47" y="0"/>
                    <a:pt x="38" y="13"/>
                    <a:pt x="37" y="29"/>
                  </a:cubicBezTo>
                  <a:cubicBezTo>
                    <a:pt x="37" y="90"/>
                    <a:pt x="95" y="89"/>
                    <a:pt x="94" y="29"/>
                  </a:cubicBezTo>
                  <a:close/>
                  <a:moveTo>
                    <a:pt x="0" y="137"/>
                  </a:moveTo>
                  <a:cubicBezTo>
                    <a:pt x="1" y="123"/>
                    <a:pt x="2" y="108"/>
                    <a:pt x="8" y="97"/>
                  </a:cubicBezTo>
                  <a:cubicBezTo>
                    <a:pt x="14" y="85"/>
                    <a:pt x="26" y="75"/>
                    <a:pt x="39" y="75"/>
                  </a:cubicBezTo>
                  <a:cubicBezTo>
                    <a:pt x="42" y="75"/>
                    <a:pt x="42" y="75"/>
                    <a:pt x="42" y="75"/>
                  </a:cubicBezTo>
                  <a:cubicBezTo>
                    <a:pt x="61" y="103"/>
                    <a:pt x="61" y="103"/>
                    <a:pt x="61" y="103"/>
                  </a:cubicBezTo>
                  <a:cubicBezTo>
                    <a:pt x="61" y="88"/>
                    <a:pt x="61" y="88"/>
                    <a:pt x="61" y="88"/>
                  </a:cubicBezTo>
                  <a:cubicBezTo>
                    <a:pt x="58" y="85"/>
                    <a:pt x="58" y="85"/>
                    <a:pt x="58" y="85"/>
                  </a:cubicBezTo>
                  <a:cubicBezTo>
                    <a:pt x="66" y="79"/>
                    <a:pt x="66" y="79"/>
                    <a:pt x="66" y="79"/>
                  </a:cubicBezTo>
                  <a:cubicBezTo>
                    <a:pt x="74" y="85"/>
                    <a:pt x="74" y="85"/>
                    <a:pt x="74" y="85"/>
                  </a:cubicBezTo>
                  <a:cubicBezTo>
                    <a:pt x="71" y="88"/>
                    <a:pt x="71" y="88"/>
                    <a:pt x="71" y="88"/>
                  </a:cubicBezTo>
                  <a:cubicBezTo>
                    <a:pt x="71" y="103"/>
                    <a:pt x="71" y="103"/>
                    <a:pt x="71" y="103"/>
                  </a:cubicBezTo>
                  <a:cubicBezTo>
                    <a:pt x="90" y="75"/>
                    <a:pt x="90" y="75"/>
                    <a:pt x="90" y="75"/>
                  </a:cubicBezTo>
                  <a:cubicBezTo>
                    <a:pt x="93" y="75"/>
                    <a:pt x="93" y="75"/>
                    <a:pt x="93" y="75"/>
                  </a:cubicBezTo>
                  <a:cubicBezTo>
                    <a:pt x="106" y="75"/>
                    <a:pt x="118" y="85"/>
                    <a:pt x="124" y="97"/>
                  </a:cubicBezTo>
                  <a:cubicBezTo>
                    <a:pt x="130" y="108"/>
                    <a:pt x="131" y="123"/>
                    <a:pt x="132" y="137"/>
                  </a:cubicBezTo>
                  <a:cubicBezTo>
                    <a:pt x="88" y="151"/>
                    <a:pt x="44" y="151"/>
                    <a:pt x="0" y="137"/>
                  </a:cubicBezTo>
                  <a:close/>
                </a:path>
              </a:pathLst>
            </a:custGeom>
            <a:grpFill/>
            <a:ln>
              <a:solidFill>
                <a:srgbClr val="00336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101">
              <a:extLst>
                <a:ext uri="{FF2B5EF4-FFF2-40B4-BE49-F238E27FC236}">
                  <a16:creationId xmlns:a16="http://schemas.microsoft.com/office/drawing/2014/main" id="{01D01B50-FFAB-4194-B294-98644A882443}"/>
                </a:ext>
              </a:extLst>
            </p:cNvPr>
            <p:cNvSpPr>
              <a:spLocks/>
            </p:cNvSpPr>
            <p:nvPr/>
          </p:nvSpPr>
          <p:spPr bwMode="auto">
            <a:xfrm>
              <a:off x="2280875" y="5783056"/>
              <a:ext cx="150813" cy="173038"/>
            </a:xfrm>
            <a:custGeom>
              <a:avLst/>
              <a:gdLst>
                <a:gd name="T0" fmla="*/ 0 w 159"/>
                <a:gd name="T1" fmla="*/ 0 h 182"/>
                <a:gd name="T2" fmla="*/ 130 w 159"/>
                <a:gd name="T3" fmla="*/ 129 h 182"/>
                <a:gd name="T4" fmla="*/ 159 w 159"/>
                <a:gd name="T5" fmla="*/ 129 h 182"/>
                <a:gd name="T6" fmla="*/ 115 w 159"/>
                <a:gd name="T7" fmla="*/ 182 h 182"/>
                <a:gd name="T8" fmla="*/ 71 w 159"/>
                <a:gd name="T9" fmla="*/ 129 h 182"/>
                <a:gd name="T10" fmla="*/ 100 w 159"/>
                <a:gd name="T11" fmla="*/ 129 h 182"/>
                <a:gd name="T12" fmla="*/ 0 w 159"/>
                <a:gd name="T13" fmla="*/ 30 h 182"/>
                <a:gd name="T14" fmla="*/ 0 w 159"/>
                <a:gd name="T15" fmla="*/ 0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82">
                  <a:moveTo>
                    <a:pt x="0" y="0"/>
                  </a:moveTo>
                  <a:cubicBezTo>
                    <a:pt x="72" y="0"/>
                    <a:pt x="130" y="58"/>
                    <a:pt x="130" y="129"/>
                  </a:cubicBezTo>
                  <a:cubicBezTo>
                    <a:pt x="159" y="129"/>
                    <a:pt x="159" y="129"/>
                    <a:pt x="159" y="129"/>
                  </a:cubicBezTo>
                  <a:cubicBezTo>
                    <a:pt x="115" y="182"/>
                    <a:pt x="115" y="182"/>
                    <a:pt x="115" y="182"/>
                  </a:cubicBezTo>
                  <a:cubicBezTo>
                    <a:pt x="71" y="129"/>
                    <a:pt x="71" y="129"/>
                    <a:pt x="71" y="129"/>
                  </a:cubicBezTo>
                  <a:cubicBezTo>
                    <a:pt x="100" y="129"/>
                    <a:pt x="100" y="129"/>
                    <a:pt x="100" y="129"/>
                  </a:cubicBezTo>
                  <a:cubicBezTo>
                    <a:pt x="99" y="74"/>
                    <a:pt x="55" y="30"/>
                    <a:pt x="0" y="30"/>
                  </a:cubicBezTo>
                  <a:cubicBezTo>
                    <a:pt x="0" y="0"/>
                    <a:pt x="0" y="0"/>
                    <a:pt x="0" y="0"/>
                  </a:cubicBezTo>
                  <a:close/>
                </a:path>
              </a:pathLst>
            </a:custGeom>
            <a:grpFill/>
            <a:ln>
              <a:solidFill>
                <a:srgbClr val="00336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102">
              <a:extLst>
                <a:ext uri="{FF2B5EF4-FFF2-40B4-BE49-F238E27FC236}">
                  <a16:creationId xmlns:a16="http://schemas.microsoft.com/office/drawing/2014/main" id="{F61B3EAD-B09B-485D-96C1-E5C82D2C15DB}"/>
                </a:ext>
              </a:extLst>
            </p:cNvPr>
            <p:cNvSpPr>
              <a:spLocks/>
            </p:cNvSpPr>
            <p:nvPr/>
          </p:nvSpPr>
          <p:spPr bwMode="auto">
            <a:xfrm>
              <a:off x="2101487" y="5891006"/>
              <a:ext cx="149225" cy="171450"/>
            </a:xfrm>
            <a:custGeom>
              <a:avLst/>
              <a:gdLst>
                <a:gd name="T0" fmla="*/ 158 w 158"/>
                <a:gd name="T1" fmla="*/ 181 h 181"/>
                <a:gd name="T2" fmla="*/ 28 w 158"/>
                <a:gd name="T3" fmla="*/ 52 h 181"/>
                <a:gd name="T4" fmla="*/ 0 w 158"/>
                <a:gd name="T5" fmla="*/ 52 h 181"/>
                <a:gd name="T6" fmla="*/ 44 w 158"/>
                <a:gd name="T7" fmla="*/ 0 h 181"/>
                <a:gd name="T8" fmla="*/ 87 w 158"/>
                <a:gd name="T9" fmla="*/ 52 h 181"/>
                <a:gd name="T10" fmla="*/ 59 w 158"/>
                <a:gd name="T11" fmla="*/ 52 h 181"/>
                <a:gd name="T12" fmla="*/ 158 w 158"/>
                <a:gd name="T13" fmla="*/ 151 h 181"/>
                <a:gd name="T14" fmla="*/ 158 w 158"/>
                <a:gd name="T15" fmla="*/ 181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81">
                  <a:moveTo>
                    <a:pt x="158" y="181"/>
                  </a:moveTo>
                  <a:cubicBezTo>
                    <a:pt x="87" y="181"/>
                    <a:pt x="29" y="124"/>
                    <a:pt x="28" y="52"/>
                  </a:cubicBezTo>
                  <a:cubicBezTo>
                    <a:pt x="0" y="52"/>
                    <a:pt x="0" y="52"/>
                    <a:pt x="0" y="52"/>
                  </a:cubicBezTo>
                  <a:cubicBezTo>
                    <a:pt x="44" y="0"/>
                    <a:pt x="44" y="0"/>
                    <a:pt x="44" y="0"/>
                  </a:cubicBezTo>
                  <a:cubicBezTo>
                    <a:pt x="87" y="52"/>
                    <a:pt x="87" y="52"/>
                    <a:pt x="87" y="52"/>
                  </a:cubicBezTo>
                  <a:cubicBezTo>
                    <a:pt x="59" y="52"/>
                    <a:pt x="59" y="52"/>
                    <a:pt x="59" y="52"/>
                  </a:cubicBezTo>
                  <a:cubicBezTo>
                    <a:pt x="59" y="107"/>
                    <a:pt x="104" y="151"/>
                    <a:pt x="158" y="151"/>
                  </a:cubicBezTo>
                  <a:cubicBezTo>
                    <a:pt x="158" y="181"/>
                    <a:pt x="158" y="181"/>
                    <a:pt x="158" y="181"/>
                  </a:cubicBezTo>
                  <a:close/>
                </a:path>
              </a:pathLst>
            </a:custGeom>
            <a:grpFill/>
            <a:ln>
              <a:solidFill>
                <a:srgbClr val="00336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103">
              <a:extLst>
                <a:ext uri="{FF2B5EF4-FFF2-40B4-BE49-F238E27FC236}">
                  <a16:creationId xmlns:a16="http://schemas.microsoft.com/office/drawing/2014/main" id="{9B4A488B-EF88-41CC-8D27-5208D80C335A}"/>
                </a:ext>
              </a:extLst>
            </p:cNvPr>
            <p:cNvSpPr>
              <a:spLocks noEditPoints="1"/>
            </p:cNvSpPr>
            <p:nvPr/>
          </p:nvSpPr>
          <p:spPr bwMode="auto">
            <a:xfrm>
              <a:off x="2265000" y="5924343"/>
              <a:ext cx="125413" cy="141288"/>
            </a:xfrm>
            <a:custGeom>
              <a:avLst/>
              <a:gdLst>
                <a:gd name="T0" fmla="*/ 94 w 132"/>
                <a:gd name="T1" fmla="*/ 29 h 151"/>
                <a:gd name="T2" fmla="*/ 66 w 132"/>
                <a:gd name="T3" fmla="*/ 0 h 151"/>
                <a:gd name="T4" fmla="*/ 37 w 132"/>
                <a:gd name="T5" fmla="*/ 29 h 151"/>
                <a:gd name="T6" fmla="*/ 94 w 132"/>
                <a:gd name="T7" fmla="*/ 29 h 151"/>
                <a:gd name="T8" fmla="*/ 0 w 132"/>
                <a:gd name="T9" fmla="*/ 137 h 151"/>
                <a:gd name="T10" fmla="*/ 8 w 132"/>
                <a:gd name="T11" fmla="*/ 97 h 151"/>
                <a:gd name="T12" fmla="*/ 39 w 132"/>
                <a:gd name="T13" fmla="*/ 75 h 151"/>
                <a:gd name="T14" fmla="*/ 42 w 132"/>
                <a:gd name="T15" fmla="*/ 75 h 151"/>
                <a:gd name="T16" fmla="*/ 61 w 132"/>
                <a:gd name="T17" fmla="*/ 103 h 151"/>
                <a:gd name="T18" fmla="*/ 61 w 132"/>
                <a:gd name="T19" fmla="*/ 89 h 151"/>
                <a:gd name="T20" fmla="*/ 58 w 132"/>
                <a:gd name="T21" fmla="*/ 85 h 151"/>
                <a:gd name="T22" fmla="*/ 66 w 132"/>
                <a:gd name="T23" fmla="*/ 79 h 151"/>
                <a:gd name="T24" fmla="*/ 74 w 132"/>
                <a:gd name="T25" fmla="*/ 85 h 151"/>
                <a:gd name="T26" fmla="*/ 71 w 132"/>
                <a:gd name="T27" fmla="*/ 89 h 151"/>
                <a:gd name="T28" fmla="*/ 71 w 132"/>
                <a:gd name="T29" fmla="*/ 103 h 151"/>
                <a:gd name="T30" fmla="*/ 90 w 132"/>
                <a:gd name="T31" fmla="*/ 75 h 151"/>
                <a:gd name="T32" fmla="*/ 93 w 132"/>
                <a:gd name="T33" fmla="*/ 75 h 151"/>
                <a:gd name="T34" fmla="*/ 124 w 132"/>
                <a:gd name="T35" fmla="*/ 97 h 151"/>
                <a:gd name="T36" fmla="*/ 132 w 132"/>
                <a:gd name="T37" fmla="*/ 137 h 151"/>
                <a:gd name="T38" fmla="*/ 0 w 132"/>
                <a:gd name="T39"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 h="151">
                  <a:moveTo>
                    <a:pt x="94" y="29"/>
                  </a:moveTo>
                  <a:cubicBezTo>
                    <a:pt x="94" y="13"/>
                    <a:pt x="83" y="0"/>
                    <a:pt x="66" y="0"/>
                  </a:cubicBezTo>
                  <a:cubicBezTo>
                    <a:pt x="47" y="0"/>
                    <a:pt x="38" y="13"/>
                    <a:pt x="37" y="29"/>
                  </a:cubicBezTo>
                  <a:cubicBezTo>
                    <a:pt x="37" y="90"/>
                    <a:pt x="95" y="89"/>
                    <a:pt x="94" y="29"/>
                  </a:cubicBezTo>
                  <a:close/>
                  <a:moveTo>
                    <a:pt x="0" y="137"/>
                  </a:moveTo>
                  <a:cubicBezTo>
                    <a:pt x="0" y="123"/>
                    <a:pt x="2" y="108"/>
                    <a:pt x="8" y="97"/>
                  </a:cubicBezTo>
                  <a:cubicBezTo>
                    <a:pt x="14" y="85"/>
                    <a:pt x="25" y="75"/>
                    <a:pt x="39" y="75"/>
                  </a:cubicBezTo>
                  <a:cubicBezTo>
                    <a:pt x="42" y="75"/>
                    <a:pt x="42" y="75"/>
                    <a:pt x="42" y="75"/>
                  </a:cubicBezTo>
                  <a:cubicBezTo>
                    <a:pt x="61" y="103"/>
                    <a:pt x="61" y="103"/>
                    <a:pt x="61" y="103"/>
                  </a:cubicBezTo>
                  <a:cubicBezTo>
                    <a:pt x="61" y="89"/>
                    <a:pt x="61" y="89"/>
                    <a:pt x="61" y="89"/>
                  </a:cubicBezTo>
                  <a:cubicBezTo>
                    <a:pt x="58" y="85"/>
                    <a:pt x="58" y="85"/>
                    <a:pt x="58" y="85"/>
                  </a:cubicBezTo>
                  <a:cubicBezTo>
                    <a:pt x="66" y="79"/>
                    <a:pt x="66" y="79"/>
                    <a:pt x="66" y="79"/>
                  </a:cubicBezTo>
                  <a:cubicBezTo>
                    <a:pt x="74" y="85"/>
                    <a:pt x="74" y="85"/>
                    <a:pt x="74" y="85"/>
                  </a:cubicBezTo>
                  <a:cubicBezTo>
                    <a:pt x="71" y="89"/>
                    <a:pt x="71" y="89"/>
                    <a:pt x="71" y="89"/>
                  </a:cubicBezTo>
                  <a:cubicBezTo>
                    <a:pt x="71" y="103"/>
                    <a:pt x="71" y="103"/>
                    <a:pt x="71" y="103"/>
                  </a:cubicBezTo>
                  <a:cubicBezTo>
                    <a:pt x="90" y="75"/>
                    <a:pt x="90" y="75"/>
                    <a:pt x="90" y="75"/>
                  </a:cubicBezTo>
                  <a:cubicBezTo>
                    <a:pt x="93" y="75"/>
                    <a:pt x="93" y="75"/>
                    <a:pt x="93" y="75"/>
                  </a:cubicBezTo>
                  <a:cubicBezTo>
                    <a:pt x="106" y="75"/>
                    <a:pt x="118" y="85"/>
                    <a:pt x="124" y="97"/>
                  </a:cubicBezTo>
                  <a:cubicBezTo>
                    <a:pt x="130" y="108"/>
                    <a:pt x="131" y="123"/>
                    <a:pt x="132" y="137"/>
                  </a:cubicBezTo>
                  <a:cubicBezTo>
                    <a:pt x="88" y="151"/>
                    <a:pt x="44" y="151"/>
                    <a:pt x="0" y="137"/>
                  </a:cubicBezTo>
                  <a:close/>
                </a:path>
              </a:pathLst>
            </a:custGeom>
            <a:grpFill/>
            <a:ln>
              <a:solidFill>
                <a:srgbClr val="00336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72" name="Gruppieren 4216">
            <a:extLst>
              <a:ext uri="{FF2B5EF4-FFF2-40B4-BE49-F238E27FC236}">
                <a16:creationId xmlns:a16="http://schemas.microsoft.com/office/drawing/2014/main" id="{B4C219B6-39C7-4816-B5C8-82CCF1B125CE}"/>
              </a:ext>
            </a:extLst>
          </p:cNvPr>
          <p:cNvGrpSpPr>
            <a:grpSpLocks noChangeAspect="1"/>
          </p:cNvGrpSpPr>
          <p:nvPr/>
        </p:nvGrpSpPr>
        <p:grpSpPr>
          <a:xfrm>
            <a:off x="8725211" y="4678946"/>
            <a:ext cx="868493" cy="829015"/>
            <a:chOff x="4408488" y="2665413"/>
            <a:chExt cx="349250" cy="333375"/>
          </a:xfrm>
          <a:noFill/>
        </p:grpSpPr>
        <p:sp>
          <p:nvSpPr>
            <p:cNvPr id="73" name="Freeform 95">
              <a:extLst>
                <a:ext uri="{FF2B5EF4-FFF2-40B4-BE49-F238E27FC236}">
                  <a16:creationId xmlns:a16="http://schemas.microsoft.com/office/drawing/2014/main" id="{C0E1DED2-26EE-45B6-AC74-327C8AD3774A}"/>
                </a:ext>
              </a:extLst>
            </p:cNvPr>
            <p:cNvSpPr>
              <a:spLocks noEditPoints="1"/>
            </p:cNvSpPr>
            <p:nvPr/>
          </p:nvSpPr>
          <p:spPr bwMode="auto">
            <a:xfrm>
              <a:off x="4649788" y="2876551"/>
              <a:ext cx="107950" cy="34925"/>
            </a:xfrm>
            <a:custGeom>
              <a:avLst/>
              <a:gdLst>
                <a:gd name="T0" fmla="*/ 51 w 107"/>
                <a:gd name="T1" fmla="*/ 18 h 35"/>
                <a:gd name="T2" fmla="*/ 0 w 107"/>
                <a:gd name="T3" fmla="*/ 5 h 35"/>
                <a:gd name="T4" fmla="*/ 0 w 107"/>
                <a:gd name="T5" fmla="*/ 15 h 35"/>
                <a:gd name="T6" fmla="*/ 0 w 107"/>
                <a:gd name="T7" fmla="*/ 15 h 35"/>
                <a:gd name="T8" fmla="*/ 54 w 107"/>
                <a:gd name="T9" fmla="*/ 35 h 35"/>
                <a:gd name="T10" fmla="*/ 107 w 107"/>
                <a:gd name="T11" fmla="*/ 16 h 35"/>
                <a:gd name="T12" fmla="*/ 107 w 107"/>
                <a:gd name="T13" fmla="*/ 15 h 35"/>
                <a:gd name="T14" fmla="*/ 107 w 107"/>
                <a:gd name="T15" fmla="*/ 15 h 35"/>
                <a:gd name="T16" fmla="*/ 107 w 107"/>
                <a:gd name="T17" fmla="*/ 1 h 35"/>
                <a:gd name="T18" fmla="*/ 107 w 107"/>
                <a:gd name="T19" fmla="*/ 0 h 35"/>
                <a:gd name="T20" fmla="*/ 51 w 107"/>
                <a:gd name="T21" fmla="*/ 18 h 35"/>
                <a:gd name="T22" fmla="*/ 13 w 107"/>
                <a:gd name="T23" fmla="*/ 25 h 35"/>
                <a:gd name="T24" fmla="*/ 5 w 107"/>
                <a:gd name="T25" fmla="*/ 20 h 35"/>
                <a:gd name="T26" fmla="*/ 5 w 107"/>
                <a:gd name="T27" fmla="*/ 11 h 35"/>
                <a:gd name="T28" fmla="*/ 13 w 107"/>
                <a:gd name="T29" fmla="*/ 15 h 35"/>
                <a:gd name="T30" fmla="*/ 13 w 107"/>
                <a:gd name="T31" fmla="*/ 25 h 35"/>
                <a:gd name="T32" fmla="*/ 27 w 107"/>
                <a:gd name="T33" fmla="*/ 29 h 35"/>
                <a:gd name="T34" fmla="*/ 20 w 107"/>
                <a:gd name="T35" fmla="*/ 28 h 35"/>
                <a:gd name="T36" fmla="*/ 20 w 107"/>
                <a:gd name="T37" fmla="*/ 17 h 35"/>
                <a:gd name="T38" fmla="*/ 27 w 107"/>
                <a:gd name="T39" fmla="*/ 19 h 35"/>
                <a:gd name="T40" fmla="*/ 27 w 107"/>
                <a:gd name="T41" fmla="*/ 29 h 35"/>
                <a:gd name="T42" fmla="*/ 42 w 107"/>
                <a:gd name="T43" fmla="*/ 32 h 35"/>
                <a:gd name="T44" fmla="*/ 35 w 107"/>
                <a:gd name="T45" fmla="*/ 31 h 35"/>
                <a:gd name="T46" fmla="*/ 35 w 107"/>
                <a:gd name="T47" fmla="*/ 20 h 35"/>
                <a:gd name="T48" fmla="*/ 42 w 107"/>
                <a:gd name="T49" fmla="*/ 21 h 35"/>
                <a:gd name="T50" fmla="*/ 42 w 107"/>
                <a:gd name="T51" fmla="*/ 32 h 35"/>
                <a:gd name="T52" fmla="*/ 57 w 107"/>
                <a:gd name="T53" fmla="*/ 32 h 35"/>
                <a:gd name="T54" fmla="*/ 54 w 107"/>
                <a:gd name="T55" fmla="*/ 32 h 35"/>
                <a:gd name="T56" fmla="*/ 49 w 107"/>
                <a:gd name="T57" fmla="*/ 32 h 35"/>
                <a:gd name="T58" fmla="*/ 49 w 107"/>
                <a:gd name="T59" fmla="*/ 22 h 35"/>
                <a:gd name="T60" fmla="*/ 54 w 107"/>
                <a:gd name="T61" fmla="*/ 22 h 35"/>
                <a:gd name="T62" fmla="*/ 57 w 107"/>
                <a:gd name="T63" fmla="*/ 22 h 35"/>
                <a:gd name="T64" fmla="*/ 57 w 107"/>
                <a:gd name="T65" fmla="*/ 32 h 35"/>
                <a:gd name="T66" fmla="*/ 101 w 107"/>
                <a:gd name="T67" fmla="*/ 21 h 35"/>
                <a:gd name="T68" fmla="*/ 95 w 107"/>
                <a:gd name="T69" fmla="*/ 25 h 35"/>
                <a:gd name="T70" fmla="*/ 95 w 107"/>
                <a:gd name="T71" fmla="*/ 14 h 35"/>
                <a:gd name="T72" fmla="*/ 101 w 107"/>
                <a:gd name="T73" fmla="*/ 11 h 35"/>
                <a:gd name="T74" fmla="*/ 101 w 107"/>
                <a:gd name="T75"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 h="35">
                  <a:moveTo>
                    <a:pt x="51" y="18"/>
                  </a:moveTo>
                  <a:cubicBezTo>
                    <a:pt x="31" y="18"/>
                    <a:pt x="11" y="13"/>
                    <a:pt x="0" y="5"/>
                  </a:cubicBezTo>
                  <a:cubicBezTo>
                    <a:pt x="0" y="15"/>
                    <a:pt x="0" y="15"/>
                    <a:pt x="0" y="15"/>
                  </a:cubicBezTo>
                  <a:cubicBezTo>
                    <a:pt x="0" y="15"/>
                    <a:pt x="0" y="15"/>
                    <a:pt x="0" y="15"/>
                  </a:cubicBezTo>
                  <a:cubicBezTo>
                    <a:pt x="0" y="26"/>
                    <a:pt x="24" y="35"/>
                    <a:pt x="54" y="35"/>
                  </a:cubicBezTo>
                  <a:cubicBezTo>
                    <a:pt x="82" y="35"/>
                    <a:pt x="106" y="26"/>
                    <a:pt x="107" y="16"/>
                  </a:cubicBezTo>
                  <a:cubicBezTo>
                    <a:pt x="107" y="15"/>
                    <a:pt x="107" y="15"/>
                    <a:pt x="107" y="15"/>
                  </a:cubicBezTo>
                  <a:cubicBezTo>
                    <a:pt x="107" y="15"/>
                    <a:pt x="107" y="15"/>
                    <a:pt x="107" y="15"/>
                  </a:cubicBezTo>
                  <a:cubicBezTo>
                    <a:pt x="107" y="1"/>
                    <a:pt x="107" y="1"/>
                    <a:pt x="107" y="1"/>
                  </a:cubicBezTo>
                  <a:cubicBezTo>
                    <a:pt x="107" y="1"/>
                    <a:pt x="107" y="0"/>
                    <a:pt x="107" y="0"/>
                  </a:cubicBezTo>
                  <a:cubicBezTo>
                    <a:pt x="100" y="12"/>
                    <a:pt x="75" y="18"/>
                    <a:pt x="51" y="18"/>
                  </a:cubicBezTo>
                  <a:close/>
                  <a:moveTo>
                    <a:pt x="13" y="25"/>
                  </a:moveTo>
                  <a:cubicBezTo>
                    <a:pt x="10" y="24"/>
                    <a:pt x="7" y="21"/>
                    <a:pt x="5" y="20"/>
                  </a:cubicBezTo>
                  <a:cubicBezTo>
                    <a:pt x="5" y="11"/>
                    <a:pt x="5" y="11"/>
                    <a:pt x="5" y="11"/>
                  </a:cubicBezTo>
                  <a:cubicBezTo>
                    <a:pt x="7" y="12"/>
                    <a:pt x="9" y="14"/>
                    <a:pt x="13" y="15"/>
                  </a:cubicBezTo>
                  <a:lnTo>
                    <a:pt x="13" y="25"/>
                  </a:lnTo>
                  <a:close/>
                  <a:moveTo>
                    <a:pt x="27" y="29"/>
                  </a:moveTo>
                  <a:cubicBezTo>
                    <a:pt x="25" y="29"/>
                    <a:pt x="22" y="28"/>
                    <a:pt x="20" y="28"/>
                  </a:cubicBezTo>
                  <a:cubicBezTo>
                    <a:pt x="20" y="17"/>
                    <a:pt x="20" y="17"/>
                    <a:pt x="20" y="17"/>
                  </a:cubicBezTo>
                  <a:cubicBezTo>
                    <a:pt x="22" y="18"/>
                    <a:pt x="25" y="18"/>
                    <a:pt x="27" y="19"/>
                  </a:cubicBezTo>
                  <a:lnTo>
                    <a:pt x="27" y="29"/>
                  </a:lnTo>
                  <a:close/>
                  <a:moveTo>
                    <a:pt x="42" y="32"/>
                  </a:moveTo>
                  <a:cubicBezTo>
                    <a:pt x="40" y="31"/>
                    <a:pt x="37" y="31"/>
                    <a:pt x="35" y="31"/>
                  </a:cubicBezTo>
                  <a:cubicBezTo>
                    <a:pt x="35" y="20"/>
                    <a:pt x="35" y="20"/>
                    <a:pt x="35" y="20"/>
                  </a:cubicBezTo>
                  <a:cubicBezTo>
                    <a:pt x="37" y="21"/>
                    <a:pt x="40" y="21"/>
                    <a:pt x="42" y="21"/>
                  </a:cubicBezTo>
                  <a:lnTo>
                    <a:pt x="42" y="32"/>
                  </a:lnTo>
                  <a:close/>
                  <a:moveTo>
                    <a:pt x="57" y="32"/>
                  </a:moveTo>
                  <a:cubicBezTo>
                    <a:pt x="56" y="32"/>
                    <a:pt x="55" y="32"/>
                    <a:pt x="54" y="32"/>
                  </a:cubicBezTo>
                  <a:cubicBezTo>
                    <a:pt x="52" y="32"/>
                    <a:pt x="51" y="32"/>
                    <a:pt x="49" y="32"/>
                  </a:cubicBezTo>
                  <a:cubicBezTo>
                    <a:pt x="49" y="22"/>
                    <a:pt x="49" y="22"/>
                    <a:pt x="49" y="22"/>
                  </a:cubicBezTo>
                  <a:cubicBezTo>
                    <a:pt x="51" y="22"/>
                    <a:pt x="52" y="22"/>
                    <a:pt x="54" y="22"/>
                  </a:cubicBezTo>
                  <a:cubicBezTo>
                    <a:pt x="55" y="22"/>
                    <a:pt x="56" y="22"/>
                    <a:pt x="57" y="22"/>
                  </a:cubicBezTo>
                  <a:lnTo>
                    <a:pt x="57" y="32"/>
                  </a:lnTo>
                  <a:close/>
                  <a:moveTo>
                    <a:pt x="101" y="21"/>
                  </a:moveTo>
                  <a:cubicBezTo>
                    <a:pt x="99" y="22"/>
                    <a:pt x="97" y="24"/>
                    <a:pt x="95" y="25"/>
                  </a:cubicBezTo>
                  <a:cubicBezTo>
                    <a:pt x="95" y="14"/>
                    <a:pt x="95" y="14"/>
                    <a:pt x="95" y="14"/>
                  </a:cubicBezTo>
                  <a:cubicBezTo>
                    <a:pt x="97" y="13"/>
                    <a:pt x="99" y="12"/>
                    <a:pt x="101" y="11"/>
                  </a:cubicBezTo>
                  <a:lnTo>
                    <a:pt x="101" y="21"/>
                  </a:lnTo>
                  <a:close/>
                </a:path>
              </a:pathLst>
            </a:custGeom>
            <a:grpFill/>
            <a:ln>
              <a:solidFill>
                <a:srgbClr val="00336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96">
              <a:extLst>
                <a:ext uri="{FF2B5EF4-FFF2-40B4-BE49-F238E27FC236}">
                  <a16:creationId xmlns:a16="http://schemas.microsoft.com/office/drawing/2014/main" id="{941283D3-FD72-498E-BAA8-38F3D1705E97}"/>
                </a:ext>
              </a:extLst>
            </p:cNvPr>
            <p:cNvSpPr>
              <a:spLocks noEditPoints="1"/>
            </p:cNvSpPr>
            <p:nvPr/>
          </p:nvSpPr>
          <p:spPr bwMode="auto">
            <a:xfrm>
              <a:off x="4648201" y="2854326"/>
              <a:ext cx="107950" cy="36513"/>
            </a:xfrm>
            <a:custGeom>
              <a:avLst/>
              <a:gdLst>
                <a:gd name="T0" fmla="*/ 53 w 107"/>
                <a:gd name="T1" fmla="*/ 36 h 36"/>
                <a:gd name="T2" fmla="*/ 107 w 107"/>
                <a:gd name="T3" fmla="*/ 16 h 36"/>
                <a:gd name="T4" fmla="*/ 107 w 107"/>
                <a:gd name="T5" fmla="*/ 16 h 36"/>
                <a:gd name="T6" fmla="*/ 107 w 107"/>
                <a:gd name="T7" fmla="*/ 16 h 36"/>
                <a:gd name="T8" fmla="*/ 107 w 107"/>
                <a:gd name="T9" fmla="*/ 6 h 36"/>
                <a:gd name="T10" fmla="*/ 56 w 107"/>
                <a:gd name="T11" fmla="*/ 18 h 36"/>
                <a:gd name="T12" fmla="*/ 0 w 107"/>
                <a:gd name="T13" fmla="*/ 0 h 36"/>
                <a:gd name="T14" fmla="*/ 0 w 107"/>
                <a:gd name="T15" fmla="*/ 2 h 36"/>
                <a:gd name="T16" fmla="*/ 0 w 107"/>
                <a:gd name="T17" fmla="*/ 2 h 36"/>
                <a:gd name="T18" fmla="*/ 0 w 107"/>
                <a:gd name="T19" fmla="*/ 16 h 36"/>
                <a:gd name="T20" fmla="*/ 0 w 107"/>
                <a:gd name="T21" fmla="*/ 16 h 36"/>
                <a:gd name="T22" fmla="*/ 53 w 107"/>
                <a:gd name="T23" fmla="*/ 36 h 36"/>
                <a:gd name="T24" fmla="*/ 95 w 107"/>
                <a:gd name="T25" fmla="*/ 16 h 36"/>
                <a:gd name="T26" fmla="*/ 100 w 107"/>
                <a:gd name="T27" fmla="*/ 14 h 36"/>
                <a:gd name="T28" fmla="*/ 100 w 107"/>
                <a:gd name="T29" fmla="*/ 22 h 36"/>
                <a:gd name="T30" fmla="*/ 95 w 107"/>
                <a:gd name="T31" fmla="*/ 25 h 36"/>
                <a:gd name="T32" fmla="*/ 95 w 107"/>
                <a:gd name="T33" fmla="*/ 16 h 36"/>
                <a:gd name="T34" fmla="*/ 49 w 107"/>
                <a:gd name="T35" fmla="*/ 22 h 36"/>
                <a:gd name="T36" fmla="*/ 53 w 107"/>
                <a:gd name="T37" fmla="*/ 22 h 36"/>
                <a:gd name="T38" fmla="*/ 56 w 107"/>
                <a:gd name="T39" fmla="*/ 22 h 36"/>
                <a:gd name="T40" fmla="*/ 56 w 107"/>
                <a:gd name="T41" fmla="*/ 33 h 36"/>
                <a:gd name="T42" fmla="*/ 53 w 107"/>
                <a:gd name="T43" fmla="*/ 33 h 36"/>
                <a:gd name="T44" fmla="*/ 49 w 107"/>
                <a:gd name="T45" fmla="*/ 33 h 36"/>
                <a:gd name="T46" fmla="*/ 49 w 107"/>
                <a:gd name="T47" fmla="*/ 22 h 36"/>
                <a:gd name="T48" fmla="*/ 34 w 107"/>
                <a:gd name="T49" fmla="*/ 21 h 36"/>
                <a:gd name="T50" fmla="*/ 42 w 107"/>
                <a:gd name="T51" fmla="*/ 22 h 36"/>
                <a:gd name="T52" fmla="*/ 42 w 107"/>
                <a:gd name="T53" fmla="*/ 32 h 36"/>
                <a:gd name="T54" fmla="*/ 34 w 107"/>
                <a:gd name="T55" fmla="*/ 31 h 36"/>
                <a:gd name="T56" fmla="*/ 34 w 107"/>
                <a:gd name="T57" fmla="*/ 21 h 36"/>
                <a:gd name="T58" fmla="*/ 20 w 107"/>
                <a:gd name="T59" fmla="*/ 18 h 36"/>
                <a:gd name="T60" fmla="*/ 27 w 107"/>
                <a:gd name="T61" fmla="*/ 20 h 36"/>
                <a:gd name="T62" fmla="*/ 27 w 107"/>
                <a:gd name="T63" fmla="*/ 30 h 36"/>
                <a:gd name="T64" fmla="*/ 20 w 107"/>
                <a:gd name="T65" fmla="*/ 28 h 36"/>
                <a:gd name="T66" fmla="*/ 20 w 107"/>
                <a:gd name="T67" fmla="*/ 18 h 36"/>
                <a:gd name="T68" fmla="*/ 5 w 107"/>
                <a:gd name="T69" fmla="*/ 10 h 36"/>
                <a:gd name="T70" fmla="*/ 12 w 107"/>
                <a:gd name="T71" fmla="*/ 15 h 36"/>
                <a:gd name="T72" fmla="*/ 12 w 107"/>
                <a:gd name="T73" fmla="*/ 26 h 36"/>
                <a:gd name="T74" fmla="*/ 5 w 107"/>
                <a:gd name="T75" fmla="*/ 21 h 36"/>
                <a:gd name="T76" fmla="*/ 5 w 107"/>
                <a:gd name="T77"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7" h="36">
                  <a:moveTo>
                    <a:pt x="53" y="36"/>
                  </a:moveTo>
                  <a:cubicBezTo>
                    <a:pt x="82" y="36"/>
                    <a:pt x="106" y="27"/>
                    <a:pt x="107" y="16"/>
                  </a:cubicBezTo>
                  <a:cubicBezTo>
                    <a:pt x="107" y="16"/>
                    <a:pt x="107" y="16"/>
                    <a:pt x="107" y="16"/>
                  </a:cubicBezTo>
                  <a:cubicBezTo>
                    <a:pt x="107" y="16"/>
                    <a:pt x="107" y="16"/>
                    <a:pt x="107" y="16"/>
                  </a:cubicBezTo>
                  <a:cubicBezTo>
                    <a:pt x="107" y="6"/>
                    <a:pt x="107" y="6"/>
                    <a:pt x="107" y="6"/>
                  </a:cubicBezTo>
                  <a:cubicBezTo>
                    <a:pt x="97" y="14"/>
                    <a:pt x="76" y="18"/>
                    <a:pt x="56" y="18"/>
                  </a:cubicBezTo>
                  <a:cubicBezTo>
                    <a:pt x="32" y="18"/>
                    <a:pt x="7" y="12"/>
                    <a:pt x="0" y="0"/>
                  </a:cubicBezTo>
                  <a:cubicBezTo>
                    <a:pt x="0" y="1"/>
                    <a:pt x="0" y="1"/>
                    <a:pt x="0" y="2"/>
                  </a:cubicBezTo>
                  <a:cubicBezTo>
                    <a:pt x="0" y="2"/>
                    <a:pt x="0" y="2"/>
                    <a:pt x="0" y="2"/>
                  </a:cubicBezTo>
                  <a:cubicBezTo>
                    <a:pt x="0" y="16"/>
                    <a:pt x="0" y="16"/>
                    <a:pt x="0" y="16"/>
                  </a:cubicBezTo>
                  <a:cubicBezTo>
                    <a:pt x="0" y="16"/>
                    <a:pt x="0" y="16"/>
                    <a:pt x="0" y="16"/>
                  </a:cubicBezTo>
                  <a:cubicBezTo>
                    <a:pt x="0" y="27"/>
                    <a:pt x="24" y="36"/>
                    <a:pt x="53" y="36"/>
                  </a:cubicBezTo>
                  <a:close/>
                  <a:moveTo>
                    <a:pt x="95" y="16"/>
                  </a:moveTo>
                  <a:cubicBezTo>
                    <a:pt x="96" y="16"/>
                    <a:pt x="99" y="15"/>
                    <a:pt x="100" y="14"/>
                  </a:cubicBezTo>
                  <a:cubicBezTo>
                    <a:pt x="100" y="22"/>
                    <a:pt x="100" y="22"/>
                    <a:pt x="100" y="22"/>
                  </a:cubicBezTo>
                  <a:cubicBezTo>
                    <a:pt x="99" y="23"/>
                    <a:pt x="97" y="24"/>
                    <a:pt x="95" y="25"/>
                  </a:cubicBezTo>
                  <a:lnTo>
                    <a:pt x="95" y="16"/>
                  </a:lnTo>
                  <a:close/>
                  <a:moveTo>
                    <a:pt x="49" y="22"/>
                  </a:moveTo>
                  <a:cubicBezTo>
                    <a:pt x="50" y="22"/>
                    <a:pt x="52" y="22"/>
                    <a:pt x="53" y="22"/>
                  </a:cubicBezTo>
                  <a:cubicBezTo>
                    <a:pt x="54" y="22"/>
                    <a:pt x="55" y="22"/>
                    <a:pt x="56" y="22"/>
                  </a:cubicBezTo>
                  <a:cubicBezTo>
                    <a:pt x="56" y="33"/>
                    <a:pt x="56" y="33"/>
                    <a:pt x="56" y="33"/>
                  </a:cubicBezTo>
                  <a:cubicBezTo>
                    <a:pt x="55" y="33"/>
                    <a:pt x="54" y="33"/>
                    <a:pt x="53" y="33"/>
                  </a:cubicBezTo>
                  <a:cubicBezTo>
                    <a:pt x="52" y="33"/>
                    <a:pt x="50" y="33"/>
                    <a:pt x="49" y="33"/>
                  </a:cubicBezTo>
                  <a:lnTo>
                    <a:pt x="49" y="22"/>
                  </a:lnTo>
                  <a:close/>
                  <a:moveTo>
                    <a:pt x="34" y="21"/>
                  </a:moveTo>
                  <a:cubicBezTo>
                    <a:pt x="37" y="21"/>
                    <a:pt x="39" y="22"/>
                    <a:pt x="42" y="22"/>
                  </a:cubicBezTo>
                  <a:cubicBezTo>
                    <a:pt x="42" y="32"/>
                    <a:pt x="42" y="32"/>
                    <a:pt x="42" y="32"/>
                  </a:cubicBezTo>
                  <a:cubicBezTo>
                    <a:pt x="39" y="32"/>
                    <a:pt x="37" y="32"/>
                    <a:pt x="34" y="31"/>
                  </a:cubicBezTo>
                  <a:lnTo>
                    <a:pt x="34" y="21"/>
                  </a:lnTo>
                  <a:close/>
                  <a:moveTo>
                    <a:pt x="20" y="18"/>
                  </a:moveTo>
                  <a:cubicBezTo>
                    <a:pt x="22" y="18"/>
                    <a:pt x="24" y="19"/>
                    <a:pt x="27" y="20"/>
                  </a:cubicBezTo>
                  <a:cubicBezTo>
                    <a:pt x="27" y="30"/>
                    <a:pt x="27" y="30"/>
                    <a:pt x="27" y="30"/>
                  </a:cubicBezTo>
                  <a:cubicBezTo>
                    <a:pt x="24" y="30"/>
                    <a:pt x="22" y="29"/>
                    <a:pt x="20" y="28"/>
                  </a:cubicBezTo>
                  <a:lnTo>
                    <a:pt x="20" y="18"/>
                  </a:lnTo>
                  <a:close/>
                  <a:moveTo>
                    <a:pt x="5" y="10"/>
                  </a:moveTo>
                  <a:cubicBezTo>
                    <a:pt x="7" y="12"/>
                    <a:pt x="9" y="13"/>
                    <a:pt x="12" y="15"/>
                  </a:cubicBezTo>
                  <a:cubicBezTo>
                    <a:pt x="12" y="26"/>
                    <a:pt x="12" y="26"/>
                    <a:pt x="12" y="26"/>
                  </a:cubicBezTo>
                  <a:cubicBezTo>
                    <a:pt x="10" y="24"/>
                    <a:pt x="6" y="22"/>
                    <a:pt x="5" y="21"/>
                  </a:cubicBezTo>
                  <a:lnTo>
                    <a:pt x="5" y="10"/>
                  </a:lnTo>
                  <a:close/>
                </a:path>
              </a:pathLst>
            </a:custGeom>
            <a:grpFill/>
            <a:ln>
              <a:solidFill>
                <a:srgbClr val="00336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97">
              <a:extLst>
                <a:ext uri="{FF2B5EF4-FFF2-40B4-BE49-F238E27FC236}">
                  <a16:creationId xmlns:a16="http://schemas.microsoft.com/office/drawing/2014/main" id="{846C8A04-EE35-45A0-892A-F18F42A21AF7}"/>
                </a:ext>
              </a:extLst>
            </p:cNvPr>
            <p:cNvSpPr>
              <a:spLocks noEditPoints="1"/>
            </p:cNvSpPr>
            <p:nvPr/>
          </p:nvSpPr>
          <p:spPr bwMode="auto">
            <a:xfrm>
              <a:off x="4648201" y="2897188"/>
              <a:ext cx="107950" cy="36513"/>
            </a:xfrm>
            <a:custGeom>
              <a:avLst/>
              <a:gdLst>
                <a:gd name="T0" fmla="*/ 107 w 107"/>
                <a:gd name="T1" fmla="*/ 5 h 35"/>
                <a:gd name="T2" fmla="*/ 56 w 107"/>
                <a:gd name="T3" fmla="*/ 18 h 35"/>
                <a:gd name="T4" fmla="*/ 0 w 107"/>
                <a:gd name="T5" fmla="*/ 0 h 35"/>
                <a:gd name="T6" fmla="*/ 0 w 107"/>
                <a:gd name="T7" fmla="*/ 2 h 35"/>
                <a:gd name="T8" fmla="*/ 0 w 107"/>
                <a:gd name="T9" fmla="*/ 2 h 35"/>
                <a:gd name="T10" fmla="*/ 0 w 107"/>
                <a:gd name="T11" fmla="*/ 15 h 35"/>
                <a:gd name="T12" fmla="*/ 0 w 107"/>
                <a:gd name="T13" fmla="*/ 15 h 35"/>
                <a:gd name="T14" fmla="*/ 53 w 107"/>
                <a:gd name="T15" fmla="*/ 35 h 35"/>
                <a:gd name="T16" fmla="*/ 107 w 107"/>
                <a:gd name="T17" fmla="*/ 16 h 35"/>
                <a:gd name="T18" fmla="*/ 107 w 107"/>
                <a:gd name="T19" fmla="*/ 15 h 35"/>
                <a:gd name="T20" fmla="*/ 107 w 107"/>
                <a:gd name="T21" fmla="*/ 15 h 35"/>
                <a:gd name="T22" fmla="*/ 107 w 107"/>
                <a:gd name="T23" fmla="*/ 5 h 35"/>
                <a:gd name="T24" fmla="*/ 12 w 107"/>
                <a:gd name="T25" fmla="*/ 25 h 35"/>
                <a:gd name="T26" fmla="*/ 5 w 107"/>
                <a:gd name="T27" fmla="*/ 20 h 35"/>
                <a:gd name="T28" fmla="*/ 5 w 107"/>
                <a:gd name="T29" fmla="*/ 10 h 35"/>
                <a:gd name="T30" fmla="*/ 12 w 107"/>
                <a:gd name="T31" fmla="*/ 14 h 35"/>
                <a:gd name="T32" fmla="*/ 12 w 107"/>
                <a:gd name="T33" fmla="*/ 25 h 35"/>
                <a:gd name="T34" fmla="*/ 27 w 107"/>
                <a:gd name="T35" fmla="*/ 30 h 35"/>
                <a:gd name="T36" fmla="*/ 20 w 107"/>
                <a:gd name="T37" fmla="*/ 28 h 35"/>
                <a:gd name="T38" fmla="*/ 20 w 107"/>
                <a:gd name="T39" fmla="*/ 17 h 35"/>
                <a:gd name="T40" fmla="*/ 27 w 107"/>
                <a:gd name="T41" fmla="*/ 19 h 35"/>
                <a:gd name="T42" fmla="*/ 27 w 107"/>
                <a:gd name="T43" fmla="*/ 30 h 35"/>
                <a:gd name="T44" fmla="*/ 42 w 107"/>
                <a:gd name="T45" fmla="*/ 32 h 35"/>
                <a:gd name="T46" fmla="*/ 34 w 107"/>
                <a:gd name="T47" fmla="*/ 31 h 35"/>
                <a:gd name="T48" fmla="*/ 34 w 107"/>
                <a:gd name="T49" fmla="*/ 21 h 35"/>
                <a:gd name="T50" fmla="*/ 42 w 107"/>
                <a:gd name="T51" fmla="*/ 21 h 35"/>
                <a:gd name="T52" fmla="*/ 42 w 107"/>
                <a:gd name="T53" fmla="*/ 32 h 35"/>
                <a:gd name="T54" fmla="*/ 56 w 107"/>
                <a:gd name="T55" fmla="*/ 32 h 35"/>
                <a:gd name="T56" fmla="*/ 53 w 107"/>
                <a:gd name="T57" fmla="*/ 32 h 35"/>
                <a:gd name="T58" fmla="*/ 49 w 107"/>
                <a:gd name="T59" fmla="*/ 32 h 35"/>
                <a:gd name="T60" fmla="*/ 49 w 107"/>
                <a:gd name="T61" fmla="*/ 22 h 35"/>
                <a:gd name="T62" fmla="*/ 53 w 107"/>
                <a:gd name="T63" fmla="*/ 22 h 35"/>
                <a:gd name="T64" fmla="*/ 56 w 107"/>
                <a:gd name="T65" fmla="*/ 22 h 35"/>
                <a:gd name="T66" fmla="*/ 56 w 107"/>
                <a:gd name="T67" fmla="*/ 32 h 35"/>
                <a:gd name="T68" fmla="*/ 100 w 107"/>
                <a:gd name="T69" fmla="*/ 21 h 35"/>
                <a:gd name="T70" fmla="*/ 95 w 107"/>
                <a:gd name="T71" fmla="*/ 25 h 35"/>
                <a:gd name="T72" fmla="*/ 95 w 107"/>
                <a:gd name="T73" fmla="*/ 16 h 35"/>
                <a:gd name="T74" fmla="*/ 100 w 107"/>
                <a:gd name="T75" fmla="*/ 13 h 35"/>
                <a:gd name="T76" fmla="*/ 100 w 107"/>
                <a:gd name="T77"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7" h="35">
                  <a:moveTo>
                    <a:pt x="107" y="5"/>
                  </a:moveTo>
                  <a:cubicBezTo>
                    <a:pt x="97" y="14"/>
                    <a:pt x="76" y="18"/>
                    <a:pt x="56" y="18"/>
                  </a:cubicBezTo>
                  <a:cubicBezTo>
                    <a:pt x="32" y="18"/>
                    <a:pt x="7" y="12"/>
                    <a:pt x="0" y="0"/>
                  </a:cubicBezTo>
                  <a:cubicBezTo>
                    <a:pt x="0" y="1"/>
                    <a:pt x="0" y="1"/>
                    <a:pt x="0" y="2"/>
                  </a:cubicBezTo>
                  <a:cubicBezTo>
                    <a:pt x="0" y="2"/>
                    <a:pt x="0" y="2"/>
                    <a:pt x="0" y="2"/>
                  </a:cubicBezTo>
                  <a:cubicBezTo>
                    <a:pt x="0" y="15"/>
                    <a:pt x="0" y="15"/>
                    <a:pt x="0" y="15"/>
                  </a:cubicBezTo>
                  <a:cubicBezTo>
                    <a:pt x="0" y="15"/>
                    <a:pt x="0" y="15"/>
                    <a:pt x="0" y="15"/>
                  </a:cubicBezTo>
                  <a:cubicBezTo>
                    <a:pt x="0" y="26"/>
                    <a:pt x="24" y="35"/>
                    <a:pt x="53" y="35"/>
                  </a:cubicBezTo>
                  <a:cubicBezTo>
                    <a:pt x="82" y="35"/>
                    <a:pt x="106" y="27"/>
                    <a:pt x="107" y="16"/>
                  </a:cubicBezTo>
                  <a:cubicBezTo>
                    <a:pt x="107" y="16"/>
                    <a:pt x="107" y="15"/>
                    <a:pt x="107" y="15"/>
                  </a:cubicBezTo>
                  <a:cubicBezTo>
                    <a:pt x="107" y="15"/>
                    <a:pt x="107" y="15"/>
                    <a:pt x="107" y="15"/>
                  </a:cubicBezTo>
                  <a:lnTo>
                    <a:pt x="107" y="5"/>
                  </a:lnTo>
                  <a:close/>
                  <a:moveTo>
                    <a:pt x="12" y="25"/>
                  </a:moveTo>
                  <a:cubicBezTo>
                    <a:pt x="10" y="24"/>
                    <a:pt x="6" y="22"/>
                    <a:pt x="5" y="20"/>
                  </a:cubicBezTo>
                  <a:cubicBezTo>
                    <a:pt x="5" y="10"/>
                    <a:pt x="5" y="10"/>
                    <a:pt x="5" y="10"/>
                  </a:cubicBezTo>
                  <a:cubicBezTo>
                    <a:pt x="7" y="11"/>
                    <a:pt x="9" y="13"/>
                    <a:pt x="12" y="14"/>
                  </a:cubicBezTo>
                  <a:lnTo>
                    <a:pt x="12" y="25"/>
                  </a:lnTo>
                  <a:close/>
                  <a:moveTo>
                    <a:pt x="27" y="30"/>
                  </a:moveTo>
                  <a:cubicBezTo>
                    <a:pt x="24" y="29"/>
                    <a:pt x="22" y="29"/>
                    <a:pt x="20" y="28"/>
                  </a:cubicBezTo>
                  <a:cubicBezTo>
                    <a:pt x="20" y="17"/>
                    <a:pt x="20" y="17"/>
                    <a:pt x="20" y="17"/>
                  </a:cubicBezTo>
                  <a:cubicBezTo>
                    <a:pt x="22" y="18"/>
                    <a:pt x="24" y="19"/>
                    <a:pt x="27" y="19"/>
                  </a:cubicBezTo>
                  <a:lnTo>
                    <a:pt x="27" y="30"/>
                  </a:lnTo>
                  <a:close/>
                  <a:moveTo>
                    <a:pt x="42" y="32"/>
                  </a:moveTo>
                  <a:cubicBezTo>
                    <a:pt x="39" y="32"/>
                    <a:pt x="37" y="31"/>
                    <a:pt x="34" y="31"/>
                  </a:cubicBezTo>
                  <a:cubicBezTo>
                    <a:pt x="34" y="21"/>
                    <a:pt x="34" y="21"/>
                    <a:pt x="34" y="21"/>
                  </a:cubicBezTo>
                  <a:cubicBezTo>
                    <a:pt x="37" y="21"/>
                    <a:pt x="39" y="21"/>
                    <a:pt x="42" y="21"/>
                  </a:cubicBezTo>
                  <a:lnTo>
                    <a:pt x="42" y="32"/>
                  </a:lnTo>
                  <a:close/>
                  <a:moveTo>
                    <a:pt x="56" y="32"/>
                  </a:moveTo>
                  <a:cubicBezTo>
                    <a:pt x="55" y="32"/>
                    <a:pt x="54" y="32"/>
                    <a:pt x="53" y="32"/>
                  </a:cubicBezTo>
                  <a:cubicBezTo>
                    <a:pt x="52" y="32"/>
                    <a:pt x="50" y="32"/>
                    <a:pt x="49" y="32"/>
                  </a:cubicBezTo>
                  <a:cubicBezTo>
                    <a:pt x="49" y="22"/>
                    <a:pt x="49" y="22"/>
                    <a:pt x="49" y="22"/>
                  </a:cubicBezTo>
                  <a:cubicBezTo>
                    <a:pt x="50" y="22"/>
                    <a:pt x="52" y="22"/>
                    <a:pt x="53" y="22"/>
                  </a:cubicBezTo>
                  <a:cubicBezTo>
                    <a:pt x="54" y="22"/>
                    <a:pt x="55" y="22"/>
                    <a:pt x="56" y="22"/>
                  </a:cubicBezTo>
                  <a:lnTo>
                    <a:pt x="56" y="32"/>
                  </a:lnTo>
                  <a:close/>
                  <a:moveTo>
                    <a:pt x="100" y="21"/>
                  </a:moveTo>
                  <a:cubicBezTo>
                    <a:pt x="99" y="23"/>
                    <a:pt x="97" y="24"/>
                    <a:pt x="95" y="25"/>
                  </a:cubicBezTo>
                  <a:cubicBezTo>
                    <a:pt x="95" y="16"/>
                    <a:pt x="95" y="16"/>
                    <a:pt x="95" y="16"/>
                  </a:cubicBezTo>
                  <a:cubicBezTo>
                    <a:pt x="96" y="15"/>
                    <a:pt x="99" y="14"/>
                    <a:pt x="100" y="13"/>
                  </a:cubicBezTo>
                  <a:lnTo>
                    <a:pt x="100" y="21"/>
                  </a:lnTo>
                  <a:close/>
                </a:path>
              </a:pathLst>
            </a:custGeom>
            <a:grpFill/>
            <a:ln>
              <a:solidFill>
                <a:srgbClr val="00336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98">
              <a:extLst>
                <a:ext uri="{FF2B5EF4-FFF2-40B4-BE49-F238E27FC236}">
                  <a16:creationId xmlns:a16="http://schemas.microsoft.com/office/drawing/2014/main" id="{9AF7EE3A-4192-4DD8-96A1-DDF379D24D40}"/>
                </a:ext>
              </a:extLst>
            </p:cNvPr>
            <p:cNvSpPr>
              <a:spLocks noEditPoints="1"/>
            </p:cNvSpPr>
            <p:nvPr/>
          </p:nvSpPr>
          <p:spPr bwMode="auto">
            <a:xfrm>
              <a:off x="4649788" y="2941638"/>
              <a:ext cx="107950" cy="34925"/>
            </a:xfrm>
            <a:custGeom>
              <a:avLst/>
              <a:gdLst>
                <a:gd name="T0" fmla="*/ 51 w 107"/>
                <a:gd name="T1" fmla="*/ 18 h 35"/>
                <a:gd name="T2" fmla="*/ 0 w 107"/>
                <a:gd name="T3" fmla="*/ 5 h 35"/>
                <a:gd name="T4" fmla="*/ 0 w 107"/>
                <a:gd name="T5" fmla="*/ 15 h 35"/>
                <a:gd name="T6" fmla="*/ 0 w 107"/>
                <a:gd name="T7" fmla="*/ 15 h 35"/>
                <a:gd name="T8" fmla="*/ 54 w 107"/>
                <a:gd name="T9" fmla="*/ 35 h 35"/>
                <a:gd name="T10" fmla="*/ 107 w 107"/>
                <a:gd name="T11" fmla="*/ 16 h 35"/>
                <a:gd name="T12" fmla="*/ 107 w 107"/>
                <a:gd name="T13" fmla="*/ 15 h 35"/>
                <a:gd name="T14" fmla="*/ 107 w 107"/>
                <a:gd name="T15" fmla="*/ 15 h 35"/>
                <a:gd name="T16" fmla="*/ 107 w 107"/>
                <a:gd name="T17" fmla="*/ 2 h 35"/>
                <a:gd name="T18" fmla="*/ 107 w 107"/>
                <a:gd name="T19" fmla="*/ 0 h 35"/>
                <a:gd name="T20" fmla="*/ 51 w 107"/>
                <a:gd name="T21" fmla="*/ 18 h 35"/>
                <a:gd name="T22" fmla="*/ 13 w 107"/>
                <a:gd name="T23" fmla="*/ 25 h 35"/>
                <a:gd name="T24" fmla="*/ 5 w 107"/>
                <a:gd name="T25" fmla="*/ 21 h 35"/>
                <a:gd name="T26" fmla="*/ 5 w 107"/>
                <a:gd name="T27" fmla="*/ 12 h 35"/>
                <a:gd name="T28" fmla="*/ 13 w 107"/>
                <a:gd name="T29" fmla="*/ 16 h 35"/>
                <a:gd name="T30" fmla="*/ 13 w 107"/>
                <a:gd name="T31" fmla="*/ 25 h 35"/>
                <a:gd name="T32" fmla="*/ 27 w 107"/>
                <a:gd name="T33" fmla="*/ 30 h 35"/>
                <a:gd name="T34" fmla="*/ 20 w 107"/>
                <a:gd name="T35" fmla="*/ 28 h 35"/>
                <a:gd name="T36" fmla="*/ 20 w 107"/>
                <a:gd name="T37" fmla="*/ 17 h 35"/>
                <a:gd name="T38" fmla="*/ 27 w 107"/>
                <a:gd name="T39" fmla="*/ 19 h 35"/>
                <a:gd name="T40" fmla="*/ 27 w 107"/>
                <a:gd name="T41" fmla="*/ 30 h 35"/>
                <a:gd name="T42" fmla="*/ 42 w 107"/>
                <a:gd name="T43" fmla="*/ 32 h 35"/>
                <a:gd name="T44" fmla="*/ 35 w 107"/>
                <a:gd name="T45" fmla="*/ 31 h 35"/>
                <a:gd name="T46" fmla="*/ 35 w 107"/>
                <a:gd name="T47" fmla="*/ 21 h 35"/>
                <a:gd name="T48" fmla="*/ 42 w 107"/>
                <a:gd name="T49" fmla="*/ 22 h 35"/>
                <a:gd name="T50" fmla="*/ 42 w 107"/>
                <a:gd name="T51" fmla="*/ 32 h 35"/>
                <a:gd name="T52" fmla="*/ 57 w 107"/>
                <a:gd name="T53" fmla="*/ 32 h 35"/>
                <a:gd name="T54" fmla="*/ 54 w 107"/>
                <a:gd name="T55" fmla="*/ 33 h 35"/>
                <a:gd name="T56" fmla="*/ 49 w 107"/>
                <a:gd name="T57" fmla="*/ 32 h 35"/>
                <a:gd name="T58" fmla="*/ 49 w 107"/>
                <a:gd name="T59" fmla="*/ 22 h 35"/>
                <a:gd name="T60" fmla="*/ 54 w 107"/>
                <a:gd name="T61" fmla="*/ 22 h 35"/>
                <a:gd name="T62" fmla="*/ 57 w 107"/>
                <a:gd name="T63" fmla="*/ 22 h 35"/>
                <a:gd name="T64" fmla="*/ 57 w 107"/>
                <a:gd name="T65" fmla="*/ 32 h 35"/>
                <a:gd name="T66" fmla="*/ 101 w 107"/>
                <a:gd name="T67" fmla="*/ 22 h 35"/>
                <a:gd name="T68" fmla="*/ 95 w 107"/>
                <a:gd name="T69" fmla="*/ 25 h 35"/>
                <a:gd name="T70" fmla="*/ 95 w 107"/>
                <a:gd name="T71" fmla="*/ 14 h 35"/>
                <a:gd name="T72" fmla="*/ 101 w 107"/>
                <a:gd name="T73" fmla="*/ 11 h 35"/>
                <a:gd name="T74" fmla="*/ 101 w 107"/>
                <a:gd name="T7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 h="35">
                  <a:moveTo>
                    <a:pt x="51" y="18"/>
                  </a:moveTo>
                  <a:cubicBezTo>
                    <a:pt x="31" y="18"/>
                    <a:pt x="11" y="14"/>
                    <a:pt x="0" y="5"/>
                  </a:cubicBezTo>
                  <a:cubicBezTo>
                    <a:pt x="0" y="15"/>
                    <a:pt x="0" y="15"/>
                    <a:pt x="0" y="15"/>
                  </a:cubicBezTo>
                  <a:cubicBezTo>
                    <a:pt x="0" y="15"/>
                    <a:pt x="0" y="15"/>
                    <a:pt x="0" y="15"/>
                  </a:cubicBezTo>
                  <a:cubicBezTo>
                    <a:pt x="0" y="26"/>
                    <a:pt x="24" y="35"/>
                    <a:pt x="54" y="35"/>
                  </a:cubicBezTo>
                  <a:cubicBezTo>
                    <a:pt x="82" y="35"/>
                    <a:pt x="106" y="27"/>
                    <a:pt x="107" y="16"/>
                  </a:cubicBezTo>
                  <a:cubicBezTo>
                    <a:pt x="107" y="16"/>
                    <a:pt x="107" y="16"/>
                    <a:pt x="107" y="15"/>
                  </a:cubicBezTo>
                  <a:cubicBezTo>
                    <a:pt x="107" y="15"/>
                    <a:pt x="107" y="15"/>
                    <a:pt x="107" y="15"/>
                  </a:cubicBezTo>
                  <a:cubicBezTo>
                    <a:pt x="107" y="2"/>
                    <a:pt x="107" y="2"/>
                    <a:pt x="107" y="2"/>
                  </a:cubicBezTo>
                  <a:cubicBezTo>
                    <a:pt x="107" y="1"/>
                    <a:pt x="107" y="1"/>
                    <a:pt x="107" y="0"/>
                  </a:cubicBezTo>
                  <a:cubicBezTo>
                    <a:pt x="100" y="12"/>
                    <a:pt x="75" y="18"/>
                    <a:pt x="51" y="18"/>
                  </a:cubicBezTo>
                  <a:close/>
                  <a:moveTo>
                    <a:pt x="13" y="25"/>
                  </a:moveTo>
                  <a:cubicBezTo>
                    <a:pt x="10" y="24"/>
                    <a:pt x="7" y="22"/>
                    <a:pt x="5" y="21"/>
                  </a:cubicBezTo>
                  <a:cubicBezTo>
                    <a:pt x="5" y="12"/>
                    <a:pt x="5" y="12"/>
                    <a:pt x="5" y="12"/>
                  </a:cubicBezTo>
                  <a:cubicBezTo>
                    <a:pt x="7" y="13"/>
                    <a:pt x="9" y="14"/>
                    <a:pt x="13" y="16"/>
                  </a:cubicBezTo>
                  <a:lnTo>
                    <a:pt x="13" y="25"/>
                  </a:lnTo>
                  <a:close/>
                  <a:moveTo>
                    <a:pt x="27" y="30"/>
                  </a:moveTo>
                  <a:cubicBezTo>
                    <a:pt x="25" y="29"/>
                    <a:pt x="22" y="29"/>
                    <a:pt x="20" y="28"/>
                  </a:cubicBezTo>
                  <a:cubicBezTo>
                    <a:pt x="20" y="17"/>
                    <a:pt x="20" y="17"/>
                    <a:pt x="20" y="17"/>
                  </a:cubicBezTo>
                  <a:cubicBezTo>
                    <a:pt x="22" y="18"/>
                    <a:pt x="25" y="19"/>
                    <a:pt x="27" y="19"/>
                  </a:cubicBezTo>
                  <a:lnTo>
                    <a:pt x="27" y="30"/>
                  </a:lnTo>
                  <a:close/>
                  <a:moveTo>
                    <a:pt x="42" y="32"/>
                  </a:moveTo>
                  <a:cubicBezTo>
                    <a:pt x="40" y="32"/>
                    <a:pt x="37" y="32"/>
                    <a:pt x="35" y="31"/>
                  </a:cubicBezTo>
                  <a:cubicBezTo>
                    <a:pt x="35" y="21"/>
                    <a:pt x="35" y="21"/>
                    <a:pt x="35" y="21"/>
                  </a:cubicBezTo>
                  <a:cubicBezTo>
                    <a:pt x="37" y="21"/>
                    <a:pt x="40" y="21"/>
                    <a:pt x="42" y="22"/>
                  </a:cubicBezTo>
                  <a:lnTo>
                    <a:pt x="42" y="32"/>
                  </a:lnTo>
                  <a:close/>
                  <a:moveTo>
                    <a:pt x="57" y="32"/>
                  </a:moveTo>
                  <a:cubicBezTo>
                    <a:pt x="56" y="32"/>
                    <a:pt x="55" y="33"/>
                    <a:pt x="54" y="33"/>
                  </a:cubicBezTo>
                  <a:cubicBezTo>
                    <a:pt x="52" y="33"/>
                    <a:pt x="51" y="32"/>
                    <a:pt x="49" y="32"/>
                  </a:cubicBezTo>
                  <a:cubicBezTo>
                    <a:pt x="49" y="22"/>
                    <a:pt x="49" y="22"/>
                    <a:pt x="49" y="22"/>
                  </a:cubicBezTo>
                  <a:cubicBezTo>
                    <a:pt x="51" y="22"/>
                    <a:pt x="52" y="22"/>
                    <a:pt x="54" y="22"/>
                  </a:cubicBezTo>
                  <a:cubicBezTo>
                    <a:pt x="55" y="22"/>
                    <a:pt x="56" y="22"/>
                    <a:pt x="57" y="22"/>
                  </a:cubicBezTo>
                  <a:lnTo>
                    <a:pt x="57" y="32"/>
                  </a:lnTo>
                  <a:close/>
                  <a:moveTo>
                    <a:pt x="101" y="22"/>
                  </a:moveTo>
                  <a:cubicBezTo>
                    <a:pt x="99" y="23"/>
                    <a:pt x="97" y="24"/>
                    <a:pt x="95" y="25"/>
                  </a:cubicBezTo>
                  <a:cubicBezTo>
                    <a:pt x="95" y="14"/>
                    <a:pt x="95" y="14"/>
                    <a:pt x="95" y="14"/>
                  </a:cubicBezTo>
                  <a:cubicBezTo>
                    <a:pt x="97" y="14"/>
                    <a:pt x="99" y="12"/>
                    <a:pt x="101" y="11"/>
                  </a:cubicBezTo>
                  <a:lnTo>
                    <a:pt x="101" y="22"/>
                  </a:lnTo>
                  <a:close/>
                </a:path>
              </a:pathLst>
            </a:custGeom>
            <a:grpFill/>
            <a:ln>
              <a:solidFill>
                <a:srgbClr val="00336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99">
              <a:extLst>
                <a:ext uri="{FF2B5EF4-FFF2-40B4-BE49-F238E27FC236}">
                  <a16:creationId xmlns:a16="http://schemas.microsoft.com/office/drawing/2014/main" id="{C3094A83-BFBE-4BDC-BEAE-E858CD9A3A1B}"/>
                </a:ext>
              </a:extLst>
            </p:cNvPr>
            <p:cNvSpPr>
              <a:spLocks noEditPoints="1"/>
            </p:cNvSpPr>
            <p:nvPr/>
          </p:nvSpPr>
          <p:spPr bwMode="auto">
            <a:xfrm>
              <a:off x="4648201" y="2921001"/>
              <a:ext cx="107950" cy="34925"/>
            </a:xfrm>
            <a:custGeom>
              <a:avLst/>
              <a:gdLst>
                <a:gd name="T0" fmla="*/ 0 w 107"/>
                <a:gd name="T1" fmla="*/ 15 h 35"/>
                <a:gd name="T2" fmla="*/ 53 w 107"/>
                <a:gd name="T3" fmla="*/ 35 h 35"/>
                <a:gd name="T4" fmla="*/ 107 w 107"/>
                <a:gd name="T5" fmla="*/ 16 h 35"/>
                <a:gd name="T6" fmla="*/ 107 w 107"/>
                <a:gd name="T7" fmla="*/ 15 h 35"/>
                <a:gd name="T8" fmla="*/ 107 w 107"/>
                <a:gd name="T9" fmla="*/ 15 h 35"/>
                <a:gd name="T10" fmla="*/ 107 w 107"/>
                <a:gd name="T11" fmla="*/ 5 h 35"/>
                <a:gd name="T12" fmla="*/ 56 w 107"/>
                <a:gd name="T13" fmla="*/ 18 h 35"/>
                <a:gd name="T14" fmla="*/ 0 w 107"/>
                <a:gd name="T15" fmla="*/ 0 h 35"/>
                <a:gd name="T16" fmla="*/ 0 w 107"/>
                <a:gd name="T17" fmla="*/ 1 h 35"/>
                <a:gd name="T18" fmla="*/ 0 w 107"/>
                <a:gd name="T19" fmla="*/ 2 h 35"/>
                <a:gd name="T20" fmla="*/ 0 w 107"/>
                <a:gd name="T21" fmla="*/ 15 h 35"/>
                <a:gd name="T22" fmla="*/ 95 w 107"/>
                <a:gd name="T23" fmla="*/ 16 h 35"/>
                <a:gd name="T24" fmla="*/ 100 w 107"/>
                <a:gd name="T25" fmla="*/ 13 h 35"/>
                <a:gd name="T26" fmla="*/ 100 w 107"/>
                <a:gd name="T27" fmla="*/ 21 h 35"/>
                <a:gd name="T28" fmla="*/ 95 w 107"/>
                <a:gd name="T29" fmla="*/ 25 h 35"/>
                <a:gd name="T30" fmla="*/ 95 w 107"/>
                <a:gd name="T31" fmla="*/ 16 h 35"/>
                <a:gd name="T32" fmla="*/ 49 w 107"/>
                <a:gd name="T33" fmla="*/ 22 h 35"/>
                <a:gd name="T34" fmla="*/ 53 w 107"/>
                <a:gd name="T35" fmla="*/ 22 h 35"/>
                <a:gd name="T36" fmla="*/ 56 w 107"/>
                <a:gd name="T37" fmla="*/ 22 h 35"/>
                <a:gd name="T38" fmla="*/ 56 w 107"/>
                <a:gd name="T39" fmla="*/ 32 h 35"/>
                <a:gd name="T40" fmla="*/ 53 w 107"/>
                <a:gd name="T41" fmla="*/ 32 h 35"/>
                <a:gd name="T42" fmla="*/ 49 w 107"/>
                <a:gd name="T43" fmla="*/ 32 h 35"/>
                <a:gd name="T44" fmla="*/ 49 w 107"/>
                <a:gd name="T45" fmla="*/ 22 h 35"/>
                <a:gd name="T46" fmla="*/ 34 w 107"/>
                <a:gd name="T47" fmla="*/ 20 h 35"/>
                <a:gd name="T48" fmla="*/ 42 w 107"/>
                <a:gd name="T49" fmla="*/ 21 h 35"/>
                <a:gd name="T50" fmla="*/ 42 w 107"/>
                <a:gd name="T51" fmla="*/ 32 h 35"/>
                <a:gd name="T52" fmla="*/ 34 w 107"/>
                <a:gd name="T53" fmla="*/ 31 h 35"/>
                <a:gd name="T54" fmla="*/ 34 w 107"/>
                <a:gd name="T55" fmla="*/ 20 h 35"/>
                <a:gd name="T56" fmla="*/ 20 w 107"/>
                <a:gd name="T57" fmla="*/ 17 h 35"/>
                <a:gd name="T58" fmla="*/ 27 w 107"/>
                <a:gd name="T59" fmla="*/ 19 h 35"/>
                <a:gd name="T60" fmla="*/ 27 w 107"/>
                <a:gd name="T61" fmla="*/ 30 h 35"/>
                <a:gd name="T62" fmla="*/ 20 w 107"/>
                <a:gd name="T63" fmla="*/ 28 h 35"/>
                <a:gd name="T64" fmla="*/ 20 w 107"/>
                <a:gd name="T65" fmla="*/ 17 h 35"/>
                <a:gd name="T66" fmla="*/ 5 w 107"/>
                <a:gd name="T67" fmla="*/ 10 h 35"/>
                <a:gd name="T68" fmla="*/ 12 w 107"/>
                <a:gd name="T69" fmla="*/ 14 h 35"/>
                <a:gd name="T70" fmla="*/ 12 w 107"/>
                <a:gd name="T71" fmla="*/ 25 h 35"/>
                <a:gd name="T72" fmla="*/ 5 w 107"/>
                <a:gd name="T73" fmla="*/ 20 h 35"/>
                <a:gd name="T74" fmla="*/ 5 w 107"/>
                <a:gd name="T75" fmla="*/ 1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 h="35">
                  <a:moveTo>
                    <a:pt x="0" y="15"/>
                  </a:moveTo>
                  <a:cubicBezTo>
                    <a:pt x="0" y="26"/>
                    <a:pt x="24" y="35"/>
                    <a:pt x="53" y="35"/>
                  </a:cubicBezTo>
                  <a:cubicBezTo>
                    <a:pt x="82" y="35"/>
                    <a:pt x="106" y="26"/>
                    <a:pt x="107" y="16"/>
                  </a:cubicBezTo>
                  <a:cubicBezTo>
                    <a:pt x="107" y="15"/>
                    <a:pt x="107" y="15"/>
                    <a:pt x="107" y="15"/>
                  </a:cubicBezTo>
                  <a:cubicBezTo>
                    <a:pt x="107" y="15"/>
                    <a:pt x="107" y="15"/>
                    <a:pt x="107" y="15"/>
                  </a:cubicBezTo>
                  <a:cubicBezTo>
                    <a:pt x="107" y="5"/>
                    <a:pt x="107" y="5"/>
                    <a:pt x="107" y="5"/>
                  </a:cubicBezTo>
                  <a:cubicBezTo>
                    <a:pt x="97" y="13"/>
                    <a:pt x="76" y="18"/>
                    <a:pt x="56" y="18"/>
                  </a:cubicBezTo>
                  <a:cubicBezTo>
                    <a:pt x="32" y="18"/>
                    <a:pt x="7" y="12"/>
                    <a:pt x="0" y="0"/>
                  </a:cubicBezTo>
                  <a:cubicBezTo>
                    <a:pt x="0" y="0"/>
                    <a:pt x="0" y="1"/>
                    <a:pt x="0" y="1"/>
                  </a:cubicBezTo>
                  <a:cubicBezTo>
                    <a:pt x="0" y="1"/>
                    <a:pt x="0" y="2"/>
                    <a:pt x="0" y="2"/>
                  </a:cubicBezTo>
                  <a:cubicBezTo>
                    <a:pt x="0" y="15"/>
                    <a:pt x="0" y="15"/>
                    <a:pt x="0" y="15"/>
                  </a:cubicBezTo>
                  <a:close/>
                  <a:moveTo>
                    <a:pt x="95" y="16"/>
                  </a:moveTo>
                  <a:cubicBezTo>
                    <a:pt x="96" y="15"/>
                    <a:pt x="99" y="14"/>
                    <a:pt x="100" y="13"/>
                  </a:cubicBezTo>
                  <a:cubicBezTo>
                    <a:pt x="100" y="21"/>
                    <a:pt x="100" y="21"/>
                    <a:pt x="100" y="21"/>
                  </a:cubicBezTo>
                  <a:cubicBezTo>
                    <a:pt x="99" y="22"/>
                    <a:pt x="97" y="24"/>
                    <a:pt x="95" y="25"/>
                  </a:cubicBezTo>
                  <a:lnTo>
                    <a:pt x="95" y="16"/>
                  </a:lnTo>
                  <a:close/>
                  <a:moveTo>
                    <a:pt x="49" y="22"/>
                  </a:moveTo>
                  <a:cubicBezTo>
                    <a:pt x="50" y="22"/>
                    <a:pt x="52" y="22"/>
                    <a:pt x="53" y="22"/>
                  </a:cubicBezTo>
                  <a:cubicBezTo>
                    <a:pt x="54" y="22"/>
                    <a:pt x="55" y="22"/>
                    <a:pt x="56" y="22"/>
                  </a:cubicBezTo>
                  <a:cubicBezTo>
                    <a:pt x="56" y="32"/>
                    <a:pt x="56" y="32"/>
                    <a:pt x="56" y="32"/>
                  </a:cubicBezTo>
                  <a:cubicBezTo>
                    <a:pt x="55" y="32"/>
                    <a:pt x="54" y="32"/>
                    <a:pt x="53" y="32"/>
                  </a:cubicBezTo>
                  <a:cubicBezTo>
                    <a:pt x="52" y="32"/>
                    <a:pt x="50" y="32"/>
                    <a:pt x="49" y="32"/>
                  </a:cubicBezTo>
                  <a:lnTo>
                    <a:pt x="49" y="22"/>
                  </a:lnTo>
                  <a:close/>
                  <a:moveTo>
                    <a:pt x="34" y="20"/>
                  </a:moveTo>
                  <a:cubicBezTo>
                    <a:pt x="37" y="21"/>
                    <a:pt x="39" y="21"/>
                    <a:pt x="42" y="21"/>
                  </a:cubicBezTo>
                  <a:cubicBezTo>
                    <a:pt x="42" y="32"/>
                    <a:pt x="42" y="32"/>
                    <a:pt x="42" y="32"/>
                  </a:cubicBezTo>
                  <a:cubicBezTo>
                    <a:pt x="39" y="31"/>
                    <a:pt x="37" y="31"/>
                    <a:pt x="34" y="31"/>
                  </a:cubicBezTo>
                  <a:lnTo>
                    <a:pt x="34" y="20"/>
                  </a:lnTo>
                  <a:close/>
                  <a:moveTo>
                    <a:pt x="20" y="17"/>
                  </a:moveTo>
                  <a:cubicBezTo>
                    <a:pt x="22" y="18"/>
                    <a:pt x="24" y="18"/>
                    <a:pt x="27" y="19"/>
                  </a:cubicBezTo>
                  <a:cubicBezTo>
                    <a:pt x="27" y="30"/>
                    <a:pt x="27" y="30"/>
                    <a:pt x="27" y="30"/>
                  </a:cubicBezTo>
                  <a:cubicBezTo>
                    <a:pt x="24" y="29"/>
                    <a:pt x="22" y="28"/>
                    <a:pt x="20" y="28"/>
                  </a:cubicBezTo>
                  <a:lnTo>
                    <a:pt x="20" y="17"/>
                  </a:lnTo>
                  <a:close/>
                  <a:moveTo>
                    <a:pt x="5" y="10"/>
                  </a:moveTo>
                  <a:cubicBezTo>
                    <a:pt x="7" y="11"/>
                    <a:pt x="9" y="13"/>
                    <a:pt x="12" y="14"/>
                  </a:cubicBezTo>
                  <a:cubicBezTo>
                    <a:pt x="12" y="25"/>
                    <a:pt x="12" y="25"/>
                    <a:pt x="12" y="25"/>
                  </a:cubicBezTo>
                  <a:cubicBezTo>
                    <a:pt x="10" y="24"/>
                    <a:pt x="6" y="22"/>
                    <a:pt x="5" y="20"/>
                  </a:cubicBezTo>
                  <a:lnTo>
                    <a:pt x="5" y="10"/>
                  </a:lnTo>
                  <a:close/>
                </a:path>
              </a:pathLst>
            </a:custGeom>
            <a:grpFill/>
            <a:ln>
              <a:solidFill>
                <a:srgbClr val="00336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100">
              <a:extLst>
                <a:ext uri="{FF2B5EF4-FFF2-40B4-BE49-F238E27FC236}">
                  <a16:creationId xmlns:a16="http://schemas.microsoft.com/office/drawing/2014/main" id="{EF955610-8A50-4466-A23F-DC3EE8EC350D}"/>
                </a:ext>
              </a:extLst>
            </p:cNvPr>
            <p:cNvSpPr>
              <a:spLocks noEditPoints="1"/>
            </p:cNvSpPr>
            <p:nvPr/>
          </p:nvSpPr>
          <p:spPr bwMode="auto">
            <a:xfrm>
              <a:off x="4648201" y="2963863"/>
              <a:ext cx="107950" cy="34925"/>
            </a:xfrm>
            <a:custGeom>
              <a:avLst/>
              <a:gdLst>
                <a:gd name="T0" fmla="*/ 0 w 107"/>
                <a:gd name="T1" fmla="*/ 0 h 35"/>
                <a:gd name="T2" fmla="*/ 0 w 107"/>
                <a:gd name="T3" fmla="*/ 1 h 35"/>
                <a:gd name="T4" fmla="*/ 0 w 107"/>
                <a:gd name="T5" fmla="*/ 1 h 35"/>
                <a:gd name="T6" fmla="*/ 0 w 107"/>
                <a:gd name="T7" fmla="*/ 15 h 35"/>
                <a:gd name="T8" fmla="*/ 0 w 107"/>
                <a:gd name="T9" fmla="*/ 15 h 35"/>
                <a:gd name="T10" fmla="*/ 53 w 107"/>
                <a:gd name="T11" fmla="*/ 35 h 35"/>
                <a:gd name="T12" fmla="*/ 107 w 107"/>
                <a:gd name="T13" fmla="*/ 15 h 35"/>
                <a:gd name="T14" fmla="*/ 107 w 107"/>
                <a:gd name="T15" fmla="*/ 15 h 35"/>
                <a:gd name="T16" fmla="*/ 107 w 107"/>
                <a:gd name="T17" fmla="*/ 15 h 35"/>
                <a:gd name="T18" fmla="*/ 107 w 107"/>
                <a:gd name="T19" fmla="*/ 5 h 35"/>
                <a:gd name="T20" fmla="*/ 56 w 107"/>
                <a:gd name="T21" fmla="*/ 17 h 35"/>
                <a:gd name="T22" fmla="*/ 0 w 107"/>
                <a:gd name="T23" fmla="*/ 0 h 35"/>
                <a:gd name="T24" fmla="*/ 12 w 107"/>
                <a:gd name="T25" fmla="*/ 25 h 35"/>
                <a:gd name="T26" fmla="*/ 5 w 107"/>
                <a:gd name="T27" fmla="*/ 20 h 35"/>
                <a:gd name="T28" fmla="*/ 5 w 107"/>
                <a:gd name="T29" fmla="*/ 9 h 35"/>
                <a:gd name="T30" fmla="*/ 12 w 107"/>
                <a:gd name="T31" fmla="*/ 14 h 35"/>
                <a:gd name="T32" fmla="*/ 12 w 107"/>
                <a:gd name="T33" fmla="*/ 25 h 35"/>
                <a:gd name="T34" fmla="*/ 27 w 107"/>
                <a:gd name="T35" fmla="*/ 29 h 35"/>
                <a:gd name="T36" fmla="*/ 20 w 107"/>
                <a:gd name="T37" fmla="*/ 27 h 35"/>
                <a:gd name="T38" fmla="*/ 20 w 107"/>
                <a:gd name="T39" fmla="*/ 17 h 35"/>
                <a:gd name="T40" fmla="*/ 27 w 107"/>
                <a:gd name="T41" fmla="*/ 19 h 35"/>
                <a:gd name="T42" fmla="*/ 27 w 107"/>
                <a:gd name="T43" fmla="*/ 29 h 35"/>
                <a:gd name="T44" fmla="*/ 42 w 107"/>
                <a:gd name="T45" fmla="*/ 31 h 35"/>
                <a:gd name="T46" fmla="*/ 34 w 107"/>
                <a:gd name="T47" fmla="*/ 30 h 35"/>
                <a:gd name="T48" fmla="*/ 34 w 107"/>
                <a:gd name="T49" fmla="*/ 20 h 35"/>
                <a:gd name="T50" fmla="*/ 42 w 107"/>
                <a:gd name="T51" fmla="*/ 21 h 35"/>
                <a:gd name="T52" fmla="*/ 42 w 107"/>
                <a:gd name="T53" fmla="*/ 31 h 35"/>
                <a:gd name="T54" fmla="*/ 95 w 107"/>
                <a:gd name="T55" fmla="*/ 15 h 35"/>
                <a:gd name="T56" fmla="*/ 100 w 107"/>
                <a:gd name="T57" fmla="*/ 13 h 35"/>
                <a:gd name="T58" fmla="*/ 100 w 107"/>
                <a:gd name="T59" fmla="*/ 21 h 35"/>
                <a:gd name="T60" fmla="*/ 95 w 107"/>
                <a:gd name="T61" fmla="*/ 24 h 35"/>
                <a:gd name="T62" fmla="*/ 95 w 107"/>
                <a:gd name="T63" fmla="*/ 15 h 35"/>
                <a:gd name="T64" fmla="*/ 56 w 107"/>
                <a:gd name="T65" fmla="*/ 32 h 35"/>
                <a:gd name="T66" fmla="*/ 53 w 107"/>
                <a:gd name="T67" fmla="*/ 32 h 35"/>
                <a:gd name="T68" fmla="*/ 49 w 107"/>
                <a:gd name="T69" fmla="*/ 32 h 35"/>
                <a:gd name="T70" fmla="*/ 49 w 107"/>
                <a:gd name="T71" fmla="*/ 21 h 35"/>
                <a:gd name="T72" fmla="*/ 53 w 107"/>
                <a:gd name="T73" fmla="*/ 21 h 35"/>
                <a:gd name="T74" fmla="*/ 56 w 107"/>
                <a:gd name="T75" fmla="*/ 21 h 35"/>
                <a:gd name="T76" fmla="*/ 56 w 107"/>
                <a:gd name="T77"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7" h="35">
                  <a:moveTo>
                    <a:pt x="0" y="0"/>
                  </a:moveTo>
                  <a:cubicBezTo>
                    <a:pt x="0" y="0"/>
                    <a:pt x="0" y="1"/>
                    <a:pt x="0" y="1"/>
                  </a:cubicBezTo>
                  <a:cubicBezTo>
                    <a:pt x="0" y="1"/>
                    <a:pt x="0" y="1"/>
                    <a:pt x="0" y="1"/>
                  </a:cubicBezTo>
                  <a:cubicBezTo>
                    <a:pt x="0" y="15"/>
                    <a:pt x="0" y="15"/>
                    <a:pt x="0" y="15"/>
                  </a:cubicBezTo>
                  <a:cubicBezTo>
                    <a:pt x="0" y="15"/>
                    <a:pt x="0" y="15"/>
                    <a:pt x="0" y="15"/>
                  </a:cubicBezTo>
                  <a:cubicBezTo>
                    <a:pt x="0" y="26"/>
                    <a:pt x="24" y="35"/>
                    <a:pt x="53" y="35"/>
                  </a:cubicBezTo>
                  <a:cubicBezTo>
                    <a:pt x="82" y="35"/>
                    <a:pt x="106" y="26"/>
                    <a:pt x="107" y="15"/>
                  </a:cubicBezTo>
                  <a:cubicBezTo>
                    <a:pt x="107" y="15"/>
                    <a:pt x="107" y="15"/>
                    <a:pt x="107" y="15"/>
                  </a:cubicBezTo>
                  <a:cubicBezTo>
                    <a:pt x="107" y="15"/>
                    <a:pt x="107" y="15"/>
                    <a:pt x="107" y="15"/>
                  </a:cubicBezTo>
                  <a:cubicBezTo>
                    <a:pt x="107" y="5"/>
                    <a:pt x="107" y="5"/>
                    <a:pt x="107" y="5"/>
                  </a:cubicBezTo>
                  <a:cubicBezTo>
                    <a:pt x="97" y="13"/>
                    <a:pt x="76" y="17"/>
                    <a:pt x="56" y="17"/>
                  </a:cubicBezTo>
                  <a:cubicBezTo>
                    <a:pt x="32" y="17"/>
                    <a:pt x="7" y="11"/>
                    <a:pt x="0" y="0"/>
                  </a:cubicBezTo>
                  <a:close/>
                  <a:moveTo>
                    <a:pt x="12" y="25"/>
                  </a:moveTo>
                  <a:cubicBezTo>
                    <a:pt x="10" y="23"/>
                    <a:pt x="6" y="21"/>
                    <a:pt x="5" y="20"/>
                  </a:cubicBezTo>
                  <a:cubicBezTo>
                    <a:pt x="5" y="9"/>
                    <a:pt x="5" y="9"/>
                    <a:pt x="5" y="9"/>
                  </a:cubicBezTo>
                  <a:cubicBezTo>
                    <a:pt x="7" y="11"/>
                    <a:pt x="9" y="12"/>
                    <a:pt x="12" y="14"/>
                  </a:cubicBezTo>
                  <a:lnTo>
                    <a:pt x="12" y="25"/>
                  </a:lnTo>
                  <a:close/>
                  <a:moveTo>
                    <a:pt x="27" y="29"/>
                  </a:moveTo>
                  <a:cubicBezTo>
                    <a:pt x="24" y="29"/>
                    <a:pt x="22" y="28"/>
                    <a:pt x="20" y="27"/>
                  </a:cubicBezTo>
                  <a:cubicBezTo>
                    <a:pt x="20" y="17"/>
                    <a:pt x="20" y="17"/>
                    <a:pt x="20" y="17"/>
                  </a:cubicBezTo>
                  <a:cubicBezTo>
                    <a:pt x="22" y="17"/>
                    <a:pt x="24" y="18"/>
                    <a:pt x="27" y="19"/>
                  </a:cubicBezTo>
                  <a:lnTo>
                    <a:pt x="27" y="29"/>
                  </a:lnTo>
                  <a:close/>
                  <a:moveTo>
                    <a:pt x="42" y="31"/>
                  </a:moveTo>
                  <a:cubicBezTo>
                    <a:pt x="39" y="31"/>
                    <a:pt x="37" y="31"/>
                    <a:pt x="34" y="30"/>
                  </a:cubicBezTo>
                  <a:cubicBezTo>
                    <a:pt x="34" y="20"/>
                    <a:pt x="34" y="20"/>
                    <a:pt x="34" y="20"/>
                  </a:cubicBezTo>
                  <a:cubicBezTo>
                    <a:pt x="37" y="20"/>
                    <a:pt x="39" y="21"/>
                    <a:pt x="42" y="21"/>
                  </a:cubicBezTo>
                  <a:lnTo>
                    <a:pt x="42" y="31"/>
                  </a:lnTo>
                  <a:close/>
                  <a:moveTo>
                    <a:pt x="95" y="15"/>
                  </a:moveTo>
                  <a:cubicBezTo>
                    <a:pt x="96" y="15"/>
                    <a:pt x="99" y="14"/>
                    <a:pt x="100" y="13"/>
                  </a:cubicBezTo>
                  <a:cubicBezTo>
                    <a:pt x="100" y="21"/>
                    <a:pt x="100" y="21"/>
                    <a:pt x="100" y="21"/>
                  </a:cubicBezTo>
                  <a:cubicBezTo>
                    <a:pt x="99" y="22"/>
                    <a:pt x="97" y="23"/>
                    <a:pt x="95" y="24"/>
                  </a:cubicBezTo>
                  <a:lnTo>
                    <a:pt x="95" y="15"/>
                  </a:lnTo>
                  <a:close/>
                  <a:moveTo>
                    <a:pt x="56" y="32"/>
                  </a:moveTo>
                  <a:cubicBezTo>
                    <a:pt x="55" y="32"/>
                    <a:pt x="54" y="32"/>
                    <a:pt x="53" y="32"/>
                  </a:cubicBezTo>
                  <a:cubicBezTo>
                    <a:pt x="52" y="32"/>
                    <a:pt x="50" y="32"/>
                    <a:pt x="49" y="32"/>
                  </a:cubicBezTo>
                  <a:cubicBezTo>
                    <a:pt x="49" y="21"/>
                    <a:pt x="49" y="21"/>
                    <a:pt x="49" y="21"/>
                  </a:cubicBezTo>
                  <a:cubicBezTo>
                    <a:pt x="50" y="21"/>
                    <a:pt x="52" y="21"/>
                    <a:pt x="53" y="21"/>
                  </a:cubicBezTo>
                  <a:cubicBezTo>
                    <a:pt x="54" y="21"/>
                    <a:pt x="55" y="21"/>
                    <a:pt x="56" y="21"/>
                  </a:cubicBezTo>
                  <a:lnTo>
                    <a:pt x="56" y="32"/>
                  </a:lnTo>
                  <a:close/>
                </a:path>
              </a:pathLst>
            </a:custGeom>
            <a:grpFill/>
            <a:ln>
              <a:solidFill>
                <a:srgbClr val="00336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101">
              <a:extLst>
                <a:ext uri="{FF2B5EF4-FFF2-40B4-BE49-F238E27FC236}">
                  <a16:creationId xmlns:a16="http://schemas.microsoft.com/office/drawing/2014/main" id="{2A20649F-09A6-48BA-8FC1-7BFB73136B79}"/>
                </a:ext>
              </a:extLst>
            </p:cNvPr>
            <p:cNvSpPr>
              <a:spLocks/>
            </p:cNvSpPr>
            <p:nvPr/>
          </p:nvSpPr>
          <p:spPr bwMode="auto">
            <a:xfrm>
              <a:off x="4649788" y="2835276"/>
              <a:ext cx="107950" cy="33338"/>
            </a:xfrm>
            <a:custGeom>
              <a:avLst/>
              <a:gdLst>
                <a:gd name="T0" fmla="*/ 101 w 107"/>
                <a:gd name="T1" fmla="*/ 10 h 33"/>
                <a:gd name="T2" fmla="*/ 101 w 107"/>
                <a:gd name="T3" fmla="*/ 19 h 33"/>
                <a:gd name="T4" fmla="*/ 95 w 107"/>
                <a:gd name="T5" fmla="*/ 23 h 33"/>
                <a:gd name="T6" fmla="*/ 95 w 107"/>
                <a:gd name="T7" fmla="*/ 13 h 33"/>
                <a:gd name="T8" fmla="*/ 57 w 107"/>
                <a:gd name="T9" fmla="*/ 20 h 33"/>
                <a:gd name="T10" fmla="*/ 57 w 107"/>
                <a:gd name="T11" fmla="*/ 30 h 33"/>
                <a:gd name="T12" fmla="*/ 54 w 107"/>
                <a:gd name="T13" fmla="*/ 30 h 33"/>
                <a:gd name="T14" fmla="*/ 49 w 107"/>
                <a:gd name="T15" fmla="*/ 30 h 33"/>
                <a:gd name="T16" fmla="*/ 49 w 107"/>
                <a:gd name="T17" fmla="*/ 20 h 33"/>
                <a:gd name="T18" fmla="*/ 42 w 107"/>
                <a:gd name="T19" fmla="*/ 20 h 33"/>
                <a:gd name="T20" fmla="*/ 42 w 107"/>
                <a:gd name="T21" fmla="*/ 30 h 33"/>
                <a:gd name="T22" fmla="*/ 35 w 107"/>
                <a:gd name="T23" fmla="*/ 29 h 33"/>
                <a:gd name="T24" fmla="*/ 35 w 107"/>
                <a:gd name="T25" fmla="*/ 19 h 33"/>
                <a:gd name="T26" fmla="*/ 27 w 107"/>
                <a:gd name="T27" fmla="*/ 18 h 33"/>
                <a:gd name="T28" fmla="*/ 27 w 107"/>
                <a:gd name="T29" fmla="*/ 28 h 33"/>
                <a:gd name="T30" fmla="*/ 20 w 107"/>
                <a:gd name="T31" fmla="*/ 26 h 33"/>
                <a:gd name="T32" fmla="*/ 20 w 107"/>
                <a:gd name="T33" fmla="*/ 16 h 33"/>
                <a:gd name="T34" fmla="*/ 13 w 107"/>
                <a:gd name="T35" fmla="*/ 13 h 33"/>
                <a:gd name="T36" fmla="*/ 13 w 107"/>
                <a:gd name="T37" fmla="*/ 23 h 33"/>
                <a:gd name="T38" fmla="*/ 5 w 107"/>
                <a:gd name="T39" fmla="*/ 18 h 33"/>
                <a:gd name="T40" fmla="*/ 5 w 107"/>
                <a:gd name="T41" fmla="*/ 8 h 33"/>
                <a:gd name="T42" fmla="*/ 0 w 107"/>
                <a:gd name="T43" fmla="*/ 0 h 33"/>
                <a:gd name="T44" fmla="*/ 0 w 107"/>
                <a:gd name="T45" fmla="*/ 13 h 33"/>
                <a:gd name="T46" fmla="*/ 0 w 107"/>
                <a:gd name="T47" fmla="*/ 13 h 33"/>
                <a:gd name="T48" fmla="*/ 54 w 107"/>
                <a:gd name="T49" fmla="*/ 33 h 33"/>
                <a:gd name="T50" fmla="*/ 107 w 107"/>
                <a:gd name="T51" fmla="*/ 14 h 33"/>
                <a:gd name="T52" fmla="*/ 107 w 107"/>
                <a:gd name="T53" fmla="*/ 13 h 33"/>
                <a:gd name="T54" fmla="*/ 107 w 107"/>
                <a:gd name="T55" fmla="*/ 13 h 33"/>
                <a:gd name="T56" fmla="*/ 107 w 107"/>
                <a:gd name="T57" fmla="*/ 0 h 33"/>
                <a:gd name="T58" fmla="*/ 101 w 107"/>
                <a:gd name="T59"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7" h="33">
                  <a:moveTo>
                    <a:pt x="101" y="10"/>
                  </a:moveTo>
                  <a:cubicBezTo>
                    <a:pt x="101" y="19"/>
                    <a:pt x="101" y="19"/>
                    <a:pt x="101" y="19"/>
                  </a:cubicBezTo>
                  <a:cubicBezTo>
                    <a:pt x="99" y="21"/>
                    <a:pt x="97" y="22"/>
                    <a:pt x="95" y="23"/>
                  </a:cubicBezTo>
                  <a:cubicBezTo>
                    <a:pt x="95" y="13"/>
                    <a:pt x="95" y="13"/>
                    <a:pt x="95" y="13"/>
                  </a:cubicBezTo>
                  <a:cubicBezTo>
                    <a:pt x="86" y="17"/>
                    <a:pt x="72" y="20"/>
                    <a:pt x="57" y="20"/>
                  </a:cubicBezTo>
                  <a:cubicBezTo>
                    <a:pt x="57" y="30"/>
                    <a:pt x="57" y="30"/>
                    <a:pt x="57" y="30"/>
                  </a:cubicBezTo>
                  <a:cubicBezTo>
                    <a:pt x="56" y="30"/>
                    <a:pt x="55" y="30"/>
                    <a:pt x="54" y="30"/>
                  </a:cubicBezTo>
                  <a:cubicBezTo>
                    <a:pt x="52" y="30"/>
                    <a:pt x="51" y="30"/>
                    <a:pt x="49" y="30"/>
                  </a:cubicBezTo>
                  <a:cubicBezTo>
                    <a:pt x="49" y="20"/>
                    <a:pt x="49" y="20"/>
                    <a:pt x="49" y="20"/>
                  </a:cubicBezTo>
                  <a:cubicBezTo>
                    <a:pt x="47" y="20"/>
                    <a:pt x="44" y="20"/>
                    <a:pt x="42" y="20"/>
                  </a:cubicBezTo>
                  <a:cubicBezTo>
                    <a:pt x="42" y="30"/>
                    <a:pt x="42" y="30"/>
                    <a:pt x="42" y="30"/>
                  </a:cubicBezTo>
                  <a:cubicBezTo>
                    <a:pt x="40" y="30"/>
                    <a:pt x="37" y="29"/>
                    <a:pt x="35" y="29"/>
                  </a:cubicBezTo>
                  <a:cubicBezTo>
                    <a:pt x="35" y="19"/>
                    <a:pt x="35" y="19"/>
                    <a:pt x="35" y="19"/>
                  </a:cubicBezTo>
                  <a:cubicBezTo>
                    <a:pt x="32" y="19"/>
                    <a:pt x="30" y="18"/>
                    <a:pt x="27" y="18"/>
                  </a:cubicBezTo>
                  <a:cubicBezTo>
                    <a:pt x="27" y="28"/>
                    <a:pt x="27" y="28"/>
                    <a:pt x="27" y="28"/>
                  </a:cubicBezTo>
                  <a:cubicBezTo>
                    <a:pt x="25" y="27"/>
                    <a:pt x="22" y="27"/>
                    <a:pt x="20" y="26"/>
                  </a:cubicBezTo>
                  <a:cubicBezTo>
                    <a:pt x="20" y="16"/>
                    <a:pt x="20" y="16"/>
                    <a:pt x="20" y="16"/>
                  </a:cubicBezTo>
                  <a:cubicBezTo>
                    <a:pt x="17" y="15"/>
                    <a:pt x="15" y="14"/>
                    <a:pt x="13" y="13"/>
                  </a:cubicBezTo>
                  <a:cubicBezTo>
                    <a:pt x="13" y="23"/>
                    <a:pt x="13" y="23"/>
                    <a:pt x="13" y="23"/>
                  </a:cubicBezTo>
                  <a:cubicBezTo>
                    <a:pt x="10" y="22"/>
                    <a:pt x="7" y="20"/>
                    <a:pt x="5" y="18"/>
                  </a:cubicBezTo>
                  <a:cubicBezTo>
                    <a:pt x="5" y="8"/>
                    <a:pt x="5" y="8"/>
                    <a:pt x="5" y="8"/>
                  </a:cubicBezTo>
                  <a:cubicBezTo>
                    <a:pt x="2" y="6"/>
                    <a:pt x="0" y="3"/>
                    <a:pt x="0" y="0"/>
                  </a:cubicBezTo>
                  <a:cubicBezTo>
                    <a:pt x="0" y="13"/>
                    <a:pt x="0" y="13"/>
                    <a:pt x="0" y="13"/>
                  </a:cubicBezTo>
                  <a:cubicBezTo>
                    <a:pt x="0" y="13"/>
                    <a:pt x="0" y="13"/>
                    <a:pt x="0" y="13"/>
                  </a:cubicBezTo>
                  <a:cubicBezTo>
                    <a:pt x="0" y="24"/>
                    <a:pt x="24" y="33"/>
                    <a:pt x="54" y="33"/>
                  </a:cubicBezTo>
                  <a:cubicBezTo>
                    <a:pt x="82" y="33"/>
                    <a:pt x="106" y="25"/>
                    <a:pt x="107" y="14"/>
                  </a:cubicBezTo>
                  <a:cubicBezTo>
                    <a:pt x="107" y="14"/>
                    <a:pt x="107" y="13"/>
                    <a:pt x="107" y="13"/>
                  </a:cubicBezTo>
                  <a:cubicBezTo>
                    <a:pt x="107" y="13"/>
                    <a:pt x="107" y="13"/>
                    <a:pt x="107" y="13"/>
                  </a:cubicBezTo>
                  <a:cubicBezTo>
                    <a:pt x="107" y="0"/>
                    <a:pt x="107" y="0"/>
                    <a:pt x="107" y="0"/>
                  </a:cubicBezTo>
                  <a:cubicBezTo>
                    <a:pt x="107" y="3"/>
                    <a:pt x="105" y="7"/>
                    <a:pt x="101" y="10"/>
                  </a:cubicBezTo>
                  <a:close/>
                </a:path>
              </a:pathLst>
            </a:custGeom>
            <a:grpFill/>
            <a:ln>
              <a:solidFill>
                <a:srgbClr val="00336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102">
              <a:extLst>
                <a:ext uri="{FF2B5EF4-FFF2-40B4-BE49-F238E27FC236}">
                  <a16:creationId xmlns:a16="http://schemas.microsoft.com/office/drawing/2014/main" id="{822B07C7-84D3-4739-8D8B-6E02DD73CE85}"/>
                </a:ext>
              </a:extLst>
            </p:cNvPr>
            <p:cNvSpPr>
              <a:spLocks/>
            </p:cNvSpPr>
            <p:nvPr/>
          </p:nvSpPr>
          <p:spPr bwMode="auto">
            <a:xfrm>
              <a:off x="4649788" y="2832101"/>
              <a:ext cx="1588" cy="3175"/>
            </a:xfrm>
            <a:custGeom>
              <a:avLst/>
              <a:gdLst>
                <a:gd name="T0" fmla="*/ 1 w 1"/>
                <a:gd name="T1" fmla="*/ 0 h 3"/>
                <a:gd name="T2" fmla="*/ 0 w 1"/>
                <a:gd name="T3" fmla="*/ 3 h 3"/>
                <a:gd name="T4" fmla="*/ 0 w 1"/>
                <a:gd name="T5" fmla="*/ 3 h 3"/>
                <a:gd name="T6" fmla="*/ 0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cubicBezTo>
                    <a:pt x="0" y="1"/>
                    <a:pt x="0" y="2"/>
                    <a:pt x="0" y="3"/>
                  </a:cubicBezTo>
                  <a:cubicBezTo>
                    <a:pt x="0" y="3"/>
                    <a:pt x="0" y="3"/>
                    <a:pt x="0" y="3"/>
                  </a:cubicBezTo>
                  <a:cubicBezTo>
                    <a:pt x="0" y="2"/>
                    <a:pt x="0" y="2"/>
                    <a:pt x="0" y="2"/>
                  </a:cubicBezTo>
                  <a:cubicBezTo>
                    <a:pt x="0" y="2"/>
                    <a:pt x="0" y="1"/>
                    <a:pt x="1" y="0"/>
                  </a:cubicBezTo>
                  <a:close/>
                </a:path>
              </a:pathLst>
            </a:custGeom>
            <a:grpFill/>
            <a:ln>
              <a:solidFill>
                <a:srgbClr val="00336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103">
              <a:extLst>
                <a:ext uri="{FF2B5EF4-FFF2-40B4-BE49-F238E27FC236}">
                  <a16:creationId xmlns:a16="http://schemas.microsoft.com/office/drawing/2014/main" id="{F459782A-FAEB-4890-AF0B-CBE0E749819D}"/>
                </a:ext>
              </a:extLst>
            </p:cNvPr>
            <p:cNvSpPr>
              <a:spLocks/>
            </p:cNvSpPr>
            <p:nvPr/>
          </p:nvSpPr>
          <p:spPr bwMode="auto">
            <a:xfrm>
              <a:off x="4757738" y="2832101"/>
              <a:ext cx="0" cy="3175"/>
            </a:xfrm>
            <a:custGeom>
              <a:avLst/>
              <a:gdLst>
                <a:gd name="T0" fmla="*/ 0 h 3"/>
                <a:gd name="T1" fmla="*/ 2 h 3"/>
                <a:gd name="T2" fmla="*/ 3 h 3"/>
                <a:gd name="T3" fmla="*/ 3 h 3"/>
                <a:gd name="T4" fmla="*/ 0 h 3"/>
              </a:gdLst>
              <a:ahLst/>
              <a:cxnLst>
                <a:cxn ang="0">
                  <a:pos x="0" y="T0"/>
                </a:cxn>
                <a:cxn ang="0">
                  <a:pos x="0" y="T1"/>
                </a:cxn>
                <a:cxn ang="0">
                  <a:pos x="0" y="T2"/>
                </a:cxn>
                <a:cxn ang="0">
                  <a:pos x="0" y="T3"/>
                </a:cxn>
                <a:cxn ang="0">
                  <a:pos x="0" y="T4"/>
                </a:cxn>
              </a:cxnLst>
              <a:rect l="0" t="0" r="r" b="b"/>
              <a:pathLst>
                <a:path h="3">
                  <a:moveTo>
                    <a:pt x="0" y="0"/>
                  </a:moveTo>
                  <a:cubicBezTo>
                    <a:pt x="0" y="1"/>
                    <a:pt x="0" y="2"/>
                    <a:pt x="0" y="2"/>
                  </a:cubicBezTo>
                  <a:cubicBezTo>
                    <a:pt x="0" y="3"/>
                    <a:pt x="0" y="3"/>
                    <a:pt x="0" y="3"/>
                  </a:cubicBezTo>
                  <a:cubicBezTo>
                    <a:pt x="0" y="3"/>
                    <a:pt x="0" y="3"/>
                    <a:pt x="0" y="3"/>
                  </a:cubicBezTo>
                  <a:cubicBezTo>
                    <a:pt x="0" y="2"/>
                    <a:pt x="0" y="1"/>
                    <a:pt x="0" y="0"/>
                  </a:cubicBezTo>
                  <a:close/>
                </a:path>
              </a:pathLst>
            </a:custGeom>
            <a:grpFill/>
            <a:ln>
              <a:solidFill>
                <a:srgbClr val="00336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104">
              <a:extLst>
                <a:ext uri="{FF2B5EF4-FFF2-40B4-BE49-F238E27FC236}">
                  <a16:creationId xmlns:a16="http://schemas.microsoft.com/office/drawing/2014/main" id="{3A516455-2445-49C9-9B4C-6E80C3D2ECB1}"/>
                </a:ext>
              </a:extLst>
            </p:cNvPr>
            <p:cNvSpPr>
              <a:spLocks/>
            </p:cNvSpPr>
            <p:nvPr/>
          </p:nvSpPr>
          <p:spPr bwMode="auto">
            <a:xfrm>
              <a:off x="4692651" y="2825751"/>
              <a:ext cx="7938" cy="6350"/>
            </a:xfrm>
            <a:custGeom>
              <a:avLst/>
              <a:gdLst>
                <a:gd name="T0" fmla="*/ 1 w 8"/>
                <a:gd name="T1" fmla="*/ 4 h 7"/>
                <a:gd name="T2" fmla="*/ 7 w 8"/>
                <a:gd name="T3" fmla="*/ 6 h 7"/>
                <a:gd name="T4" fmla="*/ 8 w 8"/>
                <a:gd name="T5" fmla="*/ 7 h 7"/>
                <a:gd name="T6" fmla="*/ 8 w 8"/>
                <a:gd name="T7" fmla="*/ 0 h 7"/>
                <a:gd name="T8" fmla="*/ 2 w 8"/>
                <a:gd name="T9" fmla="*/ 1 h 7"/>
                <a:gd name="T10" fmla="*/ 1 w 8"/>
                <a:gd name="T11" fmla="*/ 4 h 7"/>
              </a:gdLst>
              <a:ahLst/>
              <a:cxnLst>
                <a:cxn ang="0">
                  <a:pos x="T0" y="T1"/>
                </a:cxn>
                <a:cxn ang="0">
                  <a:pos x="T2" y="T3"/>
                </a:cxn>
                <a:cxn ang="0">
                  <a:pos x="T4" y="T5"/>
                </a:cxn>
                <a:cxn ang="0">
                  <a:pos x="T6" y="T7"/>
                </a:cxn>
                <a:cxn ang="0">
                  <a:pos x="T8" y="T9"/>
                </a:cxn>
                <a:cxn ang="0">
                  <a:pos x="T10" y="T11"/>
                </a:cxn>
              </a:cxnLst>
              <a:rect l="0" t="0" r="r" b="b"/>
              <a:pathLst>
                <a:path w="8" h="7">
                  <a:moveTo>
                    <a:pt x="1" y="4"/>
                  </a:moveTo>
                  <a:cubicBezTo>
                    <a:pt x="3" y="5"/>
                    <a:pt x="4" y="6"/>
                    <a:pt x="7" y="6"/>
                  </a:cubicBezTo>
                  <a:cubicBezTo>
                    <a:pt x="7" y="6"/>
                    <a:pt x="7" y="6"/>
                    <a:pt x="8" y="7"/>
                  </a:cubicBezTo>
                  <a:cubicBezTo>
                    <a:pt x="8" y="0"/>
                    <a:pt x="8" y="0"/>
                    <a:pt x="8" y="0"/>
                  </a:cubicBezTo>
                  <a:cubicBezTo>
                    <a:pt x="6" y="0"/>
                    <a:pt x="4" y="0"/>
                    <a:pt x="2" y="1"/>
                  </a:cubicBezTo>
                  <a:cubicBezTo>
                    <a:pt x="0" y="2"/>
                    <a:pt x="0" y="3"/>
                    <a:pt x="1" y="4"/>
                  </a:cubicBezTo>
                  <a:close/>
                </a:path>
              </a:pathLst>
            </a:custGeom>
            <a:grpFill/>
            <a:ln>
              <a:solidFill>
                <a:srgbClr val="00336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105">
              <a:extLst>
                <a:ext uri="{FF2B5EF4-FFF2-40B4-BE49-F238E27FC236}">
                  <a16:creationId xmlns:a16="http://schemas.microsoft.com/office/drawing/2014/main" id="{65DFE800-C547-48DE-A642-DC4C63586B4D}"/>
                </a:ext>
              </a:extLst>
            </p:cNvPr>
            <p:cNvSpPr>
              <a:spLocks noEditPoints="1"/>
            </p:cNvSpPr>
            <p:nvPr/>
          </p:nvSpPr>
          <p:spPr bwMode="auto">
            <a:xfrm>
              <a:off x="4657726" y="2817813"/>
              <a:ext cx="93663" cy="33338"/>
            </a:xfrm>
            <a:custGeom>
              <a:avLst/>
              <a:gdLst>
                <a:gd name="T0" fmla="*/ 0 w 92"/>
                <a:gd name="T1" fmla="*/ 16 h 32"/>
                <a:gd name="T2" fmla="*/ 46 w 92"/>
                <a:gd name="T3" fmla="*/ 32 h 32"/>
                <a:gd name="T4" fmla="*/ 92 w 92"/>
                <a:gd name="T5" fmla="*/ 16 h 32"/>
                <a:gd name="T6" fmla="*/ 46 w 92"/>
                <a:gd name="T7" fmla="*/ 0 h 32"/>
                <a:gd name="T8" fmla="*/ 0 w 92"/>
                <a:gd name="T9" fmla="*/ 16 h 32"/>
                <a:gd name="T10" fmla="*/ 50 w 92"/>
                <a:gd name="T11" fmla="*/ 2 h 32"/>
                <a:gd name="T12" fmla="*/ 50 w 92"/>
                <a:gd name="T13" fmla="*/ 4 h 32"/>
                <a:gd name="T14" fmla="*/ 54 w 92"/>
                <a:gd name="T15" fmla="*/ 4 h 32"/>
                <a:gd name="T16" fmla="*/ 64 w 92"/>
                <a:gd name="T17" fmla="*/ 7 h 32"/>
                <a:gd name="T18" fmla="*/ 59 w 92"/>
                <a:gd name="T19" fmla="*/ 9 h 32"/>
                <a:gd name="T20" fmla="*/ 58 w 92"/>
                <a:gd name="T21" fmla="*/ 9 h 32"/>
                <a:gd name="T22" fmla="*/ 58 w 92"/>
                <a:gd name="T23" fmla="*/ 9 h 32"/>
                <a:gd name="T24" fmla="*/ 57 w 92"/>
                <a:gd name="T25" fmla="*/ 9 h 32"/>
                <a:gd name="T26" fmla="*/ 52 w 92"/>
                <a:gd name="T27" fmla="*/ 7 h 32"/>
                <a:gd name="T28" fmla="*/ 50 w 92"/>
                <a:gd name="T29" fmla="*/ 7 h 32"/>
                <a:gd name="T30" fmla="*/ 50 w 92"/>
                <a:gd name="T31" fmla="*/ 15 h 32"/>
                <a:gd name="T32" fmla="*/ 64 w 92"/>
                <a:gd name="T33" fmla="*/ 20 h 32"/>
                <a:gd name="T34" fmla="*/ 60 w 92"/>
                <a:gd name="T35" fmla="*/ 26 h 32"/>
                <a:gd name="T36" fmla="*/ 50 w 92"/>
                <a:gd name="T37" fmla="*/ 28 h 32"/>
                <a:gd name="T38" fmla="*/ 50 w 92"/>
                <a:gd name="T39" fmla="*/ 30 h 32"/>
                <a:gd name="T40" fmla="*/ 48 w 92"/>
                <a:gd name="T41" fmla="*/ 31 h 32"/>
                <a:gd name="T42" fmla="*/ 44 w 92"/>
                <a:gd name="T43" fmla="*/ 31 h 32"/>
                <a:gd name="T44" fmla="*/ 42 w 92"/>
                <a:gd name="T45" fmla="*/ 30 h 32"/>
                <a:gd name="T46" fmla="*/ 42 w 92"/>
                <a:gd name="T47" fmla="*/ 28 h 32"/>
                <a:gd name="T48" fmla="*/ 27 w 92"/>
                <a:gd name="T49" fmla="*/ 25 h 32"/>
                <a:gd name="T50" fmla="*/ 33 w 92"/>
                <a:gd name="T51" fmla="*/ 23 h 32"/>
                <a:gd name="T52" fmla="*/ 33 w 92"/>
                <a:gd name="T53" fmla="*/ 23 h 32"/>
                <a:gd name="T54" fmla="*/ 33 w 92"/>
                <a:gd name="T55" fmla="*/ 23 h 32"/>
                <a:gd name="T56" fmla="*/ 34 w 92"/>
                <a:gd name="T57" fmla="*/ 23 h 32"/>
                <a:gd name="T58" fmla="*/ 34 w 92"/>
                <a:gd name="T59" fmla="*/ 23 h 32"/>
                <a:gd name="T60" fmla="*/ 40 w 92"/>
                <a:gd name="T61" fmla="*/ 25 h 32"/>
                <a:gd name="T62" fmla="*/ 42 w 92"/>
                <a:gd name="T63" fmla="*/ 25 h 32"/>
                <a:gd name="T64" fmla="*/ 42 w 92"/>
                <a:gd name="T65" fmla="*/ 17 h 32"/>
                <a:gd name="T66" fmla="*/ 34 w 92"/>
                <a:gd name="T67" fmla="*/ 15 h 32"/>
                <a:gd name="T68" fmla="*/ 29 w 92"/>
                <a:gd name="T69" fmla="*/ 13 h 32"/>
                <a:gd name="T70" fmla="*/ 32 w 92"/>
                <a:gd name="T71" fmla="*/ 6 h 32"/>
                <a:gd name="T72" fmla="*/ 42 w 92"/>
                <a:gd name="T73" fmla="*/ 4 h 32"/>
                <a:gd name="T74" fmla="*/ 42 w 92"/>
                <a:gd name="T75" fmla="*/ 2 h 32"/>
                <a:gd name="T76" fmla="*/ 44 w 92"/>
                <a:gd name="T77" fmla="*/ 1 h 32"/>
                <a:gd name="T78" fmla="*/ 48 w 92"/>
                <a:gd name="T79" fmla="*/ 1 h 32"/>
                <a:gd name="T80" fmla="*/ 50 w 92"/>
                <a:gd name="T81"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 h="32">
                  <a:moveTo>
                    <a:pt x="0" y="16"/>
                  </a:moveTo>
                  <a:cubicBezTo>
                    <a:pt x="0" y="25"/>
                    <a:pt x="20" y="32"/>
                    <a:pt x="46" y="32"/>
                  </a:cubicBezTo>
                  <a:cubicBezTo>
                    <a:pt x="71" y="32"/>
                    <a:pt x="92" y="25"/>
                    <a:pt x="92" y="16"/>
                  </a:cubicBezTo>
                  <a:cubicBezTo>
                    <a:pt x="92" y="7"/>
                    <a:pt x="71" y="0"/>
                    <a:pt x="46" y="0"/>
                  </a:cubicBezTo>
                  <a:cubicBezTo>
                    <a:pt x="20" y="0"/>
                    <a:pt x="0" y="7"/>
                    <a:pt x="0" y="16"/>
                  </a:cubicBezTo>
                  <a:close/>
                  <a:moveTo>
                    <a:pt x="50" y="2"/>
                  </a:moveTo>
                  <a:cubicBezTo>
                    <a:pt x="50" y="4"/>
                    <a:pt x="50" y="4"/>
                    <a:pt x="50" y="4"/>
                  </a:cubicBezTo>
                  <a:cubicBezTo>
                    <a:pt x="51" y="4"/>
                    <a:pt x="52" y="4"/>
                    <a:pt x="54" y="4"/>
                  </a:cubicBezTo>
                  <a:cubicBezTo>
                    <a:pt x="57" y="5"/>
                    <a:pt x="62" y="6"/>
                    <a:pt x="64" y="7"/>
                  </a:cubicBezTo>
                  <a:cubicBezTo>
                    <a:pt x="66" y="8"/>
                    <a:pt x="61" y="11"/>
                    <a:pt x="59" y="9"/>
                  </a:cubicBezTo>
                  <a:cubicBezTo>
                    <a:pt x="58" y="9"/>
                    <a:pt x="58" y="9"/>
                    <a:pt x="58" y="9"/>
                  </a:cubicBezTo>
                  <a:cubicBezTo>
                    <a:pt x="58" y="9"/>
                    <a:pt x="58" y="9"/>
                    <a:pt x="58" y="9"/>
                  </a:cubicBezTo>
                  <a:cubicBezTo>
                    <a:pt x="58" y="9"/>
                    <a:pt x="57" y="9"/>
                    <a:pt x="57" y="9"/>
                  </a:cubicBezTo>
                  <a:cubicBezTo>
                    <a:pt x="56" y="8"/>
                    <a:pt x="53" y="7"/>
                    <a:pt x="52" y="7"/>
                  </a:cubicBezTo>
                  <a:cubicBezTo>
                    <a:pt x="51" y="7"/>
                    <a:pt x="50" y="7"/>
                    <a:pt x="50" y="7"/>
                  </a:cubicBezTo>
                  <a:cubicBezTo>
                    <a:pt x="50" y="15"/>
                    <a:pt x="50" y="15"/>
                    <a:pt x="50" y="15"/>
                  </a:cubicBezTo>
                  <a:cubicBezTo>
                    <a:pt x="55" y="16"/>
                    <a:pt x="62" y="17"/>
                    <a:pt x="64" y="20"/>
                  </a:cubicBezTo>
                  <a:cubicBezTo>
                    <a:pt x="66" y="22"/>
                    <a:pt x="64" y="25"/>
                    <a:pt x="60" y="26"/>
                  </a:cubicBezTo>
                  <a:cubicBezTo>
                    <a:pt x="57" y="27"/>
                    <a:pt x="54" y="28"/>
                    <a:pt x="50" y="28"/>
                  </a:cubicBezTo>
                  <a:cubicBezTo>
                    <a:pt x="50" y="30"/>
                    <a:pt x="50" y="30"/>
                    <a:pt x="50" y="30"/>
                  </a:cubicBezTo>
                  <a:cubicBezTo>
                    <a:pt x="50" y="30"/>
                    <a:pt x="49" y="31"/>
                    <a:pt x="48" y="31"/>
                  </a:cubicBezTo>
                  <a:cubicBezTo>
                    <a:pt x="44" y="31"/>
                    <a:pt x="44" y="31"/>
                    <a:pt x="44" y="31"/>
                  </a:cubicBezTo>
                  <a:cubicBezTo>
                    <a:pt x="43" y="31"/>
                    <a:pt x="42" y="30"/>
                    <a:pt x="42" y="30"/>
                  </a:cubicBezTo>
                  <a:cubicBezTo>
                    <a:pt x="42" y="28"/>
                    <a:pt x="42" y="28"/>
                    <a:pt x="42" y="28"/>
                  </a:cubicBezTo>
                  <a:cubicBezTo>
                    <a:pt x="36" y="28"/>
                    <a:pt x="30" y="27"/>
                    <a:pt x="27" y="25"/>
                  </a:cubicBezTo>
                  <a:cubicBezTo>
                    <a:pt x="25" y="24"/>
                    <a:pt x="31" y="21"/>
                    <a:pt x="33" y="23"/>
                  </a:cubicBezTo>
                  <a:cubicBezTo>
                    <a:pt x="33" y="23"/>
                    <a:pt x="33" y="23"/>
                    <a:pt x="33" y="23"/>
                  </a:cubicBezTo>
                  <a:cubicBezTo>
                    <a:pt x="33" y="23"/>
                    <a:pt x="33" y="23"/>
                    <a:pt x="33" y="23"/>
                  </a:cubicBezTo>
                  <a:cubicBezTo>
                    <a:pt x="33" y="23"/>
                    <a:pt x="33" y="23"/>
                    <a:pt x="34" y="23"/>
                  </a:cubicBezTo>
                  <a:cubicBezTo>
                    <a:pt x="34" y="23"/>
                    <a:pt x="34" y="23"/>
                    <a:pt x="34" y="23"/>
                  </a:cubicBezTo>
                  <a:cubicBezTo>
                    <a:pt x="36" y="24"/>
                    <a:pt x="38" y="25"/>
                    <a:pt x="40" y="25"/>
                  </a:cubicBezTo>
                  <a:cubicBezTo>
                    <a:pt x="41" y="25"/>
                    <a:pt x="41" y="25"/>
                    <a:pt x="42" y="25"/>
                  </a:cubicBezTo>
                  <a:cubicBezTo>
                    <a:pt x="42" y="17"/>
                    <a:pt x="42" y="17"/>
                    <a:pt x="42" y="17"/>
                  </a:cubicBezTo>
                  <a:cubicBezTo>
                    <a:pt x="39" y="16"/>
                    <a:pt x="35" y="16"/>
                    <a:pt x="34" y="15"/>
                  </a:cubicBezTo>
                  <a:cubicBezTo>
                    <a:pt x="31" y="15"/>
                    <a:pt x="30" y="14"/>
                    <a:pt x="29" y="13"/>
                  </a:cubicBezTo>
                  <a:cubicBezTo>
                    <a:pt x="26" y="11"/>
                    <a:pt x="27" y="8"/>
                    <a:pt x="32" y="6"/>
                  </a:cubicBezTo>
                  <a:cubicBezTo>
                    <a:pt x="34" y="5"/>
                    <a:pt x="38" y="4"/>
                    <a:pt x="42" y="4"/>
                  </a:cubicBezTo>
                  <a:cubicBezTo>
                    <a:pt x="42" y="2"/>
                    <a:pt x="42" y="2"/>
                    <a:pt x="42" y="2"/>
                  </a:cubicBezTo>
                  <a:cubicBezTo>
                    <a:pt x="42" y="2"/>
                    <a:pt x="43" y="1"/>
                    <a:pt x="44" y="1"/>
                  </a:cubicBezTo>
                  <a:cubicBezTo>
                    <a:pt x="48" y="1"/>
                    <a:pt x="48" y="1"/>
                    <a:pt x="48" y="1"/>
                  </a:cubicBezTo>
                  <a:cubicBezTo>
                    <a:pt x="49" y="1"/>
                    <a:pt x="50" y="2"/>
                    <a:pt x="50" y="2"/>
                  </a:cubicBezTo>
                  <a:close/>
                </a:path>
              </a:pathLst>
            </a:custGeom>
            <a:grpFill/>
            <a:ln>
              <a:solidFill>
                <a:srgbClr val="00336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106">
              <a:extLst>
                <a:ext uri="{FF2B5EF4-FFF2-40B4-BE49-F238E27FC236}">
                  <a16:creationId xmlns:a16="http://schemas.microsoft.com/office/drawing/2014/main" id="{024F2D73-C48A-4774-91D7-FE428F82B01D}"/>
                </a:ext>
              </a:extLst>
            </p:cNvPr>
            <p:cNvSpPr>
              <a:spLocks/>
            </p:cNvSpPr>
            <p:nvPr/>
          </p:nvSpPr>
          <p:spPr bwMode="auto">
            <a:xfrm>
              <a:off x="4708526" y="2836863"/>
              <a:ext cx="7938" cy="6350"/>
            </a:xfrm>
            <a:custGeom>
              <a:avLst/>
              <a:gdLst>
                <a:gd name="T0" fmla="*/ 7 w 8"/>
                <a:gd name="T1" fmla="*/ 2 h 6"/>
                <a:gd name="T2" fmla="*/ 3 w 8"/>
                <a:gd name="T3" fmla="*/ 0 h 6"/>
                <a:gd name="T4" fmla="*/ 0 w 8"/>
                <a:gd name="T5" fmla="*/ 0 h 6"/>
                <a:gd name="T6" fmla="*/ 0 w 8"/>
                <a:gd name="T7" fmla="*/ 6 h 6"/>
                <a:gd name="T8" fmla="*/ 5 w 8"/>
                <a:gd name="T9" fmla="*/ 6 h 6"/>
                <a:gd name="T10" fmla="*/ 7 w 8"/>
                <a:gd name="T11" fmla="*/ 2 h 6"/>
              </a:gdLst>
              <a:ahLst/>
              <a:cxnLst>
                <a:cxn ang="0">
                  <a:pos x="T0" y="T1"/>
                </a:cxn>
                <a:cxn ang="0">
                  <a:pos x="T2" y="T3"/>
                </a:cxn>
                <a:cxn ang="0">
                  <a:pos x="T4" y="T5"/>
                </a:cxn>
                <a:cxn ang="0">
                  <a:pos x="T6" y="T7"/>
                </a:cxn>
                <a:cxn ang="0">
                  <a:pos x="T8" y="T9"/>
                </a:cxn>
                <a:cxn ang="0">
                  <a:pos x="T10" y="T11"/>
                </a:cxn>
              </a:cxnLst>
              <a:rect l="0" t="0" r="r" b="b"/>
              <a:pathLst>
                <a:path w="8" h="6">
                  <a:moveTo>
                    <a:pt x="7" y="2"/>
                  </a:moveTo>
                  <a:cubicBezTo>
                    <a:pt x="6" y="1"/>
                    <a:pt x="5" y="1"/>
                    <a:pt x="3" y="0"/>
                  </a:cubicBezTo>
                  <a:cubicBezTo>
                    <a:pt x="3" y="0"/>
                    <a:pt x="1" y="0"/>
                    <a:pt x="0" y="0"/>
                  </a:cubicBezTo>
                  <a:cubicBezTo>
                    <a:pt x="0" y="6"/>
                    <a:pt x="0" y="6"/>
                    <a:pt x="0" y="6"/>
                  </a:cubicBezTo>
                  <a:cubicBezTo>
                    <a:pt x="2" y="6"/>
                    <a:pt x="4" y="6"/>
                    <a:pt x="5" y="6"/>
                  </a:cubicBezTo>
                  <a:cubicBezTo>
                    <a:pt x="8" y="5"/>
                    <a:pt x="8" y="3"/>
                    <a:pt x="7" y="2"/>
                  </a:cubicBezTo>
                  <a:close/>
                </a:path>
              </a:pathLst>
            </a:custGeom>
            <a:grpFill/>
            <a:ln>
              <a:solidFill>
                <a:srgbClr val="00336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Freeform 107">
              <a:extLst>
                <a:ext uri="{FF2B5EF4-FFF2-40B4-BE49-F238E27FC236}">
                  <a16:creationId xmlns:a16="http://schemas.microsoft.com/office/drawing/2014/main" id="{DD12DBB9-EB6C-4ABF-B105-3B13D08657B6}"/>
                </a:ext>
              </a:extLst>
            </p:cNvPr>
            <p:cNvSpPr>
              <a:spLocks noEditPoints="1"/>
            </p:cNvSpPr>
            <p:nvPr/>
          </p:nvSpPr>
          <p:spPr bwMode="auto">
            <a:xfrm>
              <a:off x="4540251" y="2947988"/>
              <a:ext cx="96838" cy="31750"/>
            </a:xfrm>
            <a:custGeom>
              <a:avLst/>
              <a:gdLst>
                <a:gd name="T0" fmla="*/ 46 w 96"/>
                <a:gd name="T1" fmla="*/ 16 h 32"/>
                <a:gd name="T2" fmla="*/ 0 w 96"/>
                <a:gd name="T3" fmla="*/ 5 h 32"/>
                <a:gd name="T4" fmla="*/ 0 w 96"/>
                <a:gd name="T5" fmla="*/ 13 h 32"/>
                <a:gd name="T6" fmla="*/ 0 w 96"/>
                <a:gd name="T7" fmla="*/ 13 h 32"/>
                <a:gd name="T8" fmla="*/ 48 w 96"/>
                <a:gd name="T9" fmla="*/ 32 h 32"/>
                <a:gd name="T10" fmla="*/ 96 w 96"/>
                <a:gd name="T11" fmla="*/ 14 h 32"/>
                <a:gd name="T12" fmla="*/ 96 w 96"/>
                <a:gd name="T13" fmla="*/ 13 h 32"/>
                <a:gd name="T14" fmla="*/ 96 w 96"/>
                <a:gd name="T15" fmla="*/ 13 h 32"/>
                <a:gd name="T16" fmla="*/ 96 w 96"/>
                <a:gd name="T17" fmla="*/ 1 h 32"/>
                <a:gd name="T18" fmla="*/ 96 w 96"/>
                <a:gd name="T19" fmla="*/ 0 h 32"/>
                <a:gd name="T20" fmla="*/ 46 w 96"/>
                <a:gd name="T21" fmla="*/ 16 h 32"/>
                <a:gd name="T22" fmla="*/ 11 w 96"/>
                <a:gd name="T23" fmla="*/ 22 h 32"/>
                <a:gd name="T24" fmla="*/ 5 w 96"/>
                <a:gd name="T25" fmla="*/ 18 h 32"/>
                <a:gd name="T26" fmla="*/ 5 w 96"/>
                <a:gd name="T27" fmla="*/ 10 h 32"/>
                <a:gd name="T28" fmla="*/ 11 w 96"/>
                <a:gd name="T29" fmla="*/ 14 h 32"/>
                <a:gd name="T30" fmla="*/ 11 w 96"/>
                <a:gd name="T31" fmla="*/ 22 h 32"/>
                <a:gd name="T32" fmla="*/ 25 w 96"/>
                <a:gd name="T33" fmla="*/ 27 h 32"/>
                <a:gd name="T34" fmla="*/ 18 w 96"/>
                <a:gd name="T35" fmla="*/ 25 h 32"/>
                <a:gd name="T36" fmla="*/ 18 w 96"/>
                <a:gd name="T37" fmla="*/ 15 h 32"/>
                <a:gd name="T38" fmla="*/ 25 w 96"/>
                <a:gd name="T39" fmla="*/ 17 h 32"/>
                <a:gd name="T40" fmla="*/ 25 w 96"/>
                <a:gd name="T41" fmla="*/ 27 h 32"/>
                <a:gd name="T42" fmla="*/ 38 w 96"/>
                <a:gd name="T43" fmla="*/ 28 h 32"/>
                <a:gd name="T44" fmla="*/ 31 w 96"/>
                <a:gd name="T45" fmla="*/ 28 h 32"/>
                <a:gd name="T46" fmla="*/ 31 w 96"/>
                <a:gd name="T47" fmla="*/ 18 h 32"/>
                <a:gd name="T48" fmla="*/ 38 w 96"/>
                <a:gd name="T49" fmla="*/ 19 h 32"/>
                <a:gd name="T50" fmla="*/ 38 w 96"/>
                <a:gd name="T51" fmla="*/ 28 h 32"/>
                <a:gd name="T52" fmla="*/ 51 w 96"/>
                <a:gd name="T53" fmla="*/ 29 h 32"/>
                <a:gd name="T54" fmla="*/ 48 w 96"/>
                <a:gd name="T55" fmla="*/ 29 h 32"/>
                <a:gd name="T56" fmla="*/ 44 w 96"/>
                <a:gd name="T57" fmla="*/ 29 h 32"/>
                <a:gd name="T58" fmla="*/ 44 w 96"/>
                <a:gd name="T59" fmla="*/ 20 h 32"/>
                <a:gd name="T60" fmla="*/ 48 w 96"/>
                <a:gd name="T61" fmla="*/ 20 h 32"/>
                <a:gd name="T62" fmla="*/ 51 w 96"/>
                <a:gd name="T63" fmla="*/ 20 h 32"/>
                <a:gd name="T64" fmla="*/ 51 w 96"/>
                <a:gd name="T65" fmla="*/ 29 h 32"/>
                <a:gd name="T66" fmla="*/ 90 w 96"/>
                <a:gd name="T67" fmla="*/ 19 h 32"/>
                <a:gd name="T68" fmla="*/ 86 w 96"/>
                <a:gd name="T69" fmla="*/ 22 h 32"/>
                <a:gd name="T70" fmla="*/ 86 w 96"/>
                <a:gd name="T71" fmla="*/ 13 h 32"/>
                <a:gd name="T72" fmla="*/ 90 w 96"/>
                <a:gd name="T73" fmla="*/ 10 h 32"/>
                <a:gd name="T74" fmla="*/ 90 w 96"/>
                <a:gd name="T75"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32">
                  <a:moveTo>
                    <a:pt x="46" y="16"/>
                  </a:moveTo>
                  <a:cubicBezTo>
                    <a:pt x="28" y="16"/>
                    <a:pt x="9" y="12"/>
                    <a:pt x="0" y="5"/>
                  </a:cubicBezTo>
                  <a:cubicBezTo>
                    <a:pt x="0" y="13"/>
                    <a:pt x="0" y="13"/>
                    <a:pt x="0" y="13"/>
                  </a:cubicBezTo>
                  <a:cubicBezTo>
                    <a:pt x="0" y="13"/>
                    <a:pt x="0" y="13"/>
                    <a:pt x="0" y="13"/>
                  </a:cubicBezTo>
                  <a:cubicBezTo>
                    <a:pt x="0" y="23"/>
                    <a:pt x="22" y="32"/>
                    <a:pt x="48" y="32"/>
                  </a:cubicBezTo>
                  <a:cubicBezTo>
                    <a:pt x="74" y="32"/>
                    <a:pt x="95" y="24"/>
                    <a:pt x="96" y="14"/>
                  </a:cubicBezTo>
                  <a:cubicBezTo>
                    <a:pt x="96" y="14"/>
                    <a:pt x="96" y="14"/>
                    <a:pt x="96" y="13"/>
                  </a:cubicBezTo>
                  <a:cubicBezTo>
                    <a:pt x="96" y="13"/>
                    <a:pt x="96" y="13"/>
                    <a:pt x="96" y="13"/>
                  </a:cubicBezTo>
                  <a:cubicBezTo>
                    <a:pt x="96" y="1"/>
                    <a:pt x="96" y="1"/>
                    <a:pt x="96" y="1"/>
                  </a:cubicBezTo>
                  <a:cubicBezTo>
                    <a:pt x="96" y="1"/>
                    <a:pt x="96" y="0"/>
                    <a:pt x="96" y="0"/>
                  </a:cubicBezTo>
                  <a:cubicBezTo>
                    <a:pt x="90" y="10"/>
                    <a:pt x="68" y="16"/>
                    <a:pt x="46" y="16"/>
                  </a:cubicBezTo>
                  <a:close/>
                  <a:moveTo>
                    <a:pt x="11" y="22"/>
                  </a:moveTo>
                  <a:cubicBezTo>
                    <a:pt x="9" y="21"/>
                    <a:pt x="6" y="19"/>
                    <a:pt x="5" y="18"/>
                  </a:cubicBezTo>
                  <a:cubicBezTo>
                    <a:pt x="5" y="10"/>
                    <a:pt x="5" y="10"/>
                    <a:pt x="5" y="10"/>
                  </a:cubicBezTo>
                  <a:cubicBezTo>
                    <a:pt x="6" y="11"/>
                    <a:pt x="8" y="12"/>
                    <a:pt x="11" y="14"/>
                  </a:cubicBezTo>
                  <a:lnTo>
                    <a:pt x="11" y="22"/>
                  </a:lnTo>
                  <a:close/>
                  <a:moveTo>
                    <a:pt x="25" y="27"/>
                  </a:moveTo>
                  <a:cubicBezTo>
                    <a:pt x="22" y="26"/>
                    <a:pt x="20" y="26"/>
                    <a:pt x="18" y="25"/>
                  </a:cubicBezTo>
                  <a:cubicBezTo>
                    <a:pt x="18" y="15"/>
                    <a:pt x="18" y="15"/>
                    <a:pt x="18" y="15"/>
                  </a:cubicBezTo>
                  <a:cubicBezTo>
                    <a:pt x="20" y="16"/>
                    <a:pt x="22" y="17"/>
                    <a:pt x="25" y="17"/>
                  </a:cubicBezTo>
                  <a:lnTo>
                    <a:pt x="25" y="27"/>
                  </a:lnTo>
                  <a:close/>
                  <a:moveTo>
                    <a:pt x="38" y="28"/>
                  </a:moveTo>
                  <a:cubicBezTo>
                    <a:pt x="36" y="28"/>
                    <a:pt x="33" y="28"/>
                    <a:pt x="31" y="28"/>
                  </a:cubicBezTo>
                  <a:cubicBezTo>
                    <a:pt x="31" y="18"/>
                    <a:pt x="31" y="18"/>
                    <a:pt x="31" y="18"/>
                  </a:cubicBezTo>
                  <a:cubicBezTo>
                    <a:pt x="33" y="19"/>
                    <a:pt x="36" y="19"/>
                    <a:pt x="38" y="19"/>
                  </a:cubicBezTo>
                  <a:lnTo>
                    <a:pt x="38" y="28"/>
                  </a:lnTo>
                  <a:close/>
                  <a:moveTo>
                    <a:pt x="51" y="29"/>
                  </a:moveTo>
                  <a:cubicBezTo>
                    <a:pt x="50" y="29"/>
                    <a:pt x="49" y="29"/>
                    <a:pt x="48" y="29"/>
                  </a:cubicBezTo>
                  <a:cubicBezTo>
                    <a:pt x="47" y="29"/>
                    <a:pt x="46" y="29"/>
                    <a:pt x="44" y="29"/>
                  </a:cubicBezTo>
                  <a:cubicBezTo>
                    <a:pt x="44" y="20"/>
                    <a:pt x="44" y="20"/>
                    <a:pt x="44" y="20"/>
                  </a:cubicBezTo>
                  <a:cubicBezTo>
                    <a:pt x="46" y="20"/>
                    <a:pt x="47" y="20"/>
                    <a:pt x="48" y="20"/>
                  </a:cubicBezTo>
                  <a:cubicBezTo>
                    <a:pt x="49" y="20"/>
                    <a:pt x="50" y="20"/>
                    <a:pt x="51" y="20"/>
                  </a:cubicBezTo>
                  <a:lnTo>
                    <a:pt x="51" y="29"/>
                  </a:lnTo>
                  <a:close/>
                  <a:moveTo>
                    <a:pt x="90" y="19"/>
                  </a:moveTo>
                  <a:cubicBezTo>
                    <a:pt x="89" y="20"/>
                    <a:pt x="87" y="21"/>
                    <a:pt x="86" y="22"/>
                  </a:cubicBezTo>
                  <a:cubicBezTo>
                    <a:pt x="86" y="13"/>
                    <a:pt x="86" y="13"/>
                    <a:pt x="86" y="13"/>
                  </a:cubicBezTo>
                  <a:cubicBezTo>
                    <a:pt x="87" y="12"/>
                    <a:pt x="89" y="11"/>
                    <a:pt x="90" y="10"/>
                  </a:cubicBezTo>
                  <a:lnTo>
                    <a:pt x="90" y="19"/>
                  </a:lnTo>
                  <a:close/>
                </a:path>
              </a:pathLst>
            </a:custGeom>
            <a:grpFill/>
            <a:ln>
              <a:solidFill>
                <a:srgbClr val="00336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108">
              <a:extLst>
                <a:ext uri="{FF2B5EF4-FFF2-40B4-BE49-F238E27FC236}">
                  <a16:creationId xmlns:a16="http://schemas.microsoft.com/office/drawing/2014/main" id="{00C55758-F34F-4520-81B8-62073D831BAE}"/>
                </a:ext>
              </a:extLst>
            </p:cNvPr>
            <p:cNvSpPr>
              <a:spLocks noEditPoints="1"/>
            </p:cNvSpPr>
            <p:nvPr/>
          </p:nvSpPr>
          <p:spPr bwMode="auto">
            <a:xfrm>
              <a:off x="4538663" y="2928938"/>
              <a:ext cx="96838" cy="31750"/>
            </a:xfrm>
            <a:custGeom>
              <a:avLst/>
              <a:gdLst>
                <a:gd name="T0" fmla="*/ 0 w 96"/>
                <a:gd name="T1" fmla="*/ 13 h 31"/>
                <a:gd name="T2" fmla="*/ 48 w 96"/>
                <a:gd name="T3" fmla="*/ 31 h 31"/>
                <a:gd name="T4" fmla="*/ 96 w 96"/>
                <a:gd name="T5" fmla="*/ 14 h 31"/>
                <a:gd name="T6" fmla="*/ 96 w 96"/>
                <a:gd name="T7" fmla="*/ 13 h 31"/>
                <a:gd name="T8" fmla="*/ 96 w 96"/>
                <a:gd name="T9" fmla="*/ 13 h 31"/>
                <a:gd name="T10" fmla="*/ 96 w 96"/>
                <a:gd name="T11" fmla="*/ 4 h 31"/>
                <a:gd name="T12" fmla="*/ 50 w 96"/>
                <a:gd name="T13" fmla="*/ 16 h 31"/>
                <a:gd name="T14" fmla="*/ 0 w 96"/>
                <a:gd name="T15" fmla="*/ 0 h 31"/>
                <a:gd name="T16" fmla="*/ 0 w 96"/>
                <a:gd name="T17" fmla="*/ 1 h 31"/>
                <a:gd name="T18" fmla="*/ 0 w 96"/>
                <a:gd name="T19" fmla="*/ 1 h 31"/>
                <a:gd name="T20" fmla="*/ 0 w 96"/>
                <a:gd name="T21" fmla="*/ 13 h 31"/>
                <a:gd name="T22" fmla="*/ 85 w 96"/>
                <a:gd name="T23" fmla="*/ 14 h 31"/>
                <a:gd name="T24" fmla="*/ 90 w 96"/>
                <a:gd name="T25" fmla="*/ 12 h 31"/>
                <a:gd name="T26" fmla="*/ 90 w 96"/>
                <a:gd name="T27" fmla="*/ 19 h 31"/>
                <a:gd name="T28" fmla="*/ 85 w 96"/>
                <a:gd name="T29" fmla="*/ 22 h 31"/>
                <a:gd name="T30" fmla="*/ 85 w 96"/>
                <a:gd name="T31" fmla="*/ 14 h 31"/>
                <a:gd name="T32" fmla="*/ 44 w 96"/>
                <a:gd name="T33" fmla="*/ 19 h 31"/>
                <a:gd name="T34" fmla="*/ 48 w 96"/>
                <a:gd name="T35" fmla="*/ 19 h 31"/>
                <a:gd name="T36" fmla="*/ 51 w 96"/>
                <a:gd name="T37" fmla="*/ 19 h 31"/>
                <a:gd name="T38" fmla="*/ 51 w 96"/>
                <a:gd name="T39" fmla="*/ 29 h 31"/>
                <a:gd name="T40" fmla="*/ 48 w 96"/>
                <a:gd name="T41" fmla="*/ 29 h 31"/>
                <a:gd name="T42" fmla="*/ 44 w 96"/>
                <a:gd name="T43" fmla="*/ 29 h 31"/>
                <a:gd name="T44" fmla="*/ 44 w 96"/>
                <a:gd name="T45" fmla="*/ 19 h 31"/>
                <a:gd name="T46" fmla="*/ 31 w 96"/>
                <a:gd name="T47" fmla="*/ 18 h 31"/>
                <a:gd name="T48" fmla="*/ 38 w 96"/>
                <a:gd name="T49" fmla="*/ 19 h 31"/>
                <a:gd name="T50" fmla="*/ 38 w 96"/>
                <a:gd name="T51" fmla="*/ 28 h 31"/>
                <a:gd name="T52" fmla="*/ 31 w 96"/>
                <a:gd name="T53" fmla="*/ 28 h 31"/>
                <a:gd name="T54" fmla="*/ 31 w 96"/>
                <a:gd name="T55" fmla="*/ 18 h 31"/>
                <a:gd name="T56" fmla="*/ 18 w 96"/>
                <a:gd name="T57" fmla="*/ 15 h 31"/>
                <a:gd name="T58" fmla="*/ 24 w 96"/>
                <a:gd name="T59" fmla="*/ 17 h 31"/>
                <a:gd name="T60" fmla="*/ 24 w 96"/>
                <a:gd name="T61" fmla="*/ 26 h 31"/>
                <a:gd name="T62" fmla="*/ 18 w 96"/>
                <a:gd name="T63" fmla="*/ 25 h 31"/>
                <a:gd name="T64" fmla="*/ 18 w 96"/>
                <a:gd name="T65" fmla="*/ 15 h 31"/>
                <a:gd name="T66" fmla="*/ 5 w 96"/>
                <a:gd name="T67" fmla="*/ 8 h 31"/>
                <a:gd name="T68" fmla="*/ 11 w 96"/>
                <a:gd name="T69" fmla="*/ 13 h 31"/>
                <a:gd name="T70" fmla="*/ 11 w 96"/>
                <a:gd name="T71" fmla="*/ 22 h 31"/>
                <a:gd name="T72" fmla="*/ 5 w 96"/>
                <a:gd name="T73" fmla="*/ 18 h 31"/>
                <a:gd name="T74" fmla="*/ 5 w 96"/>
                <a:gd name="T75"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31">
                  <a:moveTo>
                    <a:pt x="0" y="13"/>
                  </a:moveTo>
                  <a:cubicBezTo>
                    <a:pt x="0" y="23"/>
                    <a:pt x="22" y="31"/>
                    <a:pt x="48" y="31"/>
                  </a:cubicBezTo>
                  <a:cubicBezTo>
                    <a:pt x="74" y="31"/>
                    <a:pt x="95" y="24"/>
                    <a:pt x="96" y="14"/>
                  </a:cubicBezTo>
                  <a:cubicBezTo>
                    <a:pt x="96" y="14"/>
                    <a:pt x="96" y="13"/>
                    <a:pt x="96" y="13"/>
                  </a:cubicBezTo>
                  <a:cubicBezTo>
                    <a:pt x="96" y="13"/>
                    <a:pt x="96" y="13"/>
                    <a:pt x="96" y="13"/>
                  </a:cubicBezTo>
                  <a:cubicBezTo>
                    <a:pt x="96" y="4"/>
                    <a:pt x="96" y="4"/>
                    <a:pt x="96" y="4"/>
                  </a:cubicBezTo>
                  <a:cubicBezTo>
                    <a:pt x="87" y="12"/>
                    <a:pt x="68" y="16"/>
                    <a:pt x="50" y="16"/>
                  </a:cubicBezTo>
                  <a:cubicBezTo>
                    <a:pt x="29" y="16"/>
                    <a:pt x="6" y="10"/>
                    <a:pt x="0" y="0"/>
                  </a:cubicBezTo>
                  <a:cubicBezTo>
                    <a:pt x="0" y="0"/>
                    <a:pt x="0" y="1"/>
                    <a:pt x="0" y="1"/>
                  </a:cubicBezTo>
                  <a:cubicBezTo>
                    <a:pt x="0" y="1"/>
                    <a:pt x="0" y="1"/>
                    <a:pt x="0" y="1"/>
                  </a:cubicBezTo>
                  <a:cubicBezTo>
                    <a:pt x="0" y="13"/>
                    <a:pt x="0" y="13"/>
                    <a:pt x="0" y="13"/>
                  </a:cubicBezTo>
                  <a:close/>
                  <a:moveTo>
                    <a:pt x="85" y="14"/>
                  </a:moveTo>
                  <a:cubicBezTo>
                    <a:pt x="87" y="13"/>
                    <a:pt x="89" y="12"/>
                    <a:pt x="90" y="12"/>
                  </a:cubicBezTo>
                  <a:cubicBezTo>
                    <a:pt x="90" y="19"/>
                    <a:pt x="90" y="19"/>
                    <a:pt x="90" y="19"/>
                  </a:cubicBezTo>
                  <a:cubicBezTo>
                    <a:pt x="89" y="20"/>
                    <a:pt x="87" y="21"/>
                    <a:pt x="85" y="22"/>
                  </a:cubicBezTo>
                  <a:lnTo>
                    <a:pt x="85" y="14"/>
                  </a:lnTo>
                  <a:close/>
                  <a:moveTo>
                    <a:pt x="44" y="19"/>
                  </a:moveTo>
                  <a:cubicBezTo>
                    <a:pt x="46" y="19"/>
                    <a:pt x="47" y="19"/>
                    <a:pt x="48" y="19"/>
                  </a:cubicBezTo>
                  <a:cubicBezTo>
                    <a:pt x="49" y="19"/>
                    <a:pt x="50" y="19"/>
                    <a:pt x="51" y="19"/>
                  </a:cubicBezTo>
                  <a:cubicBezTo>
                    <a:pt x="51" y="29"/>
                    <a:pt x="51" y="29"/>
                    <a:pt x="51" y="29"/>
                  </a:cubicBezTo>
                  <a:cubicBezTo>
                    <a:pt x="50" y="29"/>
                    <a:pt x="49" y="29"/>
                    <a:pt x="48" y="29"/>
                  </a:cubicBezTo>
                  <a:cubicBezTo>
                    <a:pt x="47" y="29"/>
                    <a:pt x="46" y="29"/>
                    <a:pt x="44" y="29"/>
                  </a:cubicBezTo>
                  <a:lnTo>
                    <a:pt x="44" y="19"/>
                  </a:lnTo>
                  <a:close/>
                  <a:moveTo>
                    <a:pt x="31" y="18"/>
                  </a:moveTo>
                  <a:cubicBezTo>
                    <a:pt x="33" y="18"/>
                    <a:pt x="35" y="19"/>
                    <a:pt x="38" y="19"/>
                  </a:cubicBezTo>
                  <a:cubicBezTo>
                    <a:pt x="38" y="28"/>
                    <a:pt x="38" y="28"/>
                    <a:pt x="38" y="28"/>
                  </a:cubicBezTo>
                  <a:cubicBezTo>
                    <a:pt x="35" y="28"/>
                    <a:pt x="33" y="28"/>
                    <a:pt x="31" y="28"/>
                  </a:cubicBezTo>
                  <a:lnTo>
                    <a:pt x="31" y="18"/>
                  </a:lnTo>
                  <a:close/>
                  <a:moveTo>
                    <a:pt x="18" y="15"/>
                  </a:moveTo>
                  <a:cubicBezTo>
                    <a:pt x="20" y="16"/>
                    <a:pt x="22" y="16"/>
                    <a:pt x="24" y="17"/>
                  </a:cubicBezTo>
                  <a:cubicBezTo>
                    <a:pt x="24" y="26"/>
                    <a:pt x="24" y="26"/>
                    <a:pt x="24" y="26"/>
                  </a:cubicBezTo>
                  <a:cubicBezTo>
                    <a:pt x="22" y="26"/>
                    <a:pt x="20" y="25"/>
                    <a:pt x="18" y="25"/>
                  </a:cubicBezTo>
                  <a:lnTo>
                    <a:pt x="18" y="15"/>
                  </a:lnTo>
                  <a:close/>
                  <a:moveTo>
                    <a:pt x="5" y="8"/>
                  </a:moveTo>
                  <a:cubicBezTo>
                    <a:pt x="6" y="10"/>
                    <a:pt x="9" y="11"/>
                    <a:pt x="11" y="13"/>
                  </a:cubicBezTo>
                  <a:cubicBezTo>
                    <a:pt x="11" y="22"/>
                    <a:pt x="11" y="22"/>
                    <a:pt x="11" y="22"/>
                  </a:cubicBezTo>
                  <a:cubicBezTo>
                    <a:pt x="9" y="21"/>
                    <a:pt x="6" y="19"/>
                    <a:pt x="5" y="18"/>
                  </a:cubicBezTo>
                  <a:lnTo>
                    <a:pt x="5" y="8"/>
                  </a:lnTo>
                  <a:close/>
                </a:path>
              </a:pathLst>
            </a:custGeom>
            <a:grpFill/>
            <a:ln>
              <a:solidFill>
                <a:srgbClr val="00336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8" name="Freeform 109">
              <a:extLst>
                <a:ext uri="{FF2B5EF4-FFF2-40B4-BE49-F238E27FC236}">
                  <a16:creationId xmlns:a16="http://schemas.microsoft.com/office/drawing/2014/main" id="{FCB76996-D8DF-4E37-9B15-2CB1D4F4477E}"/>
                </a:ext>
              </a:extLst>
            </p:cNvPr>
            <p:cNvSpPr>
              <a:spLocks noEditPoints="1"/>
            </p:cNvSpPr>
            <p:nvPr/>
          </p:nvSpPr>
          <p:spPr bwMode="auto">
            <a:xfrm>
              <a:off x="4538663" y="2967038"/>
              <a:ext cx="96838" cy="31750"/>
            </a:xfrm>
            <a:custGeom>
              <a:avLst/>
              <a:gdLst>
                <a:gd name="T0" fmla="*/ 0 w 96"/>
                <a:gd name="T1" fmla="*/ 0 h 32"/>
                <a:gd name="T2" fmla="*/ 0 w 96"/>
                <a:gd name="T3" fmla="*/ 1 h 32"/>
                <a:gd name="T4" fmla="*/ 0 w 96"/>
                <a:gd name="T5" fmla="*/ 2 h 32"/>
                <a:gd name="T6" fmla="*/ 0 w 96"/>
                <a:gd name="T7" fmla="*/ 14 h 32"/>
                <a:gd name="T8" fmla="*/ 0 w 96"/>
                <a:gd name="T9" fmla="*/ 14 h 32"/>
                <a:gd name="T10" fmla="*/ 48 w 96"/>
                <a:gd name="T11" fmla="*/ 32 h 32"/>
                <a:gd name="T12" fmla="*/ 96 w 96"/>
                <a:gd name="T13" fmla="*/ 14 h 32"/>
                <a:gd name="T14" fmla="*/ 96 w 96"/>
                <a:gd name="T15" fmla="*/ 14 h 32"/>
                <a:gd name="T16" fmla="*/ 96 w 96"/>
                <a:gd name="T17" fmla="*/ 14 h 32"/>
                <a:gd name="T18" fmla="*/ 96 w 96"/>
                <a:gd name="T19" fmla="*/ 5 h 32"/>
                <a:gd name="T20" fmla="*/ 50 w 96"/>
                <a:gd name="T21" fmla="*/ 16 h 32"/>
                <a:gd name="T22" fmla="*/ 0 w 96"/>
                <a:gd name="T23" fmla="*/ 0 h 32"/>
                <a:gd name="T24" fmla="*/ 11 w 96"/>
                <a:gd name="T25" fmla="*/ 23 h 32"/>
                <a:gd name="T26" fmla="*/ 5 w 96"/>
                <a:gd name="T27" fmla="*/ 18 h 32"/>
                <a:gd name="T28" fmla="*/ 5 w 96"/>
                <a:gd name="T29" fmla="*/ 9 h 32"/>
                <a:gd name="T30" fmla="*/ 11 w 96"/>
                <a:gd name="T31" fmla="*/ 13 h 32"/>
                <a:gd name="T32" fmla="*/ 11 w 96"/>
                <a:gd name="T33" fmla="*/ 23 h 32"/>
                <a:gd name="T34" fmla="*/ 24 w 96"/>
                <a:gd name="T35" fmla="*/ 27 h 32"/>
                <a:gd name="T36" fmla="*/ 18 w 96"/>
                <a:gd name="T37" fmla="*/ 25 h 32"/>
                <a:gd name="T38" fmla="*/ 18 w 96"/>
                <a:gd name="T39" fmla="*/ 16 h 32"/>
                <a:gd name="T40" fmla="*/ 24 w 96"/>
                <a:gd name="T41" fmla="*/ 17 h 32"/>
                <a:gd name="T42" fmla="*/ 24 w 96"/>
                <a:gd name="T43" fmla="*/ 27 h 32"/>
                <a:gd name="T44" fmla="*/ 38 w 96"/>
                <a:gd name="T45" fmla="*/ 29 h 32"/>
                <a:gd name="T46" fmla="*/ 31 w 96"/>
                <a:gd name="T47" fmla="*/ 28 h 32"/>
                <a:gd name="T48" fmla="*/ 31 w 96"/>
                <a:gd name="T49" fmla="*/ 19 h 32"/>
                <a:gd name="T50" fmla="*/ 38 w 96"/>
                <a:gd name="T51" fmla="*/ 19 h 32"/>
                <a:gd name="T52" fmla="*/ 38 w 96"/>
                <a:gd name="T53" fmla="*/ 29 h 32"/>
                <a:gd name="T54" fmla="*/ 85 w 96"/>
                <a:gd name="T55" fmla="*/ 14 h 32"/>
                <a:gd name="T56" fmla="*/ 90 w 96"/>
                <a:gd name="T57" fmla="*/ 12 h 32"/>
                <a:gd name="T58" fmla="*/ 90 w 96"/>
                <a:gd name="T59" fmla="*/ 19 h 32"/>
                <a:gd name="T60" fmla="*/ 85 w 96"/>
                <a:gd name="T61" fmla="*/ 22 h 32"/>
                <a:gd name="T62" fmla="*/ 85 w 96"/>
                <a:gd name="T63" fmla="*/ 14 h 32"/>
                <a:gd name="T64" fmla="*/ 51 w 96"/>
                <a:gd name="T65" fmla="*/ 29 h 32"/>
                <a:gd name="T66" fmla="*/ 48 w 96"/>
                <a:gd name="T67" fmla="*/ 29 h 32"/>
                <a:gd name="T68" fmla="*/ 44 w 96"/>
                <a:gd name="T69" fmla="*/ 29 h 32"/>
                <a:gd name="T70" fmla="*/ 44 w 96"/>
                <a:gd name="T71" fmla="*/ 20 h 32"/>
                <a:gd name="T72" fmla="*/ 48 w 96"/>
                <a:gd name="T73" fmla="*/ 20 h 32"/>
                <a:gd name="T74" fmla="*/ 51 w 96"/>
                <a:gd name="T75" fmla="*/ 20 h 32"/>
                <a:gd name="T76" fmla="*/ 51 w 96"/>
                <a:gd name="T7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6" h="32">
                  <a:moveTo>
                    <a:pt x="0" y="0"/>
                  </a:moveTo>
                  <a:cubicBezTo>
                    <a:pt x="0" y="0"/>
                    <a:pt x="0" y="1"/>
                    <a:pt x="0" y="1"/>
                  </a:cubicBezTo>
                  <a:cubicBezTo>
                    <a:pt x="0" y="1"/>
                    <a:pt x="0" y="2"/>
                    <a:pt x="0" y="2"/>
                  </a:cubicBezTo>
                  <a:cubicBezTo>
                    <a:pt x="0" y="14"/>
                    <a:pt x="0" y="14"/>
                    <a:pt x="0" y="14"/>
                  </a:cubicBezTo>
                  <a:cubicBezTo>
                    <a:pt x="0" y="14"/>
                    <a:pt x="0" y="14"/>
                    <a:pt x="0" y="14"/>
                  </a:cubicBezTo>
                  <a:cubicBezTo>
                    <a:pt x="0" y="24"/>
                    <a:pt x="22" y="32"/>
                    <a:pt x="48" y="32"/>
                  </a:cubicBezTo>
                  <a:cubicBezTo>
                    <a:pt x="74" y="32"/>
                    <a:pt x="95" y="24"/>
                    <a:pt x="96" y="14"/>
                  </a:cubicBezTo>
                  <a:cubicBezTo>
                    <a:pt x="96" y="14"/>
                    <a:pt x="96" y="14"/>
                    <a:pt x="96" y="14"/>
                  </a:cubicBezTo>
                  <a:cubicBezTo>
                    <a:pt x="96" y="14"/>
                    <a:pt x="96" y="14"/>
                    <a:pt x="96" y="14"/>
                  </a:cubicBezTo>
                  <a:cubicBezTo>
                    <a:pt x="96" y="5"/>
                    <a:pt x="96" y="5"/>
                    <a:pt x="96" y="5"/>
                  </a:cubicBezTo>
                  <a:cubicBezTo>
                    <a:pt x="87" y="12"/>
                    <a:pt x="68" y="16"/>
                    <a:pt x="50" y="16"/>
                  </a:cubicBezTo>
                  <a:cubicBezTo>
                    <a:pt x="29" y="16"/>
                    <a:pt x="6" y="11"/>
                    <a:pt x="0" y="0"/>
                  </a:cubicBezTo>
                  <a:close/>
                  <a:moveTo>
                    <a:pt x="11" y="23"/>
                  </a:moveTo>
                  <a:cubicBezTo>
                    <a:pt x="9" y="21"/>
                    <a:pt x="6" y="20"/>
                    <a:pt x="5" y="18"/>
                  </a:cubicBezTo>
                  <a:cubicBezTo>
                    <a:pt x="5" y="9"/>
                    <a:pt x="5" y="9"/>
                    <a:pt x="5" y="9"/>
                  </a:cubicBezTo>
                  <a:cubicBezTo>
                    <a:pt x="6" y="10"/>
                    <a:pt x="9" y="12"/>
                    <a:pt x="11" y="13"/>
                  </a:cubicBezTo>
                  <a:lnTo>
                    <a:pt x="11" y="23"/>
                  </a:lnTo>
                  <a:close/>
                  <a:moveTo>
                    <a:pt x="24" y="27"/>
                  </a:moveTo>
                  <a:cubicBezTo>
                    <a:pt x="22" y="26"/>
                    <a:pt x="20" y="26"/>
                    <a:pt x="18" y="25"/>
                  </a:cubicBezTo>
                  <a:cubicBezTo>
                    <a:pt x="18" y="16"/>
                    <a:pt x="18" y="16"/>
                    <a:pt x="18" y="16"/>
                  </a:cubicBezTo>
                  <a:cubicBezTo>
                    <a:pt x="20" y="16"/>
                    <a:pt x="22" y="17"/>
                    <a:pt x="24" y="17"/>
                  </a:cubicBezTo>
                  <a:lnTo>
                    <a:pt x="24" y="27"/>
                  </a:lnTo>
                  <a:close/>
                  <a:moveTo>
                    <a:pt x="38" y="29"/>
                  </a:moveTo>
                  <a:cubicBezTo>
                    <a:pt x="35" y="28"/>
                    <a:pt x="33" y="28"/>
                    <a:pt x="31" y="28"/>
                  </a:cubicBezTo>
                  <a:cubicBezTo>
                    <a:pt x="31" y="19"/>
                    <a:pt x="31" y="19"/>
                    <a:pt x="31" y="19"/>
                  </a:cubicBezTo>
                  <a:cubicBezTo>
                    <a:pt x="33" y="19"/>
                    <a:pt x="35" y="19"/>
                    <a:pt x="38" y="19"/>
                  </a:cubicBezTo>
                  <a:lnTo>
                    <a:pt x="38" y="29"/>
                  </a:lnTo>
                  <a:close/>
                  <a:moveTo>
                    <a:pt x="85" y="14"/>
                  </a:moveTo>
                  <a:cubicBezTo>
                    <a:pt x="87" y="14"/>
                    <a:pt x="89" y="13"/>
                    <a:pt x="90" y="12"/>
                  </a:cubicBezTo>
                  <a:cubicBezTo>
                    <a:pt x="90" y="19"/>
                    <a:pt x="90" y="19"/>
                    <a:pt x="90" y="19"/>
                  </a:cubicBezTo>
                  <a:cubicBezTo>
                    <a:pt x="89" y="20"/>
                    <a:pt x="87" y="22"/>
                    <a:pt x="85" y="22"/>
                  </a:cubicBezTo>
                  <a:lnTo>
                    <a:pt x="85" y="14"/>
                  </a:lnTo>
                  <a:close/>
                  <a:moveTo>
                    <a:pt x="51" y="29"/>
                  </a:moveTo>
                  <a:cubicBezTo>
                    <a:pt x="50" y="29"/>
                    <a:pt x="49" y="29"/>
                    <a:pt x="48" y="29"/>
                  </a:cubicBezTo>
                  <a:cubicBezTo>
                    <a:pt x="47" y="29"/>
                    <a:pt x="46" y="29"/>
                    <a:pt x="44" y="29"/>
                  </a:cubicBezTo>
                  <a:cubicBezTo>
                    <a:pt x="44" y="20"/>
                    <a:pt x="44" y="20"/>
                    <a:pt x="44" y="20"/>
                  </a:cubicBezTo>
                  <a:cubicBezTo>
                    <a:pt x="46" y="20"/>
                    <a:pt x="47" y="20"/>
                    <a:pt x="48" y="20"/>
                  </a:cubicBezTo>
                  <a:cubicBezTo>
                    <a:pt x="49" y="20"/>
                    <a:pt x="50" y="20"/>
                    <a:pt x="51" y="20"/>
                  </a:cubicBezTo>
                  <a:lnTo>
                    <a:pt x="51" y="29"/>
                  </a:lnTo>
                  <a:close/>
                </a:path>
              </a:pathLst>
            </a:custGeom>
            <a:grpFill/>
            <a:ln>
              <a:solidFill>
                <a:srgbClr val="00336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9" name="Freeform 110">
              <a:extLst>
                <a:ext uri="{FF2B5EF4-FFF2-40B4-BE49-F238E27FC236}">
                  <a16:creationId xmlns:a16="http://schemas.microsoft.com/office/drawing/2014/main" id="{2768D2EB-62EE-42CA-933F-B1B6E581A2BF}"/>
                </a:ext>
              </a:extLst>
            </p:cNvPr>
            <p:cNvSpPr>
              <a:spLocks/>
            </p:cNvSpPr>
            <p:nvPr/>
          </p:nvSpPr>
          <p:spPr bwMode="auto">
            <a:xfrm>
              <a:off x="4540251" y="2911476"/>
              <a:ext cx="96838" cy="30163"/>
            </a:xfrm>
            <a:custGeom>
              <a:avLst/>
              <a:gdLst>
                <a:gd name="T0" fmla="*/ 90 w 96"/>
                <a:gd name="T1" fmla="*/ 9 h 30"/>
                <a:gd name="T2" fmla="*/ 90 w 96"/>
                <a:gd name="T3" fmla="*/ 18 h 30"/>
                <a:gd name="T4" fmla="*/ 86 w 96"/>
                <a:gd name="T5" fmla="*/ 21 h 30"/>
                <a:gd name="T6" fmla="*/ 86 w 96"/>
                <a:gd name="T7" fmla="*/ 12 h 30"/>
                <a:gd name="T8" fmla="*/ 51 w 96"/>
                <a:gd name="T9" fmla="*/ 18 h 30"/>
                <a:gd name="T10" fmla="*/ 51 w 96"/>
                <a:gd name="T11" fmla="*/ 27 h 30"/>
                <a:gd name="T12" fmla="*/ 48 w 96"/>
                <a:gd name="T13" fmla="*/ 27 h 30"/>
                <a:gd name="T14" fmla="*/ 44 w 96"/>
                <a:gd name="T15" fmla="*/ 27 h 30"/>
                <a:gd name="T16" fmla="*/ 44 w 96"/>
                <a:gd name="T17" fmla="*/ 18 h 30"/>
                <a:gd name="T18" fmla="*/ 38 w 96"/>
                <a:gd name="T19" fmla="*/ 18 h 30"/>
                <a:gd name="T20" fmla="*/ 38 w 96"/>
                <a:gd name="T21" fmla="*/ 27 h 30"/>
                <a:gd name="T22" fmla="*/ 31 w 96"/>
                <a:gd name="T23" fmla="*/ 26 h 30"/>
                <a:gd name="T24" fmla="*/ 31 w 96"/>
                <a:gd name="T25" fmla="*/ 17 h 30"/>
                <a:gd name="T26" fmla="*/ 25 w 96"/>
                <a:gd name="T27" fmla="*/ 16 h 30"/>
                <a:gd name="T28" fmla="*/ 25 w 96"/>
                <a:gd name="T29" fmla="*/ 25 h 30"/>
                <a:gd name="T30" fmla="*/ 18 w 96"/>
                <a:gd name="T31" fmla="*/ 23 h 30"/>
                <a:gd name="T32" fmla="*/ 18 w 96"/>
                <a:gd name="T33" fmla="*/ 14 h 30"/>
                <a:gd name="T34" fmla="*/ 11 w 96"/>
                <a:gd name="T35" fmla="*/ 12 h 30"/>
                <a:gd name="T36" fmla="*/ 11 w 96"/>
                <a:gd name="T37" fmla="*/ 21 h 30"/>
                <a:gd name="T38" fmla="*/ 5 w 96"/>
                <a:gd name="T39" fmla="*/ 17 h 30"/>
                <a:gd name="T40" fmla="*/ 5 w 96"/>
                <a:gd name="T41" fmla="*/ 8 h 30"/>
                <a:gd name="T42" fmla="*/ 0 w 96"/>
                <a:gd name="T43" fmla="*/ 0 h 30"/>
                <a:gd name="T44" fmla="*/ 0 w 96"/>
                <a:gd name="T45" fmla="*/ 12 h 30"/>
                <a:gd name="T46" fmla="*/ 0 w 96"/>
                <a:gd name="T47" fmla="*/ 12 h 30"/>
                <a:gd name="T48" fmla="*/ 48 w 96"/>
                <a:gd name="T49" fmla="*/ 30 h 30"/>
                <a:gd name="T50" fmla="*/ 96 w 96"/>
                <a:gd name="T51" fmla="*/ 13 h 30"/>
                <a:gd name="T52" fmla="*/ 96 w 96"/>
                <a:gd name="T53" fmla="*/ 12 h 30"/>
                <a:gd name="T54" fmla="*/ 96 w 96"/>
                <a:gd name="T55" fmla="*/ 12 h 30"/>
                <a:gd name="T56" fmla="*/ 96 w 96"/>
                <a:gd name="T57" fmla="*/ 0 h 30"/>
                <a:gd name="T58" fmla="*/ 90 w 96"/>
                <a:gd name="T59"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6" h="30">
                  <a:moveTo>
                    <a:pt x="90" y="9"/>
                  </a:moveTo>
                  <a:cubicBezTo>
                    <a:pt x="90" y="18"/>
                    <a:pt x="90" y="18"/>
                    <a:pt x="90" y="18"/>
                  </a:cubicBezTo>
                  <a:cubicBezTo>
                    <a:pt x="89" y="19"/>
                    <a:pt x="87" y="20"/>
                    <a:pt x="86" y="21"/>
                  </a:cubicBezTo>
                  <a:cubicBezTo>
                    <a:pt x="86" y="12"/>
                    <a:pt x="86" y="12"/>
                    <a:pt x="86" y="12"/>
                  </a:cubicBezTo>
                  <a:cubicBezTo>
                    <a:pt x="77" y="16"/>
                    <a:pt x="65" y="18"/>
                    <a:pt x="51" y="18"/>
                  </a:cubicBezTo>
                  <a:cubicBezTo>
                    <a:pt x="51" y="27"/>
                    <a:pt x="51" y="27"/>
                    <a:pt x="51" y="27"/>
                  </a:cubicBezTo>
                  <a:cubicBezTo>
                    <a:pt x="50" y="27"/>
                    <a:pt x="49" y="27"/>
                    <a:pt x="48" y="27"/>
                  </a:cubicBezTo>
                  <a:cubicBezTo>
                    <a:pt x="47" y="27"/>
                    <a:pt x="46" y="27"/>
                    <a:pt x="44" y="27"/>
                  </a:cubicBezTo>
                  <a:cubicBezTo>
                    <a:pt x="44" y="18"/>
                    <a:pt x="44" y="18"/>
                    <a:pt x="44" y="18"/>
                  </a:cubicBezTo>
                  <a:cubicBezTo>
                    <a:pt x="42" y="18"/>
                    <a:pt x="40" y="18"/>
                    <a:pt x="38" y="18"/>
                  </a:cubicBezTo>
                  <a:cubicBezTo>
                    <a:pt x="38" y="27"/>
                    <a:pt x="38" y="27"/>
                    <a:pt x="38" y="27"/>
                  </a:cubicBezTo>
                  <a:cubicBezTo>
                    <a:pt x="36" y="27"/>
                    <a:pt x="33" y="27"/>
                    <a:pt x="31" y="26"/>
                  </a:cubicBezTo>
                  <a:cubicBezTo>
                    <a:pt x="31" y="17"/>
                    <a:pt x="31" y="17"/>
                    <a:pt x="31" y="17"/>
                  </a:cubicBezTo>
                  <a:cubicBezTo>
                    <a:pt x="29" y="17"/>
                    <a:pt x="27" y="16"/>
                    <a:pt x="25" y="16"/>
                  </a:cubicBezTo>
                  <a:cubicBezTo>
                    <a:pt x="25" y="25"/>
                    <a:pt x="25" y="25"/>
                    <a:pt x="25" y="25"/>
                  </a:cubicBezTo>
                  <a:cubicBezTo>
                    <a:pt x="22" y="25"/>
                    <a:pt x="20" y="24"/>
                    <a:pt x="18" y="23"/>
                  </a:cubicBezTo>
                  <a:cubicBezTo>
                    <a:pt x="18" y="14"/>
                    <a:pt x="18" y="14"/>
                    <a:pt x="18" y="14"/>
                  </a:cubicBezTo>
                  <a:cubicBezTo>
                    <a:pt x="16" y="14"/>
                    <a:pt x="13" y="13"/>
                    <a:pt x="11" y="12"/>
                  </a:cubicBezTo>
                  <a:cubicBezTo>
                    <a:pt x="11" y="21"/>
                    <a:pt x="11" y="21"/>
                    <a:pt x="11" y="21"/>
                  </a:cubicBezTo>
                  <a:cubicBezTo>
                    <a:pt x="9" y="20"/>
                    <a:pt x="6" y="18"/>
                    <a:pt x="5" y="17"/>
                  </a:cubicBezTo>
                  <a:cubicBezTo>
                    <a:pt x="5" y="8"/>
                    <a:pt x="5" y="8"/>
                    <a:pt x="5" y="8"/>
                  </a:cubicBezTo>
                  <a:cubicBezTo>
                    <a:pt x="2" y="5"/>
                    <a:pt x="0" y="3"/>
                    <a:pt x="0" y="0"/>
                  </a:cubicBezTo>
                  <a:cubicBezTo>
                    <a:pt x="0" y="12"/>
                    <a:pt x="0" y="12"/>
                    <a:pt x="0" y="12"/>
                  </a:cubicBezTo>
                  <a:cubicBezTo>
                    <a:pt x="0" y="12"/>
                    <a:pt x="0" y="12"/>
                    <a:pt x="0" y="12"/>
                  </a:cubicBezTo>
                  <a:cubicBezTo>
                    <a:pt x="0" y="22"/>
                    <a:pt x="22" y="30"/>
                    <a:pt x="48" y="30"/>
                  </a:cubicBezTo>
                  <a:cubicBezTo>
                    <a:pt x="74" y="30"/>
                    <a:pt x="95" y="22"/>
                    <a:pt x="96" y="13"/>
                  </a:cubicBezTo>
                  <a:cubicBezTo>
                    <a:pt x="96" y="12"/>
                    <a:pt x="96" y="12"/>
                    <a:pt x="96" y="12"/>
                  </a:cubicBezTo>
                  <a:cubicBezTo>
                    <a:pt x="96" y="12"/>
                    <a:pt x="96" y="12"/>
                    <a:pt x="96" y="12"/>
                  </a:cubicBezTo>
                  <a:cubicBezTo>
                    <a:pt x="96" y="0"/>
                    <a:pt x="96" y="0"/>
                    <a:pt x="96" y="0"/>
                  </a:cubicBezTo>
                  <a:cubicBezTo>
                    <a:pt x="96" y="3"/>
                    <a:pt x="94" y="6"/>
                    <a:pt x="90" y="9"/>
                  </a:cubicBezTo>
                  <a:close/>
                </a:path>
              </a:pathLst>
            </a:custGeom>
            <a:grpFill/>
            <a:ln>
              <a:solidFill>
                <a:srgbClr val="00336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Oval 111">
              <a:extLst>
                <a:ext uri="{FF2B5EF4-FFF2-40B4-BE49-F238E27FC236}">
                  <a16:creationId xmlns:a16="http://schemas.microsoft.com/office/drawing/2014/main" id="{3C613594-CF64-42E3-9417-5A03F8E1928D}"/>
                </a:ext>
              </a:extLst>
            </p:cNvPr>
            <p:cNvSpPr>
              <a:spLocks noChangeArrowheads="1"/>
            </p:cNvSpPr>
            <p:nvPr/>
          </p:nvSpPr>
          <p:spPr bwMode="auto">
            <a:xfrm>
              <a:off x="4637088" y="2908301"/>
              <a:ext cx="1588" cy="3175"/>
            </a:xfrm>
            <a:prstGeom prst="ellipse">
              <a:avLst/>
            </a:prstGeom>
            <a:grpFill/>
            <a:ln>
              <a:solidFill>
                <a:srgbClr val="00336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Oval 112">
              <a:extLst>
                <a:ext uri="{FF2B5EF4-FFF2-40B4-BE49-F238E27FC236}">
                  <a16:creationId xmlns:a16="http://schemas.microsoft.com/office/drawing/2014/main" id="{E14C9EB4-FFFF-40F8-BF08-FDCA6C6F9C21}"/>
                </a:ext>
              </a:extLst>
            </p:cNvPr>
            <p:cNvSpPr>
              <a:spLocks noChangeArrowheads="1"/>
            </p:cNvSpPr>
            <p:nvPr/>
          </p:nvSpPr>
          <p:spPr bwMode="auto">
            <a:xfrm>
              <a:off x="4540251" y="2908301"/>
              <a:ext cx="1588" cy="3175"/>
            </a:xfrm>
            <a:prstGeom prst="ellipse">
              <a:avLst/>
            </a:prstGeom>
            <a:grpFill/>
            <a:ln>
              <a:solidFill>
                <a:srgbClr val="00336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2" name="Freeform 113">
              <a:extLst>
                <a:ext uri="{FF2B5EF4-FFF2-40B4-BE49-F238E27FC236}">
                  <a16:creationId xmlns:a16="http://schemas.microsoft.com/office/drawing/2014/main" id="{9F2B6488-78E5-4503-A348-A443E4F9CD7A}"/>
                </a:ext>
              </a:extLst>
            </p:cNvPr>
            <p:cNvSpPr>
              <a:spLocks/>
            </p:cNvSpPr>
            <p:nvPr/>
          </p:nvSpPr>
          <p:spPr bwMode="auto">
            <a:xfrm>
              <a:off x="4592638" y="2913063"/>
              <a:ext cx="7938" cy="6350"/>
            </a:xfrm>
            <a:custGeom>
              <a:avLst/>
              <a:gdLst>
                <a:gd name="T0" fmla="*/ 6 w 8"/>
                <a:gd name="T1" fmla="*/ 2 h 6"/>
                <a:gd name="T2" fmla="*/ 3 w 8"/>
                <a:gd name="T3" fmla="*/ 0 h 6"/>
                <a:gd name="T4" fmla="*/ 0 w 8"/>
                <a:gd name="T5" fmla="*/ 0 h 6"/>
                <a:gd name="T6" fmla="*/ 0 w 8"/>
                <a:gd name="T7" fmla="*/ 6 h 6"/>
                <a:gd name="T8" fmla="*/ 5 w 8"/>
                <a:gd name="T9" fmla="*/ 5 h 6"/>
                <a:gd name="T10" fmla="*/ 6 w 8"/>
                <a:gd name="T11" fmla="*/ 2 h 6"/>
              </a:gdLst>
              <a:ahLst/>
              <a:cxnLst>
                <a:cxn ang="0">
                  <a:pos x="T0" y="T1"/>
                </a:cxn>
                <a:cxn ang="0">
                  <a:pos x="T2" y="T3"/>
                </a:cxn>
                <a:cxn ang="0">
                  <a:pos x="T4" y="T5"/>
                </a:cxn>
                <a:cxn ang="0">
                  <a:pos x="T6" y="T7"/>
                </a:cxn>
                <a:cxn ang="0">
                  <a:pos x="T8" y="T9"/>
                </a:cxn>
                <a:cxn ang="0">
                  <a:pos x="T10" y="T11"/>
                </a:cxn>
              </a:cxnLst>
              <a:rect l="0" t="0" r="r" b="b"/>
              <a:pathLst>
                <a:path w="8" h="6">
                  <a:moveTo>
                    <a:pt x="6" y="2"/>
                  </a:moveTo>
                  <a:cubicBezTo>
                    <a:pt x="5" y="1"/>
                    <a:pt x="5" y="0"/>
                    <a:pt x="3" y="0"/>
                  </a:cubicBezTo>
                  <a:cubicBezTo>
                    <a:pt x="3" y="0"/>
                    <a:pt x="1" y="0"/>
                    <a:pt x="0" y="0"/>
                  </a:cubicBezTo>
                  <a:cubicBezTo>
                    <a:pt x="0" y="6"/>
                    <a:pt x="0" y="6"/>
                    <a:pt x="0" y="6"/>
                  </a:cubicBezTo>
                  <a:cubicBezTo>
                    <a:pt x="2" y="6"/>
                    <a:pt x="3" y="6"/>
                    <a:pt x="5" y="5"/>
                  </a:cubicBezTo>
                  <a:cubicBezTo>
                    <a:pt x="7" y="4"/>
                    <a:pt x="8" y="3"/>
                    <a:pt x="6" y="2"/>
                  </a:cubicBezTo>
                  <a:close/>
                </a:path>
              </a:pathLst>
            </a:custGeom>
            <a:grpFill/>
            <a:ln>
              <a:solidFill>
                <a:srgbClr val="00336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3" name="Freeform 114">
              <a:extLst>
                <a:ext uri="{FF2B5EF4-FFF2-40B4-BE49-F238E27FC236}">
                  <a16:creationId xmlns:a16="http://schemas.microsoft.com/office/drawing/2014/main" id="{2368B2C6-4063-4E63-862B-750BF0F0D1B9}"/>
                </a:ext>
              </a:extLst>
            </p:cNvPr>
            <p:cNvSpPr>
              <a:spLocks/>
            </p:cNvSpPr>
            <p:nvPr/>
          </p:nvSpPr>
          <p:spPr bwMode="auto">
            <a:xfrm>
              <a:off x="4578351" y="2901951"/>
              <a:ext cx="7938" cy="6350"/>
            </a:xfrm>
            <a:custGeom>
              <a:avLst/>
              <a:gdLst>
                <a:gd name="T0" fmla="*/ 2 w 8"/>
                <a:gd name="T1" fmla="*/ 4 h 6"/>
                <a:gd name="T2" fmla="*/ 7 w 8"/>
                <a:gd name="T3" fmla="*/ 6 h 6"/>
                <a:gd name="T4" fmla="*/ 8 w 8"/>
                <a:gd name="T5" fmla="*/ 6 h 6"/>
                <a:gd name="T6" fmla="*/ 8 w 8"/>
                <a:gd name="T7" fmla="*/ 0 h 6"/>
                <a:gd name="T8" fmla="*/ 3 w 8"/>
                <a:gd name="T9" fmla="*/ 1 h 6"/>
                <a:gd name="T10" fmla="*/ 2 w 8"/>
                <a:gd name="T11" fmla="*/ 4 h 6"/>
              </a:gdLst>
              <a:ahLst/>
              <a:cxnLst>
                <a:cxn ang="0">
                  <a:pos x="T0" y="T1"/>
                </a:cxn>
                <a:cxn ang="0">
                  <a:pos x="T2" y="T3"/>
                </a:cxn>
                <a:cxn ang="0">
                  <a:pos x="T4" y="T5"/>
                </a:cxn>
                <a:cxn ang="0">
                  <a:pos x="T6" y="T7"/>
                </a:cxn>
                <a:cxn ang="0">
                  <a:pos x="T8" y="T9"/>
                </a:cxn>
                <a:cxn ang="0">
                  <a:pos x="T10" y="T11"/>
                </a:cxn>
              </a:cxnLst>
              <a:rect l="0" t="0" r="r" b="b"/>
              <a:pathLst>
                <a:path w="8" h="6">
                  <a:moveTo>
                    <a:pt x="2" y="4"/>
                  </a:moveTo>
                  <a:cubicBezTo>
                    <a:pt x="3" y="5"/>
                    <a:pt x="5" y="5"/>
                    <a:pt x="7" y="6"/>
                  </a:cubicBezTo>
                  <a:cubicBezTo>
                    <a:pt x="7" y="6"/>
                    <a:pt x="7" y="6"/>
                    <a:pt x="8" y="6"/>
                  </a:cubicBezTo>
                  <a:cubicBezTo>
                    <a:pt x="8" y="0"/>
                    <a:pt x="8" y="0"/>
                    <a:pt x="8" y="0"/>
                  </a:cubicBezTo>
                  <a:cubicBezTo>
                    <a:pt x="6" y="0"/>
                    <a:pt x="4" y="0"/>
                    <a:pt x="3" y="1"/>
                  </a:cubicBezTo>
                  <a:cubicBezTo>
                    <a:pt x="1" y="2"/>
                    <a:pt x="0" y="3"/>
                    <a:pt x="2" y="4"/>
                  </a:cubicBezTo>
                  <a:close/>
                </a:path>
              </a:pathLst>
            </a:custGeom>
            <a:grpFill/>
            <a:ln>
              <a:solidFill>
                <a:srgbClr val="00336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0" name="Freeform 115">
              <a:extLst>
                <a:ext uri="{FF2B5EF4-FFF2-40B4-BE49-F238E27FC236}">
                  <a16:creationId xmlns:a16="http://schemas.microsoft.com/office/drawing/2014/main" id="{AE400BC2-1463-49A6-957F-8309ED7048FC}"/>
                </a:ext>
              </a:extLst>
            </p:cNvPr>
            <p:cNvSpPr>
              <a:spLocks noEditPoints="1"/>
            </p:cNvSpPr>
            <p:nvPr/>
          </p:nvSpPr>
          <p:spPr bwMode="auto">
            <a:xfrm>
              <a:off x="4548188" y="2895601"/>
              <a:ext cx="82550" cy="30163"/>
            </a:xfrm>
            <a:custGeom>
              <a:avLst/>
              <a:gdLst>
                <a:gd name="T0" fmla="*/ 0 w 83"/>
                <a:gd name="T1" fmla="*/ 15 h 30"/>
                <a:gd name="T2" fmla="*/ 41 w 83"/>
                <a:gd name="T3" fmla="*/ 30 h 30"/>
                <a:gd name="T4" fmla="*/ 83 w 83"/>
                <a:gd name="T5" fmla="*/ 15 h 30"/>
                <a:gd name="T6" fmla="*/ 41 w 83"/>
                <a:gd name="T7" fmla="*/ 0 h 30"/>
                <a:gd name="T8" fmla="*/ 0 w 83"/>
                <a:gd name="T9" fmla="*/ 15 h 30"/>
                <a:gd name="T10" fmla="*/ 45 w 83"/>
                <a:gd name="T11" fmla="*/ 3 h 30"/>
                <a:gd name="T12" fmla="*/ 45 w 83"/>
                <a:gd name="T13" fmla="*/ 4 h 30"/>
                <a:gd name="T14" fmla="*/ 48 w 83"/>
                <a:gd name="T15" fmla="*/ 5 h 30"/>
                <a:gd name="T16" fmla="*/ 58 w 83"/>
                <a:gd name="T17" fmla="*/ 7 h 30"/>
                <a:gd name="T18" fmla="*/ 53 w 83"/>
                <a:gd name="T19" fmla="*/ 9 h 30"/>
                <a:gd name="T20" fmla="*/ 52 w 83"/>
                <a:gd name="T21" fmla="*/ 9 h 30"/>
                <a:gd name="T22" fmla="*/ 52 w 83"/>
                <a:gd name="T23" fmla="*/ 9 h 30"/>
                <a:gd name="T24" fmla="*/ 52 w 83"/>
                <a:gd name="T25" fmla="*/ 9 h 30"/>
                <a:gd name="T26" fmla="*/ 52 w 83"/>
                <a:gd name="T27" fmla="*/ 9 h 30"/>
                <a:gd name="T28" fmla="*/ 47 w 83"/>
                <a:gd name="T29" fmla="*/ 7 h 30"/>
                <a:gd name="T30" fmla="*/ 45 w 83"/>
                <a:gd name="T31" fmla="*/ 7 h 30"/>
                <a:gd name="T32" fmla="*/ 45 w 83"/>
                <a:gd name="T33" fmla="*/ 14 h 30"/>
                <a:gd name="T34" fmla="*/ 58 w 83"/>
                <a:gd name="T35" fmla="*/ 19 h 30"/>
                <a:gd name="T36" fmla="*/ 54 w 83"/>
                <a:gd name="T37" fmla="*/ 25 h 30"/>
                <a:gd name="T38" fmla="*/ 45 w 83"/>
                <a:gd name="T39" fmla="*/ 26 h 30"/>
                <a:gd name="T40" fmla="*/ 45 w 83"/>
                <a:gd name="T41" fmla="*/ 28 h 30"/>
                <a:gd name="T42" fmla="*/ 44 w 83"/>
                <a:gd name="T43" fmla="*/ 28 h 30"/>
                <a:gd name="T44" fmla="*/ 39 w 83"/>
                <a:gd name="T45" fmla="*/ 28 h 30"/>
                <a:gd name="T46" fmla="*/ 38 w 83"/>
                <a:gd name="T47" fmla="*/ 28 h 30"/>
                <a:gd name="T48" fmla="*/ 38 w 83"/>
                <a:gd name="T49" fmla="*/ 26 h 30"/>
                <a:gd name="T50" fmla="*/ 24 w 83"/>
                <a:gd name="T51" fmla="*/ 23 h 30"/>
                <a:gd name="T52" fmla="*/ 30 w 83"/>
                <a:gd name="T53" fmla="*/ 21 h 30"/>
                <a:gd name="T54" fmla="*/ 30 w 83"/>
                <a:gd name="T55" fmla="*/ 22 h 30"/>
                <a:gd name="T56" fmla="*/ 30 w 83"/>
                <a:gd name="T57" fmla="*/ 22 h 30"/>
                <a:gd name="T58" fmla="*/ 30 w 83"/>
                <a:gd name="T59" fmla="*/ 22 h 30"/>
                <a:gd name="T60" fmla="*/ 31 w 83"/>
                <a:gd name="T61" fmla="*/ 22 h 30"/>
                <a:gd name="T62" fmla="*/ 36 w 83"/>
                <a:gd name="T63" fmla="*/ 23 h 30"/>
                <a:gd name="T64" fmla="*/ 38 w 83"/>
                <a:gd name="T65" fmla="*/ 24 h 30"/>
                <a:gd name="T66" fmla="*/ 38 w 83"/>
                <a:gd name="T67" fmla="*/ 16 h 30"/>
                <a:gd name="T68" fmla="*/ 31 w 83"/>
                <a:gd name="T69" fmla="*/ 15 h 30"/>
                <a:gd name="T70" fmla="*/ 26 w 83"/>
                <a:gd name="T71" fmla="*/ 12 h 30"/>
                <a:gd name="T72" fmla="*/ 29 w 83"/>
                <a:gd name="T73" fmla="*/ 6 h 30"/>
                <a:gd name="T74" fmla="*/ 38 w 83"/>
                <a:gd name="T75" fmla="*/ 4 h 30"/>
                <a:gd name="T76" fmla="*/ 38 w 83"/>
                <a:gd name="T77" fmla="*/ 3 h 30"/>
                <a:gd name="T78" fmla="*/ 39 w 83"/>
                <a:gd name="T79" fmla="*/ 2 h 30"/>
                <a:gd name="T80" fmla="*/ 44 w 83"/>
                <a:gd name="T81" fmla="*/ 2 h 30"/>
                <a:gd name="T82" fmla="*/ 45 w 83"/>
                <a:gd name="T83"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 h="30">
                  <a:moveTo>
                    <a:pt x="0" y="15"/>
                  </a:moveTo>
                  <a:cubicBezTo>
                    <a:pt x="0" y="23"/>
                    <a:pt x="18" y="30"/>
                    <a:pt x="41" y="30"/>
                  </a:cubicBezTo>
                  <a:cubicBezTo>
                    <a:pt x="64" y="30"/>
                    <a:pt x="83" y="23"/>
                    <a:pt x="83" y="15"/>
                  </a:cubicBezTo>
                  <a:cubicBezTo>
                    <a:pt x="83" y="7"/>
                    <a:pt x="64" y="0"/>
                    <a:pt x="41" y="0"/>
                  </a:cubicBezTo>
                  <a:cubicBezTo>
                    <a:pt x="18" y="0"/>
                    <a:pt x="0" y="7"/>
                    <a:pt x="0" y="15"/>
                  </a:cubicBezTo>
                  <a:close/>
                  <a:moveTo>
                    <a:pt x="45" y="3"/>
                  </a:moveTo>
                  <a:cubicBezTo>
                    <a:pt x="45" y="4"/>
                    <a:pt x="45" y="4"/>
                    <a:pt x="45" y="4"/>
                  </a:cubicBezTo>
                  <a:cubicBezTo>
                    <a:pt x="46" y="4"/>
                    <a:pt x="47" y="4"/>
                    <a:pt x="48" y="5"/>
                  </a:cubicBezTo>
                  <a:cubicBezTo>
                    <a:pt x="52" y="5"/>
                    <a:pt x="56" y="6"/>
                    <a:pt x="58" y="7"/>
                  </a:cubicBezTo>
                  <a:cubicBezTo>
                    <a:pt x="60" y="8"/>
                    <a:pt x="55" y="10"/>
                    <a:pt x="53" y="9"/>
                  </a:cubicBezTo>
                  <a:cubicBezTo>
                    <a:pt x="53" y="9"/>
                    <a:pt x="53" y="9"/>
                    <a:pt x="52" y="9"/>
                  </a:cubicBezTo>
                  <a:cubicBezTo>
                    <a:pt x="52" y="9"/>
                    <a:pt x="52" y="9"/>
                    <a:pt x="52" y="9"/>
                  </a:cubicBezTo>
                  <a:cubicBezTo>
                    <a:pt x="52" y="9"/>
                    <a:pt x="52" y="9"/>
                    <a:pt x="52" y="9"/>
                  </a:cubicBezTo>
                  <a:cubicBezTo>
                    <a:pt x="52" y="9"/>
                    <a:pt x="52" y="9"/>
                    <a:pt x="52" y="9"/>
                  </a:cubicBezTo>
                  <a:cubicBezTo>
                    <a:pt x="50" y="8"/>
                    <a:pt x="48" y="7"/>
                    <a:pt x="47" y="7"/>
                  </a:cubicBezTo>
                  <a:cubicBezTo>
                    <a:pt x="46" y="7"/>
                    <a:pt x="45" y="7"/>
                    <a:pt x="45" y="7"/>
                  </a:cubicBezTo>
                  <a:cubicBezTo>
                    <a:pt x="45" y="14"/>
                    <a:pt x="45" y="14"/>
                    <a:pt x="45" y="14"/>
                  </a:cubicBezTo>
                  <a:cubicBezTo>
                    <a:pt x="50" y="15"/>
                    <a:pt x="56" y="16"/>
                    <a:pt x="58" y="19"/>
                  </a:cubicBezTo>
                  <a:cubicBezTo>
                    <a:pt x="59" y="21"/>
                    <a:pt x="58" y="23"/>
                    <a:pt x="54" y="25"/>
                  </a:cubicBezTo>
                  <a:cubicBezTo>
                    <a:pt x="52" y="25"/>
                    <a:pt x="48" y="26"/>
                    <a:pt x="45" y="26"/>
                  </a:cubicBezTo>
                  <a:cubicBezTo>
                    <a:pt x="45" y="28"/>
                    <a:pt x="45" y="28"/>
                    <a:pt x="45" y="28"/>
                  </a:cubicBezTo>
                  <a:cubicBezTo>
                    <a:pt x="45" y="28"/>
                    <a:pt x="44" y="28"/>
                    <a:pt x="44" y="28"/>
                  </a:cubicBezTo>
                  <a:cubicBezTo>
                    <a:pt x="39" y="28"/>
                    <a:pt x="39" y="28"/>
                    <a:pt x="39" y="28"/>
                  </a:cubicBezTo>
                  <a:cubicBezTo>
                    <a:pt x="39" y="28"/>
                    <a:pt x="38" y="28"/>
                    <a:pt x="38" y="28"/>
                  </a:cubicBezTo>
                  <a:cubicBezTo>
                    <a:pt x="38" y="26"/>
                    <a:pt x="38" y="26"/>
                    <a:pt x="38" y="26"/>
                  </a:cubicBezTo>
                  <a:cubicBezTo>
                    <a:pt x="32" y="26"/>
                    <a:pt x="27" y="25"/>
                    <a:pt x="24" y="23"/>
                  </a:cubicBezTo>
                  <a:cubicBezTo>
                    <a:pt x="23" y="22"/>
                    <a:pt x="28" y="20"/>
                    <a:pt x="30" y="21"/>
                  </a:cubicBezTo>
                  <a:cubicBezTo>
                    <a:pt x="30" y="21"/>
                    <a:pt x="30" y="22"/>
                    <a:pt x="30" y="22"/>
                  </a:cubicBezTo>
                  <a:cubicBezTo>
                    <a:pt x="30" y="22"/>
                    <a:pt x="30" y="22"/>
                    <a:pt x="30" y="22"/>
                  </a:cubicBezTo>
                  <a:cubicBezTo>
                    <a:pt x="30" y="22"/>
                    <a:pt x="30" y="22"/>
                    <a:pt x="30" y="22"/>
                  </a:cubicBezTo>
                  <a:cubicBezTo>
                    <a:pt x="30" y="22"/>
                    <a:pt x="31" y="22"/>
                    <a:pt x="31" y="22"/>
                  </a:cubicBezTo>
                  <a:cubicBezTo>
                    <a:pt x="32" y="22"/>
                    <a:pt x="34" y="23"/>
                    <a:pt x="36" y="23"/>
                  </a:cubicBezTo>
                  <a:cubicBezTo>
                    <a:pt x="37" y="23"/>
                    <a:pt x="37" y="23"/>
                    <a:pt x="38" y="24"/>
                  </a:cubicBezTo>
                  <a:cubicBezTo>
                    <a:pt x="38" y="16"/>
                    <a:pt x="38" y="16"/>
                    <a:pt x="38" y="16"/>
                  </a:cubicBezTo>
                  <a:cubicBezTo>
                    <a:pt x="35" y="15"/>
                    <a:pt x="32" y="15"/>
                    <a:pt x="31" y="15"/>
                  </a:cubicBezTo>
                  <a:cubicBezTo>
                    <a:pt x="28" y="14"/>
                    <a:pt x="27" y="13"/>
                    <a:pt x="26" y="12"/>
                  </a:cubicBezTo>
                  <a:cubicBezTo>
                    <a:pt x="23" y="10"/>
                    <a:pt x="25" y="8"/>
                    <a:pt x="29" y="6"/>
                  </a:cubicBezTo>
                  <a:cubicBezTo>
                    <a:pt x="31" y="5"/>
                    <a:pt x="35" y="5"/>
                    <a:pt x="38" y="4"/>
                  </a:cubicBezTo>
                  <a:cubicBezTo>
                    <a:pt x="38" y="3"/>
                    <a:pt x="38" y="3"/>
                    <a:pt x="38" y="3"/>
                  </a:cubicBezTo>
                  <a:cubicBezTo>
                    <a:pt x="38" y="2"/>
                    <a:pt x="39" y="2"/>
                    <a:pt x="39" y="2"/>
                  </a:cubicBezTo>
                  <a:cubicBezTo>
                    <a:pt x="44" y="2"/>
                    <a:pt x="44" y="2"/>
                    <a:pt x="44" y="2"/>
                  </a:cubicBezTo>
                  <a:cubicBezTo>
                    <a:pt x="44" y="2"/>
                    <a:pt x="45" y="2"/>
                    <a:pt x="45" y="3"/>
                  </a:cubicBezTo>
                  <a:close/>
                </a:path>
              </a:pathLst>
            </a:custGeom>
            <a:grpFill/>
            <a:ln>
              <a:solidFill>
                <a:srgbClr val="00336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116">
              <a:extLst>
                <a:ext uri="{FF2B5EF4-FFF2-40B4-BE49-F238E27FC236}">
                  <a16:creationId xmlns:a16="http://schemas.microsoft.com/office/drawing/2014/main" id="{720B1E5A-EC74-4B80-A27C-5E3D85AFF5E2}"/>
                </a:ext>
              </a:extLst>
            </p:cNvPr>
            <p:cNvSpPr>
              <a:spLocks noEditPoints="1"/>
            </p:cNvSpPr>
            <p:nvPr/>
          </p:nvSpPr>
          <p:spPr bwMode="auto">
            <a:xfrm>
              <a:off x="4427538" y="2967038"/>
              <a:ext cx="95250" cy="31750"/>
            </a:xfrm>
            <a:custGeom>
              <a:avLst/>
              <a:gdLst>
                <a:gd name="T0" fmla="*/ 0 w 96"/>
                <a:gd name="T1" fmla="*/ 0 h 32"/>
                <a:gd name="T2" fmla="*/ 0 w 96"/>
                <a:gd name="T3" fmla="*/ 1 h 32"/>
                <a:gd name="T4" fmla="*/ 0 w 96"/>
                <a:gd name="T5" fmla="*/ 2 h 32"/>
                <a:gd name="T6" fmla="*/ 0 w 96"/>
                <a:gd name="T7" fmla="*/ 14 h 32"/>
                <a:gd name="T8" fmla="*/ 0 w 96"/>
                <a:gd name="T9" fmla="*/ 14 h 32"/>
                <a:gd name="T10" fmla="*/ 48 w 96"/>
                <a:gd name="T11" fmla="*/ 32 h 32"/>
                <a:gd name="T12" fmla="*/ 96 w 96"/>
                <a:gd name="T13" fmla="*/ 14 h 32"/>
                <a:gd name="T14" fmla="*/ 96 w 96"/>
                <a:gd name="T15" fmla="*/ 14 h 32"/>
                <a:gd name="T16" fmla="*/ 96 w 96"/>
                <a:gd name="T17" fmla="*/ 14 h 32"/>
                <a:gd name="T18" fmla="*/ 96 w 96"/>
                <a:gd name="T19" fmla="*/ 5 h 32"/>
                <a:gd name="T20" fmla="*/ 50 w 96"/>
                <a:gd name="T21" fmla="*/ 16 h 32"/>
                <a:gd name="T22" fmla="*/ 0 w 96"/>
                <a:gd name="T23" fmla="*/ 0 h 32"/>
                <a:gd name="T24" fmla="*/ 11 w 96"/>
                <a:gd name="T25" fmla="*/ 23 h 32"/>
                <a:gd name="T26" fmla="*/ 5 w 96"/>
                <a:gd name="T27" fmla="*/ 18 h 32"/>
                <a:gd name="T28" fmla="*/ 5 w 96"/>
                <a:gd name="T29" fmla="*/ 9 h 32"/>
                <a:gd name="T30" fmla="*/ 11 w 96"/>
                <a:gd name="T31" fmla="*/ 13 h 32"/>
                <a:gd name="T32" fmla="*/ 11 w 96"/>
                <a:gd name="T33" fmla="*/ 23 h 32"/>
                <a:gd name="T34" fmla="*/ 24 w 96"/>
                <a:gd name="T35" fmla="*/ 27 h 32"/>
                <a:gd name="T36" fmla="*/ 18 w 96"/>
                <a:gd name="T37" fmla="*/ 25 h 32"/>
                <a:gd name="T38" fmla="*/ 18 w 96"/>
                <a:gd name="T39" fmla="*/ 16 h 32"/>
                <a:gd name="T40" fmla="*/ 24 w 96"/>
                <a:gd name="T41" fmla="*/ 17 h 32"/>
                <a:gd name="T42" fmla="*/ 24 w 96"/>
                <a:gd name="T43" fmla="*/ 27 h 32"/>
                <a:gd name="T44" fmla="*/ 38 w 96"/>
                <a:gd name="T45" fmla="*/ 29 h 32"/>
                <a:gd name="T46" fmla="*/ 31 w 96"/>
                <a:gd name="T47" fmla="*/ 28 h 32"/>
                <a:gd name="T48" fmla="*/ 31 w 96"/>
                <a:gd name="T49" fmla="*/ 19 h 32"/>
                <a:gd name="T50" fmla="*/ 38 w 96"/>
                <a:gd name="T51" fmla="*/ 19 h 32"/>
                <a:gd name="T52" fmla="*/ 38 w 96"/>
                <a:gd name="T53" fmla="*/ 29 h 32"/>
                <a:gd name="T54" fmla="*/ 85 w 96"/>
                <a:gd name="T55" fmla="*/ 14 h 32"/>
                <a:gd name="T56" fmla="*/ 90 w 96"/>
                <a:gd name="T57" fmla="*/ 12 h 32"/>
                <a:gd name="T58" fmla="*/ 90 w 96"/>
                <a:gd name="T59" fmla="*/ 19 h 32"/>
                <a:gd name="T60" fmla="*/ 85 w 96"/>
                <a:gd name="T61" fmla="*/ 22 h 32"/>
                <a:gd name="T62" fmla="*/ 85 w 96"/>
                <a:gd name="T63" fmla="*/ 14 h 32"/>
                <a:gd name="T64" fmla="*/ 51 w 96"/>
                <a:gd name="T65" fmla="*/ 29 h 32"/>
                <a:gd name="T66" fmla="*/ 48 w 96"/>
                <a:gd name="T67" fmla="*/ 29 h 32"/>
                <a:gd name="T68" fmla="*/ 44 w 96"/>
                <a:gd name="T69" fmla="*/ 29 h 32"/>
                <a:gd name="T70" fmla="*/ 44 w 96"/>
                <a:gd name="T71" fmla="*/ 20 h 32"/>
                <a:gd name="T72" fmla="*/ 48 w 96"/>
                <a:gd name="T73" fmla="*/ 20 h 32"/>
                <a:gd name="T74" fmla="*/ 51 w 96"/>
                <a:gd name="T75" fmla="*/ 20 h 32"/>
                <a:gd name="T76" fmla="*/ 51 w 96"/>
                <a:gd name="T7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6" h="32">
                  <a:moveTo>
                    <a:pt x="0" y="0"/>
                  </a:moveTo>
                  <a:cubicBezTo>
                    <a:pt x="0" y="0"/>
                    <a:pt x="0" y="1"/>
                    <a:pt x="0" y="1"/>
                  </a:cubicBezTo>
                  <a:cubicBezTo>
                    <a:pt x="0" y="1"/>
                    <a:pt x="0" y="2"/>
                    <a:pt x="0" y="2"/>
                  </a:cubicBezTo>
                  <a:cubicBezTo>
                    <a:pt x="0" y="14"/>
                    <a:pt x="0" y="14"/>
                    <a:pt x="0" y="14"/>
                  </a:cubicBezTo>
                  <a:cubicBezTo>
                    <a:pt x="0" y="14"/>
                    <a:pt x="0" y="14"/>
                    <a:pt x="0" y="14"/>
                  </a:cubicBezTo>
                  <a:cubicBezTo>
                    <a:pt x="0" y="24"/>
                    <a:pt x="22" y="32"/>
                    <a:pt x="48" y="32"/>
                  </a:cubicBezTo>
                  <a:cubicBezTo>
                    <a:pt x="74" y="32"/>
                    <a:pt x="95" y="24"/>
                    <a:pt x="96" y="14"/>
                  </a:cubicBezTo>
                  <a:cubicBezTo>
                    <a:pt x="96" y="14"/>
                    <a:pt x="96" y="14"/>
                    <a:pt x="96" y="14"/>
                  </a:cubicBezTo>
                  <a:cubicBezTo>
                    <a:pt x="96" y="14"/>
                    <a:pt x="96" y="14"/>
                    <a:pt x="96" y="14"/>
                  </a:cubicBezTo>
                  <a:cubicBezTo>
                    <a:pt x="96" y="5"/>
                    <a:pt x="96" y="5"/>
                    <a:pt x="96" y="5"/>
                  </a:cubicBezTo>
                  <a:cubicBezTo>
                    <a:pt x="87" y="12"/>
                    <a:pt x="68" y="16"/>
                    <a:pt x="50" y="16"/>
                  </a:cubicBezTo>
                  <a:cubicBezTo>
                    <a:pt x="29" y="16"/>
                    <a:pt x="6" y="11"/>
                    <a:pt x="0" y="0"/>
                  </a:cubicBezTo>
                  <a:close/>
                  <a:moveTo>
                    <a:pt x="11" y="23"/>
                  </a:moveTo>
                  <a:cubicBezTo>
                    <a:pt x="9" y="21"/>
                    <a:pt x="6" y="20"/>
                    <a:pt x="5" y="18"/>
                  </a:cubicBezTo>
                  <a:cubicBezTo>
                    <a:pt x="5" y="9"/>
                    <a:pt x="5" y="9"/>
                    <a:pt x="5" y="9"/>
                  </a:cubicBezTo>
                  <a:cubicBezTo>
                    <a:pt x="6" y="10"/>
                    <a:pt x="9" y="12"/>
                    <a:pt x="11" y="13"/>
                  </a:cubicBezTo>
                  <a:lnTo>
                    <a:pt x="11" y="23"/>
                  </a:lnTo>
                  <a:close/>
                  <a:moveTo>
                    <a:pt x="24" y="27"/>
                  </a:moveTo>
                  <a:cubicBezTo>
                    <a:pt x="22" y="26"/>
                    <a:pt x="20" y="26"/>
                    <a:pt x="18" y="25"/>
                  </a:cubicBezTo>
                  <a:cubicBezTo>
                    <a:pt x="18" y="16"/>
                    <a:pt x="18" y="16"/>
                    <a:pt x="18" y="16"/>
                  </a:cubicBezTo>
                  <a:cubicBezTo>
                    <a:pt x="20" y="16"/>
                    <a:pt x="22" y="17"/>
                    <a:pt x="24" y="17"/>
                  </a:cubicBezTo>
                  <a:lnTo>
                    <a:pt x="24" y="27"/>
                  </a:lnTo>
                  <a:close/>
                  <a:moveTo>
                    <a:pt x="38" y="29"/>
                  </a:moveTo>
                  <a:cubicBezTo>
                    <a:pt x="35" y="28"/>
                    <a:pt x="33" y="28"/>
                    <a:pt x="31" y="28"/>
                  </a:cubicBezTo>
                  <a:cubicBezTo>
                    <a:pt x="31" y="19"/>
                    <a:pt x="31" y="19"/>
                    <a:pt x="31" y="19"/>
                  </a:cubicBezTo>
                  <a:cubicBezTo>
                    <a:pt x="33" y="19"/>
                    <a:pt x="35" y="19"/>
                    <a:pt x="38" y="19"/>
                  </a:cubicBezTo>
                  <a:lnTo>
                    <a:pt x="38" y="29"/>
                  </a:lnTo>
                  <a:close/>
                  <a:moveTo>
                    <a:pt x="85" y="14"/>
                  </a:moveTo>
                  <a:cubicBezTo>
                    <a:pt x="87" y="14"/>
                    <a:pt x="89" y="13"/>
                    <a:pt x="90" y="12"/>
                  </a:cubicBezTo>
                  <a:cubicBezTo>
                    <a:pt x="90" y="19"/>
                    <a:pt x="90" y="19"/>
                    <a:pt x="90" y="19"/>
                  </a:cubicBezTo>
                  <a:cubicBezTo>
                    <a:pt x="89" y="20"/>
                    <a:pt x="87" y="22"/>
                    <a:pt x="85" y="22"/>
                  </a:cubicBezTo>
                  <a:lnTo>
                    <a:pt x="85" y="14"/>
                  </a:lnTo>
                  <a:close/>
                  <a:moveTo>
                    <a:pt x="51" y="29"/>
                  </a:moveTo>
                  <a:cubicBezTo>
                    <a:pt x="50" y="29"/>
                    <a:pt x="49" y="29"/>
                    <a:pt x="48" y="29"/>
                  </a:cubicBezTo>
                  <a:cubicBezTo>
                    <a:pt x="47" y="29"/>
                    <a:pt x="46" y="29"/>
                    <a:pt x="44" y="29"/>
                  </a:cubicBezTo>
                  <a:cubicBezTo>
                    <a:pt x="44" y="20"/>
                    <a:pt x="44" y="20"/>
                    <a:pt x="44" y="20"/>
                  </a:cubicBezTo>
                  <a:cubicBezTo>
                    <a:pt x="46" y="20"/>
                    <a:pt x="47" y="20"/>
                    <a:pt x="48" y="20"/>
                  </a:cubicBezTo>
                  <a:cubicBezTo>
                    <a:pt x="49" y="20"/>
                    <a:pt x="50" y="20"/>
                    <a:pt x="51" y="20"/>
                  </a:cubicBezTo>
                  <a:lnTo>
                    <a:pt x="51" y="29"/>
                  </a:lnTo>
                  <a:close/>
                </a:path>
              </a:pathLst>
            </a:custGeom>
            <a:grpFill/>
            <a:ln>
              <a:solidFill>
                <a:srgbClr val="00336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Freeform 117">
              <a:extLst>
                <a:ext uri="{FF2B5EF4-FFF2-40B4-BE49-F238E27FC236}">
                  <a16:creationId xmlns:a16="http://schemas.microsoft.com/office/drawing/2014/main" id="{DF8578C2-D659-45C4-A83F-BEF723520F43}"/>
                </a:ext>
              </a:extLst>
            </p:cNvPr>
            <p:cNvSpPr>
              <a:spLocks/>
            </p:cNvSpPr>
            <p:nvPr/>
          </p:nvSpPr>
          <p:spPr bwMode="auto">
            <a:xfrm>
              <a:off x="4429126" y="2949576"/>
              <a:ext cx="96838" cy="30163"/>
            </a:xfrm>
            <a:custGeom>
              <a:avLst/>
              <a:gdLst>
                <a:gd name="T0" fmla="*/ 90 w 96"/>
                <a:gd name="T1" fmla="*/ 9 h 30"/>
                <a:gd name="T2" fmla="*/ 90 w 96"/>
                <a:gd name="T3" fmla="*/ 18 h 30"/>
                <a:gd name="T4" fmla="*/ 86 w 96"/>
                <a:gd name="T5" fmla="*/ 21 h 30"/>
                <a:gd name="T6" fmla="*/ 86 w 96"/>
                <a:gd name="T7" fmla="*/ 12 h 30"/>
                <a:gd name="T8" fmla="*/ 51 w 96"/>
                <a:gd name="T9" fmla="*/ 19 h 30"/>
                <a:gd name="T10" fmla="*/ 51 w 96"/>
                <a:gd name="T11" fmla="*/ 28 h 30"/>
                <a:gd name="T12" fmla="*/ 48 w 96"/>
                <a:gd name="T13" fmla="*/ 28 h 30"/>
                <a:gd name="T14" fmla="*/ 44 w 96"/>
                <a:gd name="T15" fmla="*/ 28 h 30"/>
                <a:gd name="T16" fmla="*/ 44 w 96"/>
                <a:gd name="T17" fmla="*/ 19 h 30"/>
                <a:gd name="T18" fmla="*/ 38 w 96"/>
                <a:gd name="T19" fmla="*/ 18 h 30"/>
                <a:gd name="T20" fmla="*/ 38 w 96"/>
                <a:gd name="T21" fmla="*/ 27 h 30"/>
                <a:gd name="T22" fmla="*/ 31 w 96"/>
                <a:gd name="T23" fmla="*/ 27 h 30"/>
                <a:gd name="T24" fmla="*/ 31 w 96"/>
                <a:gd name="T25" fmla="*/ 18 h 30"/>
                <a:gd name="T26" fmla="*/ 25 w 96"/>
                <a:gd name="T27" fmla="*/ 16 h 30"/>
                <a:gd name="T28" fmla="*/ 25 w 96"/>
                <a:gd name="T29" fmla="*/ 26 h 30"/>
                <a:gd name="T30" fmla="*/ 18 w 96"/>
                <a:gd name="T31" fmla="*/ 24 h 30"/>
                <a:gd name="T32" fmla="*/ 18 w 96"/>
                <a:gd name="T33" fmla="*/ 15 h 30"/>
                <a:gd name="T34" fmla="*/ 11 w 96"/>
                <a:gd name="T35" fmla="*/ 12 h 30"/>
                <a:gd name="T36" fmla="*/ 11 w 96"/>
                <a:gd name="T37" fmla="*/ 21 h 30"/>
                <a:gd name="T38" fmla="*/ 5 w 96"/>
                <a:gd name="T39" fmla="*/ 17 h 30"/>
                <a:gd name="T40" fmla="*/ 5 w 96"/>
                <a:gd name="T41" fmla="*/ 8 h 30"/>
                <a:gd name="T42" fmla="*/ 0 w 96"/>
                <a:gd name="T43" fmla="*/ 0 h 30"/>
                <a:gd name="T44" fmla="*/ 0 w 96"/>
                <a:gd name="T45" fmla="*/ 12 h 30"/>
                <a:gd name="T46" fmla="*/ 0 w 96"/>
                <a:gd name="T47" fmla="*/ 12 h 30"/>
                <a:gd name="T48" fmla="*/ 48 w 96"/>
                <a:gd name="T49" fmla="*/ 30 h 30"/>
                <a:gd name="T50" fmla="*/ 96 w 96"/>
                <a:gd name="T51" fmla="*/ 13 h 30"/>
                <a:gd name="T52" fmla="*/ 96 w 96"/>
                <a:gd name="T53" fmla="*/ 12 h 30"/>
                <a:gd name="T54" fmla="*/ 96 w 96"/>
                <a:gd name="T55" fmla="*/ 12 h 30"/>
                <a:gd name="T56" fmla="*/ 96 w 96"/>
                <a:gd name="T57" fmla="*/ 0 h 30"/>
                <a:gd name="T58" fmla="*/ 90 w 96"/>
                <a:gd name="T59"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6" h="30">
                  <a:moveTo>
                    <a:pt x="90" y="9"/>
                  </a:moveTo>
                  <a:cubicBezTo>
                    <a:pt x="90" y="18"/>
                    <a:pt x="90" y="18"/>
                    <a:pt x="90" y="18"/>
                  </a:cubicBezTo>
                  <a:cubicBezTo>
                    <a:pt x="89" y="19"/>
                    <a:pt x="87" y="20"/>
                    <a:pt x="86" y="21"/>
                  </a:cubicBezTo>
                  <a:cubicBezTo>
                    <a:pt x="86" y="12"/>
                    <a:pt x="86" y="12"/>
                    <a:pt x="86" y="12"/>
                  </a:cubicBezTo>
                  <a:cubicBezTo>
                    <a:pt x="77" y="16"/>
                    <a:pt x="65" y="18"/>
                    <a:pt x="51" y="19"/>
                  </a:cubicBezTo>
                  <a:cubicBezTo>
                    <a:pt x="51" y="28"/>
                    <a:pt x="51" y="28"/>
                    <a:pt x="51" y="28"/>
                  </a:cubicBezTo>
                  <a:cubicBezTo>
                    <a:pt x="50" y="28"/>
                    <a:pt x="49" y="28"/>
                    <a:pt x="48" y="28"/>
                  </a:cubicBezTo>
                  <a:cubicBezTo>
                    <a:pt x="47" y="28"/>
                    <a:pt x="46" y="28"/>
                    <a:pt x="44" y="28"/>
                  </a:cubicBezTo>
                  <a:cubicBezTo>
                    <a:pt x="44" y="19"/>
                    <a:pt x="44" y="19"/>
                    <a:pt x="44" y="19"/>
                  </a:cubicBezTo>
                  <a:cubicBezTo>
                    <a:pt x="42" y="19"/>
                    <a:pt x="40" y="19"/>
                    <a:pt x="38" y="18"/>
                  </a:cubicBezTo>
                  <a:cubicBezTo>
                    <a:pt x="38" y="27"/>
                    <a:pt x="38" y="27"/>
                    <a:pt x="38" y="27"/>
                  </a:cubicBezTo>
                  <a:cubicBezTo>
                    <a:pt x="36" y="27"/>
                    <a:pt x="33" y="27"/>
                    <a:pt x="31" y="27"/>
                  </a:cubicBezTo>
                  <a:cubicBezTo>
                    <a:pt x="31" y="18"/>
                    <a:pt x="31" y="18"/>
                    <a:pt x="31" y="18"/>
                  </a:cubicBezTo>
                  <a:cubicBezTo>
                    <a:pt x="29" y="17"/>
                    <a:pt x="27" y="17"/>
                    <a:pt x="25" y="16"/>
                  </a:cubicBezTo>
                  <a:cubicBezTo>
                    <a:pt x="25" y="26"/>
                    <a:pt x="25" y="26"/>
                    <a:pt x="25" y="26"/>
                  </a:cubicBezTo>
                  <a:cubicBezTo>
                    <a:pt x="22" y="25"/>
                    <a:pt x="20" y="24"/>
                    <a:pt x="18" y="24"/>
                  </a:cubicBezTo>
                  <a:cubicBezTo>
                    <a:pt x="18" y="15"/>
                    <a:pt x="18" y="15"/>
                    <a:pt x="18" y="15"/>
                  </a:cubicBezTo>
                  <a:cubicBezTo>
                    <a:pt x="16" y="14"/>
                    <a:pt x="13" y="13"/>
                    <a:pt x="11" y="12"/>
                  </a:cubicBezTo>
                  <a:cubicBezTo>
                    <a:pt x="11" y="21"/>
                    <a:pt x="11" y="21"/>
                    <a:pt x="11" y="21"/>
                  </a:cubicBezTo>
                  <a:cubicBezTo>
                    <a:pt x="9" y="20"/>
                    <a:pt x="6" y="18"/>
                    <a:pt x="5" y="17"/>
                  </a:cubicBezTo>
                  <a:cubicBezTo>
                    <a:pt x="5" y="8"/>
                    <a:pt x="5" y="8"/>
                    <a:pt x="5" y="8"/>
                  </a:cubicBezTo>
                  <a:cubicBezTo>
                    <a:pt x="2" y="6"/>
                    <a:pt x="0" y="3"/>
                    <a:pt x="0" y="0"/>
                  </a:cubicBezTo>
                  <a:cubicBezTo>
                    <a:pt x="0" y="12"/>
                    <a:pt x="0" y="12"/>
                    <a:pt x="0" y="12"/>
                  </a:cubicBezTo>
                  <a:cubicBezTo>
                    <a:pt x="0" y="12"/>
                    <a:pt x="0" y="12"/>
                    <a:pt x="0" y="12"/>
                  </a:cubicBezTo>
                  <a:cubicBezTo>
                    <a:pt x="0" y="22"/>
                    <a:pt x="22" y="30"/>
                    <a:pt x="48" y="30"/>
                  </a:cubicBezTo>
                  <a:cubicBezTo>
                    <a:pt x="74" y="30"/>
                    <a:pt x="95" y="23"/>
                    <a:pt x="96" y="13"/>
                  </a:cubicBezTo>
                  <a:cubicBezTo>
                    <a:pt x="96" y="13"/>
                    <a:pt x="96" y="13"/>
                    <a:pt x="96" y="12"/>
                  </a:cubicBezTo>
                  <a:cubicBezTo>
                    <a:pt x="96" y="12"/>
                    <a:pt x="96" y="12"/>
                    <a:pt x="96" y="12"/>
                  </a:cubicBezTo>
                  <a:cubicBezTo>
                    <a:pt x="96" y="0"/>
                    <a:pt x="96" y="0"/>
                    <a:pt x="96" y="0"/>
                  </a:cubicBezTo>
                  <a:cubicBezTo>
                    <a:pt x="96" y="4"/>
                    <a:pt x="94" y="6"/>
                    <a:pt x="90" y="9"/>
                  </a:cubicBezTo>
                  <a:close/>
                </a:path>
              </a:pathLst>
            </a:custGeom>
            <a:grpFill/>
            <a:ln>
              <a:solidFill>
                <a:srgbClr val="00336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3" name="Freeform 118">
              <a:extLst>
                <a:ext uri="{FF2B5EF4-FFF2-40B4-BE49-F238E27FC236}">
                  <a16:creationId xmlns:a16="http://schemas.microsoft.com/office/drawing/2014/main" id="{A96B0FD0-35ED-430F-A103-8B6AFB555C1F}"/>
                </a:ext>
              </a:extLst>
            </p:cNvPr>
            <p:cNvSpPr>
              <a:spLocks/>
            </p:cNvSpPr>
            <p:nvPr/>
          </p:nvSpPr>
          <p:spPr bwMode="auto">
            <a:xfrm>
              <a:off x="4525963" y="2946401"/>
              <a:ext cx="0" cy="3175"/>
            </a:xfrm>
            <a:custGeom>
              <a:avLst/>
              <a:gdLst>
                <a:gd name="T0" fmla="*/ 2 h 2"/>
                <a:gd name="T1" fmla="*/ 2 h 2"/>
                <a:gd name="T2" fmla="*/ 2 h 2"/>
                <a:gd name="T3" fmla="*/ 0 h 2"/>
                <a:gd name="T4" fmla="*/ 2 h 2"/>
              </a:gdLst>
              <a:ahLst/>
              <a:cxnLst>
                <a:cxn ang="0">
                  <a:pos x="0" y="T0"/>
                </a:cxn>
                <a:cxn ang="0">
                  <a:pos x="0" y="T1"/>
                </a:cxn>
                <a:cxn ang="0">
                  <a:pos x="0" y="T2"/>
                </a:cxn>
                <a:cxn ang="0">
                  <a:pos x="0" y="T3"/>
                </a:cxn>
                <a:cxn ang="0">
                  <a:pos x="0" y="T4"/>
                </a:cxn>
              </a:cxnLst>
              <a:rect l="0" t="0" r="r" b="b"/>
              <a:pathLst>
                <a:path h="2">
                  <a:moveTo>
                    <a:pt x="0" y="2"/>
                  </a:moveTo>
                  <a:cubicBezTo>
                    <a:pt x="0" y="2"/>
                    <a:pt x="0" y="2"/>
                    <a:pt x="0" y="2"/>
                  </a:cubicBezTo>
                  <a:cubicBezTo>
                    <a:pt x="0" y="2"/>
                    <a:pt x="0" y="2"/>
                    <a:pt x="0" y="2"/>
                  </a:cubicBezTo>
                  <a:cubicBezTo>
                    <a:pt x="0" y="1"/>
                    <a:pt x="0" y="1"/>
                    <a:pt x="0" y="0"/>
                  </a:cubicBezTo>
                  <a:cubicBezTo>
                    <a:pt x="0" y="1"/>
                    <a:pt x="0" y="1"/>
                    <a:pt x="0" y="2"/>
                  </a:cubicBezTo>
                  <a:close/>
                </a:path>
              </a:pathLst>
            </a:custGeom>
            <a:grpFill/>
            <a:ln>
              <a:solidFill>
                <a:srgbClr val="00336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 name="Freeform 119">
              <a:extLst>
                <a:ext uri="{FF2B5EF4-FFF2-40B4-BE49-F238E27FC236}">
                  <a16:creationId xmlns:a16="http://schemas.microsoft.com/office/drawing/2014/main" id="{F2FC2C52-5EB4-4245-B61C-6CA5AA585F58}"/>
                </a:ext>
              </a:extLst>
            </p:cNvPr>
            <p:cNvSpPr>
              <a:spLocks/>
            </p:cNvSpPr>
            <p:nvPr/>
          </p:nvSpPr>
          <p:spPr bwMode="auto">
            <a:xfrm>
              <a:off x="4429126" y="2946401"/>
              <a:ext cx="0" cy="3175"/>
            </a:xfrm>
            <a:custGeom>
              <a:avLst/>
              <a:gdLst>
                <a:gd name="T0" fmla="*/ 0 h 2"/>
                <a:gd name="T1" fmla="*/ 2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1"/>
                    <a:pt x="0" y="1"/>
                    <a:pt x="0" y="2"/>
                  </a:cubicBezTo>
                  <a:cubicBezTo>
                    <a:pt x="0" y="2"/>
                    <a:pt x="0" y="2"/>
                    <a:pt x="0" y="2"/>
                  </a:cubicBezTo>
                  <a:cubicBezTo>
                    <a:pt x="0" y="2"/>
                    <a:pt x="0" y="2"/>
                    <a:pt x="0" y="2"/>
                  </a:cubicBezTo>
                  <a:cubicBezTo>
                    <a:pt x="0" y="1"/>
                    <a:pt x="0" y="1"/>
                    <a:pt x="0" y="0"/>
                  </a:cubicBezTo>
                  <a:close/>
                </a:path>
              </a:pathLst>
            </a:custGeom>
            <a:grpFill/>
            <a:ln>
              <a:solidFill>
                <a:srgbClr val="00336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120">
              <a:extLst>
                <a:ext uri="{FF2B5EF4-FFF2-40B4-BE49-F238E27FC236}">
                  <a16:creationId xmlns:a16="http://schemas.microsoft.com/office/drawing/2014/main" id="{A567161E-9620-4123-8E31-24BE62AC2066}"/>
                </a:ext>
              </a:extLst>
            </p:cNvPr>
            <p:cNvSpPr>
              <a:spLocks/>
            </p:cNvSpPr>
            <p:nvPr/>
          </p:nvSpPr>
          <p:spPr bwMode="auto">
            <a:xfrm>
              <a:off x="4465638" y="2940051"/>
              <a:ext cx="7938" cy="6350"/>
            </a:xfrm>
            <a:custGeom>
              <a:avLst/>
              <a:gdLst>
                <a:gd name="T0" fmla="*/ 2 w 8"/>
                <a:gd name="T1" fmla="*/ 5 h 6"/>
                <a:gd name="T2" fmla="*/ 7 w 8"/>
                <a:gd name="T3" fmla="*/ 6 h 6"/>
                <a:gd name="T4" fmla="*/ 8 w 8"/>
                <a:gd name="T5" fmla="*/ 6 h 6"/>
                <a:gd name="T6" fmla="*/ 8 w 8"/>
                <a:gd name="T7" fmla="*/ 0 h 6"/>
                <a:gd name="T8" fmla="*/ 3 w 8"/>
                <a:gd name="T9" fmla="*/ 1 h 6"/>
                <a:gd name="T10" fmla="*/ 2 w 8"/>
                <a:gd name="T11" fmla="*/ 5 h 6"/>
              </a:gdLst>
              <a:ahLst/>
              <a:cxnLst>
                <a:cxn ang="0">
                  <a:pos x="T0" y="T1"/>
                </a:cxn>
                <a:cxn ang="0">
                  <a:pos x="T2" y="T3"/>
                </a:cxn>
                <a:cxn ang="0">
                  <a:pos x="T4" y="T5"/>
                </a:cxn>
                <a:cxn ang="0">
                  <a:pos x="T6" y="T7"/>
                </a:cxn>
                <a:cxn ang="0">
                  <a:pos x="T8" y="T9"/>
                </a:cxn>
                <a:cxn ang="0">
                  <a:pos x="T10" y="T11"/>
                </a:cxn>
              </a:cxnLst>
              <a:rect l="0" t="0" r="r" b="b"/>
              <a:pathLst>
                <a:path w="8" h="6">
                  <a:moveTo>
                    <a:pt x="2" y="5"/>
                  </a:moveTo>
                  <a:cubicBezTo>
                    <a:pt x="3" y="5"/>
                    <a:pt x="5" y="6"/>
                    <a:pt x="7" y="6"/>
                  </a:cubicBezTo>
                  <a:cubicBezTo>
                    <a:pt x="7" y="6"/>
                    <a:pt x="7" y="6"/>
                    <a:pt x="8" y="6"/>
                  </a:cubicBezTo>
                  <a:cubicBezTo>
                    <a:pt x="8" y="0"/>
                    <a:pt x="8" y="0"/>
                    <a:pt x="8" y="0"/>
                  </a:cubicBezTo>
                  <a:cubicBezTo>
                    <a:pt x="6" y="0"/>
                    <a:pt x="4" y="1"/>
                    <a:pt x="3" y="1"/>
                  </a:cubicBezTo>
                  <a:cubicBezTo>
                    <a:pt x="1" y="2"/>
                    <a:pt x="0" y="3"/>
                    <a:pt x="2" y="5"/>
                  </a:cubicBezTo>
                  <a:close/>
                </a:path>
              </a:pathLst>
            </a:custGeom>
            <a:grpFill/>
            <a:ln>
              <a:solidFill>
                <a:srgbClr val="00336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Freeform 121">
              <a:extLst>
                <a:ext uri="{FF2B5EF4-FFF2-40B4-BE49-F238E27FC236}">
                  <a16:creationId xmlns:a16="http://schemas.microsoft.com/office/drawing/2014/main" id="{DFAD08C8-74E1-47DF-AA9A-353DA1A8DA62}"/>
                </a:ext>
              </a:extLst>
            </p:cNvPr>
            <p:cNvSpPr>
              <a:spLocks/>
            </p:cNvSpPr>
            <p:nvPr/>
          </p:nvSpPr>
          <p:spPr bwMode="auto">
            <a:xfrm>
              <a:off x="4481513" y="2951163"/>
              <a:ext cx="7938" cy="6350"/>
            </a:xfrm>
            <a:custGeom>
              <a:avLst/>
              <a:gdLst>
                <a:gd name="T0" fmla="*/ 6 w 8"/>
                <a:gd name="T1" fmla="*/ 2 h 6"/>
                <a:gd name="T2" fmla="*/ 3 w 8"/>
                <a:gd name="T3" fmla="*/ 1 h 6"/>
                <a:gd name="T4" fmla="*/ 0 w 8"/>
                <a:gd name="T5" fmla="*/ 0 h 6"/>
                <a:gd name="T6" fmla="*/ 0 w 8"/>
                <a:gd name="T7" fmla="*/ 6 h 6"/>
                <a:gd name="T8" fmla="*/ 5 w 8"/>
                <a:gd name="T9" fmla="*/ 5 h 6"/>
                <a:gd name="T10" fmla="*/ 6 w 8"/>
                <a:gd name="T11" fmla="*/ 2 h 6"/>
              </a:gdLst>
              <a:ahLst/>
              <a:cxnLst>
                <a:cxn ang="0">
                  <a:pos x="T0" y="T1"/>
                </a:cxn>
                <a:cxn ang="0">
                  <a:pos x="T2" y="T3"/>
                </a:cxn>
                <a:cxn ang="0">
                  <a:pos x="T4" y="T5"/>
                </a:cxn>
                <a:cxn ang="0">
                  <a:pos x="T6" y="T7"/>
                </a:cxn>
                <a:cxn ang="0">
                  <a:pos x="T8" y="T9"/>
                </a:cxn>
                <a:cxn ang="0">
                  <a:pos x="T10" y="T11"/>
                </a:cxn>
              </a:cxnLst>
              <a:rect l="0" t="0" r="r" b="b"/>
              <a:pathLst>
                <a:path w="8" h="6">
                  <a:moveTo>
                    <a:pt x="6" y="2"/>
                  </a:moveTo>
                  <a:cubicBezTo>
                    <a:pt x="5" y="1"/>
                    <a:pt x="5" y="1"/>
                    <a:pt x="3" y="1"/>
                  </a:cubicBezTo>
                  <a:cubicBezTo>
                    <a:pt x="3" y="0"/>
                    <a:pt x="1" y="0"/>
                    <a:pt x="0" y="0"/>
                  </a:cubicBezTo>
                  <a:cubicBezTo>
                    <a:pt x="0" y="6"/>
                    <a:pt x="0" y="6"/>
                    <a:pt x="0" y="6"/>
                  </a:cubicBezTo>
                  <a:cubicBezTo>
                    <a:pt x="2" y="6"/>
                    <a:pt x="3" y="6"/>
                    <a:pt x="5" y="5"/>
                  </a:cubicBezTo>
                  <a:cubicBezTo>
                    <a:pt x="7" y="5"/>
                    <a:pt x="8" y="3"/>
                    <a:pt x="6" y="2"/>
                  </a:cubicBezTo>
                  <a:close/>
                </a:path>
              </a:pathLst>
            </a:custGeom>
            <a:grpFill/>
            <a:ln>
              <a:solidFill>
                <a:srgbClr val="00336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122">
              <a:extLst>
                <a:ext uri="{FF2B5EF4-FFF2-40B4-BE49-F238E27FC236}">
                  <a16:creationId xmlns:a16="http://schemas.microsoft.com/office/drawing/2014/main" id="{4A45293B-6931-414C-B207-9E0B938D515D}"/>
                </a:ext>
              </a:extLst>
            </p:cNvPr>
            <p:cNvSpPr>
              <a:spLocks noEditPoints="1"/>
            </p:cNvSpPr>
            <p:nvPr/>
          </p:nvSpPr>
          <p:spPr bwMode="auto">
            <a:xfrm>
              <a:off x="4435476" y="2933701"/>
              <a:ext cx="84138" cy="30163"/>
            </a:xfrm>
            <a:custGeom>
              <a:avLst/>
              <a:gdLst>
                <a:gd name="T0" fmla="*/ 0 w 83"/>
                <a:gd name="T1" fmla="*/ 15 h 29"/>
                <a:gd name="T2" fmla="*/ 41 w 83"/>
                <a:gd name="T3" fmla="*/ 29 h 29"/>
                <a:gd name="T4" fmla="*/ 83 w 83"/>
                <a:gd name="T5" fmla="*/ 15 h 29"/>
                <a:gd name="T6" fmla="*/ 41 w 83"/>
                <a:gd name="T7" fmla="*/ 0 h 29"/>
                <a:gd name="T8" fmla="*/ 0 w 83"/>
                <a:gd name="T9" fmla="*/ 15 h 29"/>
                <a:gd name="T10" fmla="*/ 45 w 83"/>
                <a:gd name="T11" fmla="*/ 2 h 29"/>
                <a:gd name="T12" fmla="*/ 45 w 83"/>
                <a:gd name="T13" fmla="*/ 4 h 29"/>
                <a:gd name="T14" fmla="*/ 48 w 83"/>
                <a:gd name="T15" fmla="*/ 4 h 29"/>
                <a:gd name="T16" fmla="*/ 58 w 83"/>
                <a:gd name="T17" fmla="*/ 7 h 29"/>
                <a:gd name="T18" fmla="*/ 53 w 83"/>
                <a:gd name="T19" fmla="*/ 9 h 29"/>
                <a:gd name="T20" fmla="*/ 52 w 83"/>
                <a:gd name="T21" fmla="*/ 8 h 29"/>
                <a:gd name="T22" fmla="*/ 52 w 83"/>
                <a:gd name="T23" fmla="*/ 8 h 29"/>
                <a:gd name="T24" fmla="*/ 52 w 83"/>
                <a:gd name="T25" fmla="*/ 8 h 29"/>
                <a:gd name="T26" fmla="*/ 52 w 83"/>
                <a:gd name="T27" fmla="*/ 8 h 29"/>
                <a:gd name="T28" fmla="*/ 47 w 83"/>
                <a:gd name="T29" fmla="*/ 7 h 29"/>
                <a:gd name="T30" fmla="*/ 45 w 83"/>
                <a:gd name="T31" fmla="*/ 6 h 29"/>
                <a:gd name="T32" fmla="*/ 45 w 83"/>
                <a:gd name="T33" fmla="*/ 14 h 29"/>
                <a:gd name="T34" fmla="*/ 58 w 83"/>
                <a:gd name="T35" fmla="*/ 18 h 29"/>
                <a:gd name="T36" fmla="*/ 54 w 83"/>
                <a:gd name="T37" fmla="*/ 24 h 29"/>
                <a:gd name="T38" fmla="*/ 45 w 83"/>
                <a:gd name="T39" fmla="*/ 26 h 29"/>
                <a:gd name="T40" fmla="*/ 45 w 83"/>
                <a:gd name="T41" fmla="*/ 27 h 29"/>
                <a:gd name="T42" fmla="*/ 44 w 83"/>
                <a:gd name="T43" fmla="*/ 28 h 29"/>
                <a:gd name="T44" fmla="*/ 39 w 83"/>
                <a:gd name="T45" fmla="*/ 28 h 29"/>
                <a:gd name="T46" fmla="*/ 38 w 83"/>
                <a:gd name="T47" fmla="*/ 27 h 29"/>
                <a:gd name="T48" fmla="*/ 38 w 83"/>
                <a:gd name="T49" fmla="*/ 26 h 29"/>
                <a:gd name="T50" fmla="*/ 24 w 83"/>
                <a:gd name="T51" fmla="*/ 23 h 29"/>
                <a:gd name="T52" fmla="*/ 30 w 83"/>
                <a:gd name="T53" fmla="*/ 21 h 29"/>
                <a:gd name="T54" fmla="*/ 30 w 83"/>
                <a:gd name="T55" fmla="*/ 21 h 29"/>
                <a:gd name="T56" fmla="*/ 30 w 83"/>
                <a:gd name="T57" fmla="*/ 21 h 29"/>
                <a:gd name="T58" fmla="*/ 31 w 83"/>
                <a:gd name="T59" fmla="*/ 21 h 29"/>
                <a:gd name="T60" fmla="*/ 36 w 83"/>
                <a:gd name="T61" fmla="*/ 23 h 29"/>
                <a:gd name="T62" fmla="*/ 38 w 83"/>
                <a:gd name="T63" fmla="*/ 23 h 29"/>
                <a:gd name="T64" fmla="*/ 38 w 83"/>
                <a:gd name="T65" fmla="*/ 16 h 29"/>
                <a:gd name="T66" fmla="*/ 31 w 83"/>
                <a:gd name="T67" fmla="*/ 14 h 29"/>
                <a:gd name="T68" fmla="*/ 26 w 83"/>
                <a:gd name="T69" fmla="*/ 12 h 29"/>
                <a:gd name="T70" fmla="*/ 29 w 83"/>
                <a:gd name="T71" fmla="*/ 6 h 29"/>
                <a:gd name="T72" fmla="*/ 38 w 83"/>
                <a:gd name="T73" fmla="*/ 4 h 29"/>
                <a:gd name="T74" fmla="*/ 38 w 83"/>
                <a:gd name="T75" fmla="*/ 2 h 29"/>
                <a:gd name="T76" fmla="*/ 39 w 83"/>
                <a:gd name="T77" fmla="*/ 1 h 29"/>
                <a:gd name="T78" fmla="*/ 44 w 83"/>
                <a:gd name="T79" fmla="*/ 1 h 29"/>
                <a:gd name="T80" fmla="*/ 45 w 83"/>
                <a:gd name="T81"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 h="29">
                  <a:moveTo>
                    <a:pt x="0" y="15"/>
                  </a:moveTo>
                  <a:cubicBezTo>
                    <a:pt x="0" y="23"/>
                    <a:pt x="18" y="29"/>
                    <a:pt x="41" y="29"/>
                  </a:cubicBezTo>
                  <a:cubicBezTo>
                    <a:pt x="64" y="29"/>
                    <a:pt x="83" y="23"/>
                    <a:pt x="83" y="15"/>
                  </a:cubicBezTo>
                  <a:cubicBezTo>
                    <a:pt x="83" y="6"/>
                    <a:pt x="64" y="0"/>
                    <a:pt x="41" y="0"/>
                  </a:cubicBezTo>
                  <a:cubicBezTo>
                    <a:pt x="18" y="0"/>
                    <a:pt x="0" y="6"/>
                    <a:pt x="0" y="15"/>
                  </a:cubicBezTo>
                  <a:close/>
                  <a:moveTo>
                    <a:pt x="45" y="2"/>
                  </a:moveTo>
                  <a:cubicBezTo>
                    <a:pt x="45" y="4"/>
                    <a:pt x="45" y="4"/>
                    <a:pt x="45" y="4"/>
                  </a:cubicBezTo>
                  <a:cubicBezTo>
                    <a:pt x="46" y="4"/>
                    <a:pt x="47" y="4"/>
                    <a:pt x="48" y="4"/>
                  </a:cubicBezTo>
                  <a:cubicBezTo>
                    <a:pt x="52" y="4"/>
                    <a:pt x="56" y="5"/>
                    <a:pt x="58" y="7"/>
                  </a:cubicBezTo>
                  <a:cubicBezTo>
                    <a:pt x="60" y="8"/>
                    <a:pt x="55" y="10"/>
                    <a:pt x="53" y="9"/>
                  </a:cubicBezTo>
                  <a:cubicBezTo>
                    <a:pt x="53" y="8"/>
                    <a:pt x="53" y="8"/>
                    <a:pt x="52" y="8"/>
                  </a:cubicBezTo>
                  <a:cubicBezTo>
                    <a:pt x="52" y="8"/>
                    <a:pt x="52" y="8"/>
                    <a:pt x="52" y="8"/>
                  </a:cubicBezTo>
                  <a:cubicBezTo>
                    <a:pt x="52" y="8"/>
                    <a:pt x="52" y="8"/>
                    <a:pt x="52" y="8"/>
                  </a:cubicBezTo>
                  <a:cubicBezTo>
                    <a:pt x="52" y="8"/>
                    <a:pt x="52" y="8"/>
                    <a:pt x="52" y="8"/>
                  </a:cubicBezTo>
                  <a:cubicBezTo>
                    <a:pt x="50" y="7"/>
                    <a:pt x="48" y="7"/>
                    <a:pt x="47" y="7"/>
                  </a:cubicBezTo>
                  <a:cubicBezTo>
                    <a:pt x="46" y="6"/>
                    <a:pt x="45" y="6"/>
                    <a:pt x="45" y="6"/>
                  </a:cubicBezTo>
                  <a:cubicBezTo>
                    <a:pt x="45" y="14"/>
                    <a:pt x="45" y="14"/>
                    <a:pt x="45" y="14"/>
                  </a:cubicBezTo>
                  <a:cubicBezTo>
                    <a:pt x="50" y="15"/>
                    <a:pt x="56" y="16"/>
                    <a:pt x="58" y="18"/>
                  </a:cubicBezTo>
                  <a:cubicBezTo>
                    <a:pt x="59" y="20"/>
                    <a:pt x="58" y="22"/>
                    <a:pt x="54" y="24"/>
                  </a:cubicBezTo>
                  <a:cubicBezTo>
                    <a:pt x="52" y="25"/>
                    <a:pt x="48" y="25"/>
                    <a:pt x="45" y="26"/>
                  </a:cubicBezTo>
                  <a:cubicBezTo>
                    <a:pt x="45" y="27"/>
                    <a:pt x="45" y="27"/>
                    <a:pt x="45" y="27"/>
                  </a:cubicBezTo>
                  <a:cubicBezTo>
                    <a:pt x="45" y="28"/>
                    <a:pt x="44" y="28"/>
                    <a:pt x="44" y="28"/>
                  </a:cubicBezTo>
                  <a:cubicBezTo>
                    <a:pt x="39" y="28"/>
                    <a:pt x="39" y="28"/>
                    <a:pt x="39" y="28"/>
                  </a:cubicBezTo>
                  <a:cubicBezTo>
                    <a:pt x="39" y="28"/>
                    <a:pt x="38" y="28"/>
                    <a:pt x="38" y="27"/>
                  </a:cubicBezTo>
                  <a:cubicBezTo>
                    <a:pt x="38" y="26"/>
                    <a:pt x="38" y="26"/>
                    <a:pt x="38" y="26"/>
                  </a:cubicBezTo>
                  <a:cubicBezTo>
                    <a:pt x="32" y="25"/>
                    <a:pt x="27" y="24"/>
                    <a:pt x="24" y="23"/>
                  </a:cubicBezTo>
                  <a:cubicBezTo>
                    <a:pt x="23" y="21"/>
                    <a:pt x="28" y="20"/>
                    <a:pt x="30" y="21"/>
                  </a:cubicBezTo>
                  <a:cubicBezTo>
                    <a:pt x="30" y="21"/>
                    <a:pt x="30" y="21"/>
                    <a:pt x="30" y="21"/>
                  </a:cubicBezTo>
                  <a:cubicBezTo>
                    <a:pt x="30" y="21"/>
                    <a:pt x="30" y="21"/>
                    <a:pt x="30" y="21"/>
                  </a:cubicBezTo>
                  <a:cubicBezTo>
                    <a:pt x="30" y="21"/>
                    <a:pt x="31" y="21"/>
                    <a:pt x="31" y="21"/>
                  </a:cubicBezTo>
                  <a:cubicBezTo>
                    <a:pt x="32" y="22"/>
                    <a:pt x="34" y="22"/>
                    <a:pt x="36" y="23"/>
                  </a:cubicBezTo>
                  <a:cubicBezTo>
                    <a:pt x="37" y="23"/>
                    <a:pt x="37" y="23"/>
                    <a:pt x="38" y="23"/>
                  </a:cubicBezTo>
                  <a:cubicBezTo>
                    <a:pt x="38" y="16"/>
                    <a:pt x="38" y="16"/>
                    <a:pt x="38" y="16"/>
                  </a:cubicBezTo>
                  <a:cubicBezTo>
                    <a:pt x="35" y="15"/>
                    <a:pt x="32" y="14"/>
                    <a:pt x="31" y="14"/>
                  </a:cubicBezTo>
                  <a:cubicBezTo>
                    <a:pt x="28" y="13"/>
                    <a:pt x="27" y="13"/>
                    <a:pt x="26" y="12"/>
                  </a:cubicBezTo>
                  <a:cubicBezTo>
                    <a:pt x="23" y="10"/>
                    <a:pt x="25" y="7"/>
                    <a:pt x="29" y="6"/>
                  </a:cubicBezTo>
                  <a:cubicBezTo>
                    <a:pt x="31" y="5"/>
                    <a:pt x="35" y="4"/>
                    <a:pt x="38" y="4"/>
                  </a:cubicBezTo>
                  <a:cubicBezTo>
                    <a:pt x="38" y="2"/>
                    <a:pt x="38" y="2"/>
                    <a:pt x="38" y="2"/>
                  </a:cubicBezTo>
                  <a:cubicBezTo>
                    <a:pt x="38" y="2"/>
                    <a:pt x="39" y="1"/>
                    <a:pt x="39" y="1"/>
                  </a:cubicBezTo>
                  <a:cubicBezTo>
                    <a:pt x="44" y="1"/>
                    <a:pt x="44" y="1"/>
                    <a:pt x="44" y="1"/>
                  </a:cubicBezTo>
                  <a:cubicBezTo>
                    <a:pt x="44" y="1"/>
                    <a:pt x="45" y="2"/>
                    <a:pt x="45" y="2"/>
                  </a:cubicBezTo>
                  <a:close/>
                </a:path>
              </a:pathLst>
            </a:custGeom>
            <a:grpFill/>
            <a:ln>
              <a:solidFill>
                <a:srgbClr val="00336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123">
              <a:extLst>
                <a:ext uri="{FF2B5EF4-FFF2-40B4-BE49-F238E27FC236}">
                  <a16:creationId xmlns:a16="http://schemas.microsoft.com/office/drawing/2014/main" id="{357644DF-D0CA-40B9-8CEC-5E1FB71ED3A9}"/>
                </a:ext>
              </a:extLst>
            </p:cNvPr>
            <p:cNvSpPr>
              <a:spLocks/>
            </p:cNvSpPr>
            <p:nvPr/>
          </p:nvSpPr>
          <p:spPr bwMode="auto">
            <a:xfrm>
              <a:off x="4408488" y="2665413"/>
              <a:ext cx="328613" cy="258763"/>
            </a:xfrm>
            <a:custGeom>
              <a:avLst/>
              <a:gdLst>
                <a:gd name="T0" fmla="*/ 113 w 326"/>
                <a:gd name="T1" fmla="*/ 157 h 257"/>
                <a:gd name="T2" fmla="*/ 169 w 326"/>
                <a:gd name="T3" fmla="*/ 198 h 257"/>
                <a:gd name="T4" fmla="*/ 188 w 326"/>
                <a:gd name="T5" fmla="*/ 196 h 257"/>
                <a:gd name="T6" fmla="*/ 300 w 326"/>
                <a:gd name="T7" fmla="*/ 52 h 257"/>
                <a:gd name="T8" fmla="*/ 301 w 326"/>
                <a:gd name="T9" fmla="*/ 52 h 257"/>
                <a:gd name="T10" fmla="*/ 299 w 326"/>
                <a:gd name="T11" fmla="*/ 90 h 257"/>
                <a:gd name="T12" fmla="*/ 309 w 326"/>
                <a:gd name="T13" fmla="*/ 103 h 257"/>
                <a:gd name="T14" fmla="*/ 321 w 326"/>
                <a:gd name="T15" fmla="*/ 92 h 257"/>
                <a:gd name="T16" fmla="*/ 326 w 326"/>
                <a:gd name="T17" fmla="*/ 13 h 257"/>
                <a:gd name="T18" fmla="*/ 322 w 326"/>
                <a:gd name="T19" fmla="*/ 3 h 257"/>
                <a:gd name="T20" fmla="*/ 312 w 326"/>
                <a:gd name="T21" fmla="*/ 1 h 257"/>
                <a:gd name="T22" fmla="*/ 237 w 326"/>
                <a:gd name="T23" fmla="*/ 20 h 257"/>
                <a:gd name="T24" fmla="*/ 229 w 326"/>
                <a:gd name="T25" fmla="*/ 34 h 257"/>
                <a:gd name="T26" fmla="*/ 243 w 326"/>
                <a:gd name="T27" fmla="*/ 43 h 257"/>
                <a:gd name="T28" fmla="*/ 275 w 326"/>
                <a:gd name="T29" fmla="*/ 34 h 257"/>
                <a:gd name="T30" fmla="*/ 277 w 326"/>
                <a:gd name="T31" fmla="*/ 35 h 257"/>
                <a:gd name="T32" fmla="*/ 175 w 326"/>
                <a:gd name="T33" fmla="*/ 167 h 257"/>
                <a:gd name="T34" fmla="*/ 119 w 326"/>
                <a:gd name="T35" fmla="*/ 126 h 257"/>
                <a:gd name="T36" fmla="*/ 100 w 326"/>
                <a:gd name="T37" fmla="*/ 128 h 257"/>
                <a:gd name="T38" fmla="*/ 5 w 326"/>
                <a:gd name="T39" fmla="*/ 232 h 257"/>
                <a:gd name="T40" fmla="*/ 7 w 326"/>
                <a:gd name="T41" fmla="*/ 252 h 257"/>
                <a:gd name="T42" fmla="*/ 27 w 326"/>
                <a:gd name="T43" fmla="*/ 251 h 257"/>
                <a:gd name="T44" fmla="*/ 113 w 326"/>
                <a:gd name="T45" fmla="*/ 1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6" h="257">
                  <a:moveTo>
                    <a:pt x="113" y="157"/>
                  </a:moveTo>
                  <a:cubicBezTo>
                    <a:pt x="169" y="198"/>
                    <a:pt x="169" y="198"/>
                    <a:pt x="169" y="198"/>
                  </a:cubicBezTo>
                  <a:cubicBezTo>
                    <a:pt x="175" y="203"/>
                    <a:pt x="183" y="202"/>
                    <a:pt x="188" y="196"/>
                  </a:cubicBezTo>
                  <a:cubicBezTo>
                    <a:pt x="300" y="52"/>
                    <a:pt x="300" y="52"/>
                    <a:pt x="300" y="52"/>
                  </a:cubicBezTo>
                  <a:cubicBezTo>
                    <a:pt x="301" y="52"/>
                    <a:pt x="301" y="52"/>
                    <a:pt x="301" y="52"/>
                  </a:cubicBezTo>
                  <a:cubicBezTo>
                    <a:pt x="299" y="90"/>
                    <a:pt x="299" y="90"/>
                    <a:pt x="299" y="90"/>
                  </a:cubicBezTo>
                  <a:cubicBezTo>
                    <a:pt x="298" y="97"/>
                    <a:pt x="303" y="102"/>
                    <a:pt x="309" y="103"/>
                  </a:cubicBezTo>
                  <a:cubicBezTo>
                    <a:pt x="316" y="103"/>
                    <a:pt x="321" y="98"/>
                    <a:pt x="321" y="92"/>
                  </a:cubicBezTo>
                  <a:cubicBezTo>
                    <a:pt x="326" y="13"/>
                    <a:pt x="326" y="13"/>
                    <a:pt x="326" y="13"/>
                  </a:cubicBezTo>
                  <a:cubicBezTo>
                    <a:pt x="326" y="9"/>
                    <a:pt x="325" y="5"/>
                    <a:pt x="322" y="3"/>
                  </a:cubicBezTo>
                  <a:cubicBezTo>
                    <a:pt x="319" y="1"/>
                    <a:pt x="315" y="0"/>
                    <a:pt x="312" y="1"/>
                  </a:cubicBezTo>
                  <a:cubicBezTo>
                    <a:pt x="237" y="20"/>
                    <a:pt x="237" y="20"/>
                    <a:pt x="237" y="20"/>
                  </a:cubicBezTo>
                  <a:cubicBezTo>
                    <a:pt x="231" y="22"/>
                    <a:pt x="227" y="28"/>
                    <a:pt x="229" y="34"/>
                  </a:cubicBezTo>
                  <a:cubicBezTo>
                    <a:pt x="230" y="41"/>
                    <a:pt x="237" y="44"/>
                    <a:pt x="243" y="43"/>
                  </a:cubicBezTo>
                  <a:cubicBezTo>
                    <a:pt x="275" y="34"/>
                    <a:pt x="275" y="34"/>
                    <a:pt x="275" y="34"/>
                  </a:cubicBezTo>
                  <a:cubicBezTo>
                    <a:pt x="277" y="35"/>
                    <a:pt x="277" y="35"/>
                    <a:pt x="277" y="35"/>
                  </a:cubicBezTo>
                  <a:cubicBezTo>
                    <a:pt x="175" y="167"/>
                    <a:pt x="175" y="167"/>
                    <a:pt x="175" y="167"/>
                  </a:cubicBezTo>
                  <a:cubicBezTo>
                    <a:pt x="119" y="126"/>
                    <a:pt x="119" y="126"/>
                    <a:pt x="119" y="126"/>
                  </a:cubicBezTo>
                  <a:cubicBezTo>
                    <a:pt x="113" y="122"/>
                    <a:pt x="105" y="123"/>
                    <a:pt x="100" y="128"/>
                  </a:cubicBezTo>
                  <a:cubicBezTo>
                    <a:pt x="5" y="232"/>
                    <a:pt x="5" y="232"/>
                    <a:pt x="5" y="232"/>
                  </a:cubicBezTo>
                  <a:cubicBezTo>
                    <a:pt x="0" y="238"/>
                    <a:pt x="1" y="247"/>
                    <a:pt x="7" y="252"/>
                  </a:cubicBezTo>
                  <a:cubicBezTo>
                    <a:pt x="13" y="257"/>
                    <a:pt x="22" y="257"/>
                    <a:pt x="27" y="251"/>
                  </a:cubicBezTo>
                  <a:lnTo>
                    <a:pt x="113" y="157"/>
                  </a:lnTo>
                  <a:close/>
                </a:path>
              </a:pathLst>
            </a:custGeom>
            <a:grpFill/>
            <a:ln>
              <a:solidFill>
                <a:srgbClr val="00336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0" name="Oval 109">
            <a:extLst>
              <a:ext uri="{FF2B5EF4-FFF2-40B4-BE49-F238E27FC236}">
                <a16:creationId xmlns:a16="http://schemas.microsoft.com/office/drawing/2014/main" id="{D165FEC8-0A50-4C91-BD6B-84A33875569E}"/>
              </a:ext>
            </a:extLst>
          </p:cNvPr>
          <p:cNvSpPr>
            <a:spLocks noChangeAspect="1"/>
          </p:cNvSpPr>
          <p:nvPr/>
        </p:nvSpPr>
        <p:spPr>
          <a:xfrm>
            <a:off x="10681618" y="5451271"/>
            <a:ext cx="2121775" cy="2114086"/>
          </a:xfrm>
          <a:prstGeom prst="ellipse">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3478"/>
              </a:solidFill>
            </a:endParaRPr>
          </a:p>
        </p:txBody>
      </p:sp>
      <p:sp>
        <p:nvSpPr>
          <p:cNvPr id="114" name="Freeform 47">
            <a:extLst>
              <a:ext uri="{FF2B5EF4-FFF2-40B4-BE49-F238E27FC236}">
                <a16:creationId xmlns:a16="http://schemas.microsoft.com/office/drawing/2014/main" id="{4AA8E14F-8EF3-41DA-8FFD-D933DA66BF3A}"/>
              </a:ext>
            </a:extLst>
          </p:cNvPr>
          <p:cNvSpPr>
            <a:spLocks noChangeAspect="1" noEditPoints="1"/>
          </p:cNvSpPr>
          <p:nvPr/>
        </p:nvSpPr>
        <p:spPr bwMode="auto">
          <a:xfrm>
            <a:off x="11243466" y="6012460"/>
            <a:ext cx="1001151" cy="991708"/>
          </a:xfrm>
          <a:custGeom>
            <a:avLst/>
            <a:gdLst>
              <a:gd name="T0" fmla="*/ 179 w 353"/>
              <a:gd name="T1" fmla="*/ 4 h 351"/>
              <a:gd name="T2" fmla="*/ 353 w 353"/>
              <a:gd name="T3" fmla="*/ 178 h 351"/>
              <a:gd name="T4" fmla="*/ 179 w 353"/>
              <a:gd name="T5" fmla="*/ 351 h 351"/>
              <a:gd name="T6" fmla="*/ 6 w 353"/>
              <a:gd name="T7" fmla="*/ 178 h 351"/>
              <a:gd name="T8" fmla="*/ 27 w 353"/>
              <a:gd name="T9" fmla="*/ 95 h 351"/>
              <a:gd name="T10" fmla="*/ 44 w 353"/>
              <a:gd name="T11" fmla="*/ 112 h 351"/>
              <a:gd name="T12" fmla="*/ 51 w 353"/>
              <a:gd name="T13" fmla="*/ 110 h 351"/>
              <a:gd name="T14" fmla="*/ 34 w 353"/>
              <a:gd name="T15" fmla="*/ 178 h 351"/>
              <a:gd name="T16" fmla="*/ 179 w 353"/>
              <a:gd name="T17" fmla="*/ 323 h 351"/>
              <a:gd name="T18" fmla="*/ 324 w 353"/>
              <a:gd name="T19" fmla="*/ 178 h 351"/>
              <a:gd name="T20" fmla="*/ 179 w 353"/>
              <a:gd name="T21" fmla="*/ 33 h 351"/>
              <a:gd name="T22" fmla="*/ 110 w 353"/>
              <a:gd name="T23" fmla="*/ 50 h 351"/>
              <a:gd name="T24" fmla="*/ 112 w 353"/>
              <a:gd name="T25" fmla="*/ 44 h 351"/>
              <a:gd name="T26" fmla="*/ 94 w 353"/>
              <a:gd name="T27" fmla="*/ 26 h 351"/>
              <a:gd name="T28" fmla="*/ 179 w 353"/>
              <a:gd name="T29" fmla="*/ 4 h 351"/>
              <a:gd name="T30" fmla="*/ 179 w 353"/>
              <a:gd name="T31" fmla="*/ 81 h 351"/>
              <a:gd name="T32" fmla="*/ 276 w 353"/>
              <a:gd name="T33" fmla="*/ 178 h 351"/>
              <a:gd name="T34" fmla="*/ 179 w 353"/>
              <a:gd name="T35" fmla="*/ 274 h 351"/>
              <a:gd name="T36" fmla="*/ 83 w 353"/>
              <a:gd name="T37" fmla="*/ 178 h 351"/>
              <a:gd name="T38" fmla="*/ 92 w 353"/>
              <a:gd name="T39" fmla="*/ 137 h 351"/>
              <a:gd name="T40" fmla="*/ 114 w 353"/>
              <a:gd name="T41" fmla="*/ 159 h 351"/>
              <a:gd name="T42" fmla="*/ 111 w 353"/>
              <a:gd name="T43" fmla="*/ 178 h 351"/>
              <a:gd name="T44" fmla="*/ 179 w 353"/>
              <a:gd name="T45" fmla="*/ 246 h 351"/>
              <a:gd name="T46" fmla="*/ 247 w 353"/>
              <a:gd name="T47" fmla="*/ 178 h 351"/>
              <a:gd name="T48" fmla="*/ 179 w 353"/>
              <a:gd name="T49" fmla="*/ 110 h 351"/>
              <a:gd name="T50" fmla="*/ 158 w 353"/>
              <a:gd name="T51" fmla="*/ 113 h 351"/>
              <a:gd name="T52" fmla="*/ 136 w 353"/>
              <a:gd name="T53" fmla="*/ 91 h 351"/>
              <a:gd name="T54" fmla="*/ 179 w 353"/>
              <a:gd name="T55" fmla="*/ 81 h 351"/>
              <a:gd name="T56" fmla="*/ 65 w 353"/>
              <a:gd name="T57" fmla="*/ 94 h 351"/>
              <a:gd name="T58" fmla="*/ 151 w 353"/>
              <a:gd name="T59" fmla="*/ 181 h 351"/>
              <a:gd name="T60" fmla="*/ 137 w 353"/>
              <a:gd name="T61" fmla="*/ 195 h 351"/>
              <a:gd name="T62" fmla="*/ 212 w 353"/>
              <a:gd name="T63" fmla="*/ 212 h 351"/>
              <a:gd name="T64" fmla="*/ 195 w 353"/>
              <a:gd name="T65" fmla="*/ 137 h 351"/>
              <a:gd name="T66" fmla="*/ 180 w 353"/>
              <a:gd name="T67" fmla="*/ 152 h 351"/>
              <a:gd name="T68" fmla="*/ 94 w 353"/>
              <a:gd name="T69" fmla="*/ 65 h 351"/>
              <a:gd name="T70" fmla="*/ 99 w 353"/>
              <a:gd name="T71" fmla="*/ 47 h 351"/>
              <a:gd name="T72" fmla="*/ 52 w 353"/>
              <a:gd name="T73" fmla="*/ 0 h 351"/>
              <a:gd name="T74" fmla="*/ 41 w 353"/>
              <a:gd name="T75" fmla="*/ 41 h 351"/>
              <a:gd name="T76" fmla="*/ 0 w 353"/>
              <a:gd name="T77" fmla="*/ 52 h 351"/>
              <a:gd name="T78" fmla="*/ 47 w 353"/>
              <a:gd name="T79" fmla="*/ 99 h 351"/>
              <a:gd name="T80" fmla="*/ 65 w 353"/>
              <a:gd name="T81" fmla="*/ 94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3" h="351">
                <a:moveTo>
                  <a:pt x="179" y="4"/>
                </a:moveTo>
                <a:cubicBezTo>
                  <a:pt x="275" y="4"/>
                  <a:pt x="353" y="82"/>
                  <a:pt x="353" y="178"/>
                </a:cubicBezTo>
                <a:cubicBezTo>
                  <a:pt x="353" y="274"/>
                  <a:pt x="275" y="351"/>
                  <a:pt x="179" y="351"/>
                </a:cubicBezTo>
                <a:cubicBezTo>
                  <a:pt x="83" y="351"/>
                  <a:pt x="6" y="274"/>
                  <a:pt x="6" y="178"/>
                </a:cubicBezTo>
                <a:cubicBezTo>
                  <a:pt x="6" y="148"/>
                  <a:pt x="13" y="119"/>
                  <a:pt x="27" y="95"/>
                </a:cubicBezTo>
                <a:cubicBezTo>
                  <a:pt x="44" y="112"/>
                  <a:pt x="44" y="112"/>
                  <a:pt x="44" y="112"/>
                </a:cubicBezTo>
                <a:cubicBezTo>
                  <a:pt x="51" y="110"/>
                  <a:pt x="51" y="110"/>
                  <a:pt x="51" y="110"/>
                </a:cubicBezTo>
                <a:cubicBezTo>
                  <a:pt x="40" y="130"/>
                  <a:pt x="34" y="153"/>
                  <a:pt x="34" y="178"/>
                </a:cubicBezTo>
                <a:cubicBezTo>
                  <a:pt x="34" y="258"/>
                  <a:pt x="99" y="323"/>
                  <a:pt x="179" y="323"/>
                </a:cubicBezTo>
                <a:cubicBezTo>
                  <a:pt x="259" y="323"/>
                  <a:pt x="324" y="258"/>
                  <a:pt x="324" y="178"/>
                </a:cubicBezTo>
                <a:cubicBezTo>
                  <a:pt x="324" y="98"/>
                  <a:pt x="259" y="33"/>
                  <a:pt x="179" y="33"/>
                </a:cubicBezTo>
                <a:cubicBezTo>
                  <a:pt x="154" y="33"/>
                  <a:pt x="130" y="39"/>
                  <a:pt x="110" y="50"/>
                </a:cubicBezTo>
                <a:cubicBezTo>
                  <a:pt x="112" y="44"/>
                  <a:pt x="112" y="44"/>
                  <a:pt x="112" y="44"/>
                </a:cubicBezTo>
                <a:cubicBezTo>
                  <a:pt x="94" y="26"/>
                  <a:pt x="94" y="26"/>
                  <a:pt x="94" y="26"/>
                </a:cubicBezTo>
                <a:cubicBezTo>
                  <a:pt x="119" y="12"/>
                  <a:pt x="148" y="4"/>
                  <a:pt x="179" y="4"/>
                </a:cubicBezTo>
                <a:close/>
                <a:moveTo>
                  <a:pt x="179" y="81"/>
                </a:moveTo>
                <a:cubicBezTo>
                  <a:pt x="233" y="81"/>
                  <a:pt x="276" y="124"/>
                  <a:pt x="276" y="178"/>
                </a:cubicBezTo>
                <a:cubicBezTo>
                  <a:pt x="276" y="231"/>
                  <a:pt x="233" y="274"/>
                  <a:pt x="179" y="274"/>
                </a:cubicBezTo>
                <a:cubicBezTo>
                  <a:pt x="126" y="274"/>
                  <a:pt x="83" y="231"/>
                  <a:pt x="83" y="178"/>
                </a:cubicBezTo>
                <a:cubicBezTo>
                  <a:pt x="83" y="163"/>
                  <a:pt x="86" y="150"/>
                  <a:pt x="92" y="137"/>
                </a:cubicBezTo>
                <a:cubicBezTo>
                  <a:pt x="114" y="159"/>
                  <a:pt x="114" y="159"/>
                  <a:pt x="114" y="159"/>
                </a:cubicBezTo>
                <a:cubicBezTo>
                  <a:pt x="112" y="165"/>
                  <a:pt x="111" y="171"/>
                  <a:pt x="111" y="178"/>
                </a:cubicBezTo>
                <a:cubicBezTo>
                  <a:pt x="111" y="215"/>
                  <a:pt x="142" y="246"/>
                  <a:pt x="179" y="246"/>
                </a:cubicBezTo>
                <a:cubicBezTo>
                  <a:pt x="217" y="246"/>
                  <a:pt x="247" y="215"/>
                  <a:pt x="247" y="178"/>
                </a:cubicBezTo>
                <a:cubicBezTo>
                  <a:pt x="247" y="140"/>
                  <a:pt x="217" y="110"/>
                  <a:pt x="179" y="110"/>
                </a:cubicBezTo>
                <a:cubicBezTo>
                  <a:pt x="172" y="110"/>
                  <a:pt x="165" y="111"/>
                  <a:pt x="158" y="113"/>
                </a:cubicBezTo>
                <a:cubicBezTo>
                  <a:pt x="136" y="91"/>
                  <a:pt x="136" y="91"/>
                  <a:pt x="136" y="91"/>
                </a:cubicBezTo>
                <a:cubicBezTo>
                  <a:pt x="149" y="85"/>
                  <a:pt x="164" y="81"/>
                  <a:pt x="179" y="81"/>
                </a:cubicBezTo>
                <a:close/>
                <a:moveTo>
                  <a:pt x="65" y="94"/>
                </a:moveTo>
                <a:cubicBezTo>
                  <a:pt x="151" y="181"/>
                  <a:pt x="151" y="181"/>
                  <a:pt x="151" y="181"/>
                </a:cubicBezTo>
                <a:cubicBezTo>
                  <a:pt x="137" y="195"/>
                  <a:pt x="137" y="195"/>
                  <a:pt x="137" y="195"/>
                </a:cubicBezTo>
                <a:cubicBezTo>
                  <a:pt x="212" y="212"/>
                  <a:pt x="212" y="212"/>
                  <a:pt x="212" y="212"/>
                </a:cubicBezTo>
                <a:cubicBezTo>
                  <a:pt x="195" y="137"/>
                  <a:pt x="195" y="137"/>
                  <a:pt x="195" y="137"/>
                </a:cubicBezTo>
                <a:cubicBezTo>
                  <a:pt x="180" y="152"/>
                  <a:pt x="180" y="152"/>
                  <a:pt x="180" y="152"/>
                </a:cubicBezTo>
                <a:cubicBezTo>
                  <a:pt x="94" y="65"/>
                  <a:pt x="94" y="65"/>
                  <a:pt x="94" y="65"/>
                </a:cubicBezTo>
                <a:cubicBezTo>
                  <a:pt x="99" y="47"/>
                  <a:pt x="99" y="47"/>
                  <a:pt x="99" y="47"/>
                </a:cubicBezTo>
                <a:cubicBezTo>
                  <a:pt x="52" y="0"/>
                  <a:pt x="52" y="0"/>
                  <a:pt x="52" y="0"/>
                </a:cubicBezTo>
                <a:cubicBezTo>
                  <a:pt x="41" y="41"/>
                  <a:pt x="41" y="41"/>
                  <a:pt x="41" y="41"/>
                </a:cubicBezTo>
                <a:cubicBezTo>
                  <a:pt x="0" y="52"/>
                  <a:pt x="0" y="52"/>
                  <a:pt x="0" y="52"/>
                </a:cubicBezTo>
                <a:cubicBezTo>
                  <a:pt x="47" y="99"/>
                  <a:pt x="47" y="99"/>
                  <a:pt x="47" y="99"/>
                </a:cubicBezTo>
                <a:lnTo>
                  <a:pt x="65" y="94"/>
                </a:lnTo>
                <a:close/>
              </a:path>
            </a:pathLst>
          </a:custGeom>
          <a:noFill/>
          <a:ln>
            <a:solidFill>
              <a:schemeClr val="bg1"/>
            </a:solidFill>
          </a:ln>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42542066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3478"/>
        </a:solidFill>
        <a:effectLst/>
      </p:bgPr>
    </p:bg>
    <p:spTree>
      <p:nvGrpSpPr>
        <p:cNvPr id="1" name=""/>
        <p:cNvGrpSpPr/>
        <p:nvPr/>
      </p:nvGrpSpPr>
      <p:grpSpPr>
        <a:xfrm>
          <a:off x="0" y="0"/>
          <a:ext cx="0" cy="0"/>
          <a:chOff x="0" y="0"/>
          <a:chExt cx="0" cy="0"/>
        </a:xfrm>
      </p:grpSpPr>
      <p:pic>
        <p:nvPicPr>
          <p:cNvPr id="11" name="Picture 12" descr="Picture 12">
            <a:extLst>
              <a:ext uri="{FF2B5EF4-FFF2-40B4-BE49-F238E27FC236}">
                <a16:creationId xmlns:a16="http://schemas.microsoft.com/office/drawing/2014/main" id="{D23BE5F6-452F-4E90-AC43-D2C5CB362ACD}"/>
              </a:ext>
            </a:extLst>
          </p:cNvPr>
          <p:cNvPicPr>
            <a:picLocks noChangeAspect="1"/>
          </p:cNvPicPr>
          <p:nvPr/>
        </p:nvPicPr>
        <p:blipFill>
          <a:blip r:embed="rId2">
            <a:alphaModFix amt="40080"/>
            <a:extLst/>
          </a:blip>
          <a:stretch>
            <a:fillRect/>
          </a:stretch>
        </p:blipFill>
        <p:spPr>
          <a:xfrm>
            <a:off x="-293077" y="-636984"/>
            <a:ext cx="29059920" cy="18892495"/>
          </a:xfrm>
          <a:prstGeom prst="rect">
            <a:avLst/>
          </a:prstGeom>
          <a:ln w="12700">
            <a:miter lim="400000"/>
          </a:ln>
        </p:spPr>
      </p:pic>
      <p:sp>
        <p:nvSpPr>
          <p:cNvPr id="745" name="Rectangle 14"/>
          <p:cNvSpPr/>
          <p:nvPr/>
        </p:nvSpPr>
        <p:spPr>
          <a:xfrm>
            <a:off x="0" y="500346"/>
            <a:ext cx="474616" cy="111763"/>
          </a:xfrm>
          <a:prstGeom prst="rect">
            <a:avLst/>
          </a:prstGeom>
          <a:solidFill>
            <a:schemeClr val="accent1"/>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6" name="Rectangle 15"/>
          <p:cNvSpPr/>
          <p:nvPr/>
        </p:nvSpPr>
        <p:spPr>
          <a:xfrm>
            <a:off x="0" y="706604"/>
            <a:ext cx="474616" cy="111763"/>
          </a:xfrm>
          <a:prstGeom prst="rect">
            <a:avLst/>
          </a:prstGeom>
          <a:solidFill>
            <a:schemeClr val="accent2"/>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7" name="Rectangle 16"/>
          <p:cNvSpPr/>
          <p:nvPr/>
        </p:nvSpPr>
        <p:spPr>
          <a:xfrm>
            <a:off x="0" y="912859"/>
            <a:ext cx="474616" cy="111763"/>
          </a:xfrm>
          <a:prstGeom prst="rect">
            <a:avLst/>
          </a:prstGeom>
          <a:solidFill>
            <a:schemeClr val="accent3"/>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8" name="Slide Number Placeholder 3"/>
          <p:cNvSpPr txBox="1">
            <a:spLocks noGrp="1"/>
          </p:cNvSpPr>
          <p:nvPr>
            <p:ph type="sldNum" sz="quarter" idx="4294967295"/>
          </p:nvPr>
        </p:nvSpPr>
        <p:spPr>
          <a:xfrm>
            <a:off x="902513" y="12905010"/>
            <a:ext cx="182217" cy="34562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A7A7A7"/>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A7A7A7"/>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3</a:t>
            </a:fld>
            <a:endParaRPr kumimoji="0" sz="2400" b="0" i="0" u="none" strike="noStrike" kern="0" cap="none" spc="0" normalizeH="0" baseline="0" noProof="0">
              <a:ln>
                <a:noFill/>
              </a:ln>
              <a:solidFill>
                <a:srgbClr val="A7A7A7"/>
              </a:solidFill>
              <a:effectLst/>
              <a:uLnTx/>
              <a:uFillTx/>
              <a:latin typeface="Arial"/>
              <a:cs typeface="Arial"/>
              <a:sym typeface="Arial"/>
            </a:endParaRPr>
          </a:p>
        </p:txBody>
      </p:sp>
      <p:sp>
        <p:nvSpPr>
          <p:cNvPr id="749" name="TextBox 4"/>
          <p:cNvSpPr txBox="1"/>
          <p:nvPr/>
        </p:nvSpPr>
        <p:spPr>
          <a:xfrm>
            <a:off x="1095487" y="12813570"/>
            <a:ext cx="2134463" cy="5285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8" tIns="91438" rIns="91438" bIns="91438" anchor="ctr">
            <a:spAutoFit/>
          </a:bodyPr>
          <a:lstStyle/>
          <a:p>
            <a:pPr marL="0" marR="0" lvl="0" indent="0" algn="l" defTabSz="1828800" rtl="0" eaLnBrk="1" fontAlgn="auto" latinLnBrk="0" hangingPunct="0">
              <a:lnSpc>
                <a:spcPct val="100000"/>
              </a:lnSpc>
              <a:spcBef>
                <a:spcPts val="0"/>
              </a:spcBef>
              <a:spcAft>
                <a:spcPts val="0"/>
              </a:spcAft>
              <a:buClrTx/>
              <a:buSzTx/>
              <a:buFontTx/>
              <a:buNone/>
              <a:tabLst/>
              <a:defRPr sz="2400">
                <a:solidFill>
                  <a:srgbClr val="A7A7A7"/>
                </a:solidFill>
                <a:latin typeface="Arial"/>
                <a:ea typeface="Arial"/>
                <a:cs typeface="Arial"/>
                <a:sym typeface="Arial"/>
              </a:defRPr>
            </a:pPr>
            <a:r>
              <a:rPr kumimoji="0" sz="2400" b="0" i="0" u="none" strike="noStrike" kern="0" cap="none" spc="0" normalizeH="0" baseline="0" noProof="0">
                <a:ln>
                  <a:noFill/>
                </a:ln>
                <a:solidFill>
                  <a:srgbClr val="A7A7A7"/>
                </a:solidFill>
                <a:effectLst/>
                <a:uLnTx/>
                <a:uFillTx/>
                <a:latin typeface="Arial"/>
                <a:cs typeface="Arial"/>
                <a:sym typeface="Arial"/>
              </a:rPr>
              <a:t>-</a:t>
            </a:r>
            <a:r>
              <a:rPr kumimoji="0" sz="2400" b="0" i="0" u="none" strike="noStrike" kern="0" cap="none" spc="200" normalizeH="0" baseline="0" noProof="0">
                <a:ln>
                  <a:noFill/>
                </a:ln>
                <a:solidFill>
                  <a:srgbClr val="A7A7A7"/>
                </a:solidFill>
                <a:effectLst/>
                <a:uLnTx/>
                <a:uFillTx/>
                <a:latin typeface="Arial"/>
                <a:cs typeface="Arial"/>
                <a:sym typeface="Arial"/>
              </a:rPr>
              <a:t> </a:t>
            </a:r>
            <a:r>
              <a:rPr kumimoji="0" sz="2400" b="0" i="0" u="none" strike="noStrike" kern="0" cap="none" spc="600" normalizeH="0" baseline="0" noProof="0">
                <a:ln>
                  <a:noFill/>
                </a:ln>
                <a:solidFill>
                  <a:srgbClr val="A7A7A7"/>
                </a:solidFill>
                <a:effectLst/>
                <a:uLnTx/>
                <a:uFillTx/>
                <a:latin typeface="Arial"/>
                <a:cs typeface="Arial"/>
                <a:sym typeface="Arial"/>
              </a:rPr>
              <a:t>MAZARS</a:t>
            </a:r>
          </a:p>
        </p:txBody>
      </p:sp>
      <p:sp>
        <p:nvSpPr>
          <p:cNvPr id="2" name="Rectangle 1">
            <a:extLst>
              <a:ext uri="{FF2B5EF4-FFF2-40B4-BE49-F238E27FC236}">
                <a16:creationId xmlns:a16="http://schemas.microsoft.com/office/drawing/2014/main" id="{FE003B9C-F935-4949-8100-DB6E99DC43F9}"/>
              </a:ext>
            </a:extLst>
          </p:cNvPr>
          <p:cNvSpPr/>
          <p:nvPr/>
        </p:nvSpPr>
        <p:spPr>
          <a:xfrm>
            <a:off x="237308" y="5254153"/>
            <a:ext cx="13302568" cy="2554545"/>
          </a:xfrm>
          <a:prstGeom prst="rect">
            <a:avLst/>
          </a:prstGeom>
        </p:spPr>
        <p:txBody>
          <a:bodyPr wrap="square">
            <a:spAutoFit/>
          </a:bodyPr>
          <a:lstStyle/>
          <a:p>
            <a:pPr marL="514350" indent="-514350" algn="just">
              <a:lnSpc>
                <a:spcPct val="300000"/>
              </a:lnSpc>
              <a:buFont typeface="+mj-lt"/>
              <a:buAutoNum type="arabicPeriod"/>
              <a:defRPr/>
            </a:pPr>
            <a:r>
              <a:rPr lang="en-IE" sz="4000" b="1" dirty="0">
                <a:solidFill>
                  <a:schemeClr val="bg1"/>
                </a:solidFill>
                <a:latin typeface="Arial Narrow" panose="020B0606020202030204" pitchFamily="34" charset="0"/>
                <a:cs typeface="Arial" panose="020B0604020202020204" pitchFamily="34" charset="0"/>
              </a:rPr>
              <a:t>INTRODUCTION: ECONOMIC ENVIRONMENT &amp; OUTLOOK </a:t>
            </a:r>
          </a:p>
          <a:p>
            <a:pPr marR="0" lvl="0" algn="just" defTabSz="914400" rtl="0" eaLnBrk="1" fontAlgn="auto" latinLnBrk="0" hangingPunct="0">
              <a:lnSpc>
                <a:spcPct val="100000"/>
              </a:lnSpc>
              <a:spcBef>
                <a:spcPts val="0"/>
              </a:spcBef>
              <a:spcAft>
                <a:spcPts val="0"/>
              </a:spcAft>
              <a:buClrTx/>
              <a:buSzTx/>
              <a:tabLst/>
              <a:defRPr/>
            </a:pPr>
            <a:endParaRPr kumimoji="0" lang="en-IE" sz="40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00">
        <p:push/>
      </p:transition>
    </mc:Choice>
    <mc:Fallback xmlns:a14="http://schemas.microsoft.com/office/drawing/2010/main" xmlns:m="http://schemas.openxmlformats.org/officeDocument/2006/math"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p:txBody>
          <a:bodyPr/>
          <a:lstStyle/>
          <a:p>
            <a:r>
              <a:rPr lang="en-US" dirty="0"/>
              <a:t>What Can Examinership Address ?</a:t>
            </a:r>
          </a:p>
        </p:txBody>
      </p:sp>
      <p:sp>
        <p:nvSpPr>
          <p:cNvPr id="28" name="Slide Number Placeholder 5">
            <a:extLst>
              <a:ext uri="{FF2B5EF4-FFF2-40B4-BE49-F238E27FC236}">
                <a16:creationId xmlns:a16="http://schemas.microsoft.com/office/drawing/2014/main" id="{C5A3F562-FBCA-A14E-9815-8B628DFA3E52}"/>
              </a:ext>
            </a:extLst>
          </p:cNvPr>
          <p:cNvSpPr>
            <a:spLocks noGrp="1"/>
          </p:cNvSpPr>
          <p:nvPr>
            <p:ph type="sldNum" sz="quarter" idx="12"/>
          </p:nvPr>
        </p:nvSpPr>
        <p:spPr/>
        <p:txBody>
          <a:bodyPr/>
          <a:lstStyle/>
          <a:p>
            <a:pPr defTabSz="1828800" hangingPunct="1">
              <a:defRPr/>
            </a:pPr>
            <a:fld id="{633758F2-4398-4592-A0DE-9A6421C9464F}" type="slidenum">
              <a:rPr lang="en-GB" kern="1200">
                <a:solidFill>
                  <a:srgbClr val="AA9C8F"/>
                </a:solidFill>
                <a:latin typeface="Arial"/>
              </a:rPr>
              <a:pPr defTabSz="1828800" hangingPunct="1">
                <a:defRPr/>
              </a:pPr>
              <a:t>30</a:t>
            </a:fld>
            <a:endParaRPr lang="en-GB" kern="1200">
              <a:solidFill>
                <a:srgbClr val="AA9C8F"/>
              </a:solidFill>
              <a:latin typeface="Arial"/>
            </a:endParaRPr>
          </a:p>
        </p:txBody>
      </p:sp>
      <p:sp>
        <p:nvSpPr>
          <p:cNvPr id="49" name="Text Placeholder 3"/>
          <p:cNvSpPr txBox="1">
            <a:spLocks/>
          </p:cNvSpPr>
          <p:nvPr/>
        </p:nvSpPr>
        <p:spPr>
          <a:xfrm>
            <a:off x="6671624" y="2643399"/>
            <a:ext cx="16173706"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828800" hangingPunct="1">
              <a:defRPr/>
            </a:pPr>
            <a:r>
              <a:rPr lang="en-US" sz="2600" kern="1200" dirty="0">
                <a:solidFill>
                  <a:srgbClr val="000000">
                    <a:lumMod val="75000"/>
                    <a:lumOff val="25000"/>
                  </a:srgbClr>
                </a:solidFill>
                <a:latin typeface="Arial" panose="020B0604020202020204" pitchFamily="34" charset="0"/>
                <a:cs typeface="Arial" panose="020B0604020202020204" pitchFamily="34" charset="0"/>
              </a:rPr>
              <a:t>Where a Company is </a:t>
            </a:r>
            <a:r>
              <a:rPr lang="en-US" sz="2600" kern="1200" dirty="0" err="1">
                <a:solidFill>
                  <a:srgbClr val="000000">
                    <a:lumMod val="75000"/>
                    <a:lumOff val="25000"/>
                  </a:srgbClr>
                </a:solidFill>
                <a:latin typeface="Arial" panose="020B0604020202020204" pitchFamily="34" charset="0"/>
                <a:cs typeface="Arial" panose="020B0604020202020204" pitchFamily="34" charset="0"/>
              </a:rPr>
              <a:t>fundamentaly</a:t>
            </a:r>
            <a:r>
              <a:rPr lang="en-US" sz="2600" kern="1200" dirty="0">
                <a:solidFill>
                  <a:srgbClr val="000000">
                    <a:lumMod val="75000"/>
                    <a:lumOff val="25000"/>
                  </a:srgbClr>
                </a:solidFill>
                <a:latin typeface="Arial" panose="020B0604020202020204" pitchFamily="34" charset="0"/>
                <a:cs typeface="Arial" panose="020B0604020202020204" pitchFamily="34" charset="0"/>
              </a:rPr>
              <a:t> viable but has significant historical creditor liabilities which it cannot generate sufficient free cash to discharge</a:t>
            </a:r>
          </a:p>
        </p:txBody>
      </p:sp>
      <p:sp>
        <p:nvSpPr>
          <p:cNvPr id="50" name="Text Placeholder 3"/>
          <p:cNvSpPr txBox="1">
            <a:spLocks/>
          </p:cNvSpPr>
          <p:nvPr/>
        </p:nvSpPr>
        <p:spPr>
          <a:xfrm>
            <a:off x="6644726" y="4000810"/>
            <a:ext cx="16173709" cy="130292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828800" hangingPunct="1">
              <a:spcAft>
                <a:spcPts val="400"/>
              </a:spcAft>
              <a:defRPr/>
            </a:pPr>
            <a:r>
              <a:rPr lang="en-US" sz="2600" kern="1200" dirty="0">
                <a:solidFill>
                  <a:srgbClr val="000000">
                    <a:lumMod val="75000"/>
                    <a:lumOff val="25000"/>
                  </a:srgbClr>
                </a:solidFill>
                <a:latin typeface="Arial" panose="020B0604020202020204" pitchFamily="34" charset="0"/>
                <a:cs typeface="Arial" panose="020B0604020202020204" pitchFamily="34" charset="0"/>
              </a:rPr>
              <a:t>The Examinership process can not reduce debt and force the Bank to stay with the Company</a:t>
            </a:r>
          </a:p>
          <a:p>
            <a:pPr algn="l" defTabSz="1828800" hangingPunct="1">
              <a:spcAft>
                <a:spcPts val="400"/>
              </a:spcAft>
              <a:defRPr/>
            </a:pPr>
            <a:r>
              <a:rPr lang="en-US" sz="2600" kern="1200" dirty="0">
                <a:solidFill>
                  <a:srgbClr val="000000">
                    <a:lumMod val="75000"/>
                    <a:lumOff val="25000"/>
                  </a:srgbClr>
                </a:solidFill>
                <a:latin typeface="Arial" panose="020B0604020202020204" pitchFamily="34" charset="0"/>
                <a:cs typeface="Arial" panose="020B0604020202020204" pitchFamily="34" charset="0"/>
              </a:rPr>
              <a:t>Debt cannot be reduced below the value of security held which can be difficult to quantify in trading scenarios </a:t>
            </a:r>
          </a:p>
          <a:p>
            <a:pPr algn="l" defTabSz="1828800" hangingPunct="1">
              <a:spcAft>
                <a:spcPts val="400"/>
              </a:spcAft>
              <a:defRPr/>
            </a:pPr>
            <a:r>
              <a:rPr lang="en-US" sz="2600" kern="1200" dirty="0">
                <a:solidFill>
                  <a:srgbClr val="000000">
                    <a:lumMod val="75000"/>
                    <a:lumOff val="25000"/>
                  </a:srgbClr>
                </a:solidFill>
                <a:latin typeface="Arial" panose="020B0604020202020204" pitchFamily="34" charset="0"/>
                <a:cs typeface="Arial" panose="020B0604020202020204" pitchFamily="34" charset="0"/>
              </a:rPr>
              <a:t>Can a debt write down coupled with a refinance be agreed ?</a:t>
            </a:r>
          </a:p>
        </p:txBody>
      </p:sp>
      <p:sp>
        <p:nvSpPr>
          <p:cNvPr id="52" name="Text Placeholder 3"/>
          <p:cNvSpPr txBox="1">
            <a:spLocks/>
          </p:cNvSpPr>
          <p:nvPr/>
        </p:nvSpPr>
        <p:spPr>
          <a:xfrm>
            <a:off x="6671624" y="5703188"/>
            <a:ext cx="15835103" cy="120032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828800" hangingPunct="1">
              <a:defRPr/>
            </a:pPr>
            <a:r>
              <a:rPr lang="en-US" sz="2600" kern="1200" dirty="0">
                <a:solidFill>
                  <a:srgbClr val="000000">
                    <a:lumMod val="75000"/>
                    <a:lumOff val="25000"/>
                  </a:srgbClr>
                </a:solidFill>
                <a:latin typeface="Arial" panose="020B0604020202020204" pitchFamily="34" charset="0"/>
                <a:cs typeface="Arial" panose="020B0604020202020204" pitchFamily="34" charset="0"/>
              </a:rPr>
              <a:t>The process can be used to repudiate onerous leases or as an opportunity to attempt to renegotiate lease terms, however the Landlord is not obliged to accept altered terms (personal guarantees cannot be repudiated in the process)</a:t>
            </a:r>
          </a:p>
        </p:txBody>
      </p:sp>
      <p:sp>
        <p:nvSpPr>
          <p:cNvPr id="53" name="Text Placeholder 3"/>
          <p:cNvSpPr txBox="1">
            <a:spLocks/>
          </p:cNvSpPr>
          <p:nvPr/>
        </p:nvSpPr>
        <p:spPr>
          <a:xfrm>
            <a:off x="6671624" y="7729565"/>
            <a:ext cx="16173706" cy="40011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828800" hangingPunct="1">
              <a:defRPr/>
            </a:pPr>
            <a:r>
              <a:rPr lang="en-US" sz="2600" kern="1200" dirty="0">
                <a:solidFill>
                  <a:srgbClr val="000000">
                    <a:lumMod val="75000"/>
                    <a:lumOff val="25000"/>
                  </a:srgbClr>
                </a:solidFill>
                <a:latin typeface="Arial" panose="020B0604020202020204" pitchFamily="34" charset="0"/>
                <a:cs typeface="Arial" panose="020B0604020202020204" pitchFamily="34" charset="0"/>
              </a:rPr>
              <a:t>Significant potential liabilities such as claims can also be addressed in the process</a:t>
            </a:r>
          </a:p>
        </p:txBody>
      </p:sp>
      <p:sp>
        <p:nvSpPr>
          <p:cNvPr id="64" name="Freeform 63"/>
          <p:cNvSpPr/>
          <p:nvPr/>
        </p:nvSpPr>
        <p:spPr>
          <a:xfrm>
            <a:off x="399813" y="2461932"/>
            <a:ext cx="6018778" cy="1175432"/>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56296" tIns="34290" rIns="587716" bIns="34290" numCol="1" spcCol="1270" anchor="ctr" anchorCtr="0">
            <a:noAutofit/>
          </a:bodyPr>
          <a:lstStyle/>
          <a:p>
            <a:pPr algn="ctr" defTabSz="2400300" hangingPunct="1">
              <a:lnSpc>
                <a:spcPct val="90000"/>
              </a:lnSpc>
              <a:spcBef>
                <a:spcPct val="0"/>
              </a:spcBef>
              <a:spcAft>
                <a:spcPct val="35000"/>
              </a:spcAft>
              <a:defRPr/>
            </a:pPr>
            <a:endParaRPr lang="en-US" sz="2600" b="1" kern="1200" dirty="0">
              <a:solidFill>
                <a:srgbClr val="003366"/>
              </a:solidFill>
              <a:latin typeface="Arial"/>
            </a:endParaRPr>
          </a:p>
        </p:txBody>
      </p:sp>
      <p:sp>
        <p:nvSpPr>
          <p:cNvPr id="65" name="Text Placeholder 3"/>
          <p:cNvSpPr txBox="1">
            <a:spLocks/>
          </p:cNvSpPr>
          <p:nvPr/>
        </p:nvSpPr>
        <p:spPr>
          <a:xfrm>
            <a:off x="2178565" y="2849594"/>
            <a:ext cx="2832208" cy="400110"/>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828800" hangingPunct="1">
              <a:spcBef>
                <a:spcPct val="20000"/>
              </a:spcBef>
              <a:defRPr/>
            </a:pPr>
            <a:r>
              <a:rPr lang="en-US" sz="2600" b="1" kern="1200" dirty="0">
                <a:solidFill>
                  <a:srgbClr val="003366"/>
                </a:solidFill>
                <a:latin typeface="Arial" panose="020B0604020202020204" pitchFamily="34" charset="0"/>
                <a:cs typeface="Arial" panose="020B0604020202020204" pitchFamily="34" charset="0"/>
              </a:rPr>
              <a:t>Legacy Creditors</a:t>
            </a:r>
          </a:p>
        </p:txBody>
      </p:sp>
      <p:sp>
        <p:nvSpPr>
          <p:cNvPr id="67" name="Freeform 66"/>
          <p:cNvSpPr/>
          <p:nvPr/>
        </p:nvSpPr>
        <p:spPr>
          <a:xfrm>
            <a:off x="453598" y="4076380"/>
            <a:ext cx="5964992" cy="1175432"/>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56296" tIns="34290" rIns="587716" bIns="34290" numCol="1" spcCol="1270" anchor="ctr" anchorCtr="0">
            <a:noAutofit/>
          </a:bodyPr>
          <a:lstStyle/>
          <a:p>
            <a:pPr algn="ctr" defTabSz="2400300" hangingPunct="1">
              <a:lnSpc>
                <a:spcPct val="90000"/>
              </a:lnSpc>
              <a:spcBef>
                <a:spcPct val="0"/>
              </a:spcBef>
              <a:spcAft>
                <a:spcPct val="35000"/>
              </a:spcAft>
              <a:defRPr/>
            </a:pPr>
            <a:endParaRPr lang="en-US" sz="2600" b="1" kern="1200" dirty="0">
              <a:solidFill>
                <a:srgbClr val="003366"/>
              </a:solidFill>
              <a:latin typeface="Arial"/>
            </a:endParaRPr>
          </a:p>
        </p:txBody>
      </p:sp>
      <p:sp>
        <p:nvSpPr>
          <p:cNvPr id="68" name="Text Placeholder 3"/>
          <p:cNvSpPr txBox="1">
            <a:spLocks/>
          </p:cNvSpPr>
          <p:nvPr/>
        </p:nvSpPr>
        <p:spPr>
          <a:xfrm>
            <a:off x="2723437" y="4464042"/>
            <a:ext cx="1742465" cy="40011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828800" hangingPunct="1">
              <a:spcBef>
                <a:spcPct val="20000"/>
              </a:spcBef>
              <a:defRPr/>
            </a:pPr>
            <a:r>
              <a:rPr lang="en-US" sz="2600" b="1" kern="1200" dirty="0">
                <a:solidFill>
                  <a:srgbClr val="003366"/>
                </a:solidFill>
                <a:latin typeface="Arial" panose="020B0604020202020204" pitchFamily="34" charset="0"/>
                <a:cs typeface="Arial" panose="020B0604020202020204" pitchFamily="34" charset="0"/>
              </a:rPr>
              <a:t>Bank Debt </a:t>
            </a:r>
          </a:p>
        </p:txBody>
      </p:sp>
      <p:sp>
        <p:nvSpPr>
          <p:cNvPr id="70" name="Freeform 69"/>
          <p:cNvSpPr/>
          <p:nvPr/>
        </p:nvSpPr>
        <p:spPr>
          <a:xfrm>
            <a:off x="453598" y="5690828"/>
            <a:ext cx="5964992" cy="1175432"/>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56296" tIns="34290" rIns="587716" bIns="34290" numCol="1" spcCol="1270" anchor="ctr" anchorCtr="0">
            <a:noAutofit/>
          </a:bodyPr>
          <a:lstStyle/>
          <a:p>
            <a:pPr algn="ctr" defTabSz="2400300" hangingPunct="1">
              <a:lnSpc>
                <a:spcPct val="90000"/>
              </a:lnSpc>
              <a:spcBef>
                <a:spcPct val="0"/>
              </a:spcBef>
              <a:spcAft>
                <a:spcPct val="35000"/>
              </a:spcAft>
              <a:defRPr/>
            </a:pPr>
            <a:endParaRPr lang="en-US" sz="2600" b="1" kern="1200" dirty="0">
              <a:solidFill>
                <a:srgbClr val="003366"/>
              </a:solidFill>
              <a:latin typeface="Arial"/>
            </a:endParaRPr>
          </a:p>
        </p:txBody>
      </p:sp>
      <p:sp>
        <p:nvSpPr>
          <p:cNvPr id="71" name="Text Placeholder 3"/>
          <p:cNvSpPr txBox="1">
            <a:spLocks/>
          </p:cNvSpPr>
          <p:nvPr/>
        </p:nvSpPr>
        <p:spPr>
          <a:xfrm>
            <a:off x="2295435" y="6078490"/>
            <a:ext cx="2598469" cy="40011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828800" hangingPunct="1">
              <a:spcBef>
                <a:spcPct val="20000"/>
              </a:spcBef>
              <a:defRPr/>
            </a:pPr>
            <a:r>
              <a:rPr lang="en-US" sz="2600" b="1" kern="1200" dirty="0">
                <a:solidFill>
                  <a:srgbClr val="003366"/>
                </a:solidFill>
                <a:latin typeface="Arial" panose="020B0604020202020204" pitchFamily="34" charset="0"/>
                <a:cs typeface="Arial" panose="020B0604020202020204" pitchFamily="34" charset="0"/>
              </a:rPr>
              <a:t>Onerous Leases</a:t>
            </a:r>
          </a:p>
        </p:txBody>
      </p:sp>
      <p:sp>
        <p:nvSpPr>
          <p:cNvPr id="77" name="Freeform 76"/>
          <p:cNvSpPr/>
          <p:nvPr/>
        </p:nvSpPr>
        <p:spPr>
          <a:xfrm>
            <a:off x="453598" y="7338982"/>
            <a:ext cx="5964992" cy="1175432"/>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56296" tIns="34290" rIns="587716" bIns="34290" numCol="1" spcCol="1270" anchor="ctr" anchorCtr="0">
            <a:noAutofit/>
          </a:bodyPr>
          <a:lstStyle/>
          <a:p>
            <a:pPr algn="ctr" defTabSz="2400300" hangingPunct="1">
              <a:lnSpc>
                <a:spcPct val="90000"/>
              </a:lnSpc>
              <a:spcBef>
                <a:spcPct val="0"/>
              </a:spcBef>
              <a:spcAft>
                <a:spcPct val="35000"/>
              </a:spcAft>
              <a:defRPr/>
            </a:pPr>
            <a:endParaRPr lang="en-US" sz="2600" b="1" kern="1200" dirty="0">
              <a:solidFill>
                <a:srgbClr val="003366"/>
              </a:solidFill>
              <a:latin typeface="Arial"/>
            </a:endParaRPr>
          </a:p>
        </p:txBody>
      </p:sp>
      <p:sp>
        <p:nvSpPr>
          <p:cNvPr id="95" name="Text Placeholder 3"/>
          <p:cNvSpPr txBox="1">
            <a:spLocks/>
          </p:cNvSpPr>
          <p:nvPr/>
        </p:nvSpPr>
        <p:spPr>
          <a:xfrm>
            <a:off x="1898693" y="7726644"/>
            <a:ext cx="3391953" cy="40011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828800" hangingPunct="1">
              <a:spcBef>
                <a:spcPct val="20000"/>
              </a:spcBef>
              <a:defRPr/>
            </a:pPr>
            <a:r>
              <a:rPr lang="en-US" sz="2600" b="1" kern="1200" dirty="0">
                <a:solidFill>
                  <a:srgbClr val="003366"/>
                </a:solidFill>
                <a:latin typeface="Arial" panose="020B0604020202020204" pitchFamily="34" charset="0"/>
                <a:cs typeface="Arial" panose="020B0604020202020204" pitchFamily="34" charset="0"/>
              </a:rPr>
              <a:t>Contingent Liabilities</a:t>
            </a:r>
          </a:p>
        </p:txBody>
      </p:sp>
      <p:sp>
        <p:nvSpPr>
          <p:cNvPr id="31" name="Text Placeholder 3">
            <a:extLst>
              <a:ext uri="{FF2B5EF4-FFF2-40B4-BE49-F238E27FC236}">
                <a16:creationId xmlns:a16="http://schemas.microsoft.com/office/drawing/2014/main" id="{B0D3C276-7F3B-41BF-8399-37201F95397C}"/>
              </a:ext>
            </a:extLst>
          </p:cNvPr>
          <p:cNvSpPr txBox="1">
            <a:spLocks/>
          </p:cNvSpPr>
          <p:nvPr/>
        </p:nvSpPr>
        <p:spPr>
          <a:xfrm>
            <a:off x="6698514" y="9249565"/>
            <a:ext cx="16086909"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828800" hangingPunct="1">
              <a:defRPr/>
            </a:pPr>
            <a:r>
              <a:rPr lang="en-US" sz="2600" kern="1200" dirty="0">
                <a:solidFill>
                  <a:srgbClr val="000000">
                    <a:lumMod val="75000"/>
                    <a:lumOff val="25000"/>
                  </a:srgbClr>
                </a:solidFill>
                <a:latin typeface="Arial" panose="020B0604020202020204" pitchFamily="34" charset="0"/>
                <a:cs typeface="Arial" panose="020B0604020202020204" pitchFamily="34" charset="0"/>
              </a:rPr>
              <a:t>Contractual obligations either with suppliers or customers which are no longer sustainable can also be repudiated in the Examinership process. </a:t>
            </a:r>
          </a:p>
        </p:txBody>
      </p:sp>
      <p:sp>
        <p:nvSpPr>
          <p:cNvPr id="36" name="Freeform 69">
            <a:extLst>
              <a:ext uri="{FF2B5EF4-FFF2-40B4-BE49-F238E27FC236}">
                <a16:creationId xmlns:a16="http://schemas.microsoft.com/office/drawing/2014/main" id="{4DB8433D-406F-4C89-9A7F-27A462A3747A}"/>
              </a:ext>
            </a:extLst>
          </p:cNvPr>
          <p:cNvSpPr/>
          <p:nvPr/>
        </p:nvSpPr>
        <p:spPr>
          <a:xfrm>
            <a:off x="453599" y="9041968"/>
            <a:ext cx="6018778" cy="1175432"/>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56296" tIns="34290" rIns="587716" bIns="34290" numCol="1" spcCol="1270" anchor="ctr" anchorCtr="0">
            <a:noAutofit/>
          </a:bodyPr>
          <a:lstStyle/>
          <a:p>
            <a:pPr algn="ctr" defTabSz="2400300" hangingPunct="1">
              <a:lnSpc>
                <a:spcPct val="90000"/>
              </a:lnSpc>
              <a:spcBef>
                <a:spcPct val="0"/>
              </a:spcBef>
              <a:spcAft>
                <a:spcPct val="35000"/>
              </a:spcAft>
              <a:defRPr/>
            </a:pPr>
            <a:endParaRPr lang="en-US" sz="2600" b="1" kern="1200" dirty="0">
              <a:solidFill>
                <a:srgbClr val="003366"/>
              </a:solidFill>
              <a:latin typeface="Arial"/>
            </a:endParaRPr>
          </a:p>
        </p:txBody>
      </p:sp>
      <p:sp>
        <p:nvSpPr>
          <p:cNvPr id="37" name="Text Placeholder 3">
            <a:extLst>
              <a:ext uri="{FF2B5EF4-FFF2-40B4-BE49-F238E27FC236}">
                <a16:creationId xmlns:a16="http://schemas.microsoft.com/office/drawing/2014/main" id="{9DCBD31B-1A04-44EA-9373-E048F8C9ACDA}"/>
              </a:ext>
            </a:extLst>
          </p:cNvPr>
          <p:cNvSpPr txBox="1">
            <a:spLocks/>
          </p:cNvSpPr>
          <p:nvPr/>
        </p:nvSpPr>
        <p:spPr>
          <a:xfrm>
            <a:off x="2083838" y="9429630"/>
            <a:ext cx="3021662" cy="40011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828800" hangingPunct="1">
              <a:spcBef>
                <a:spcPct val="20000"/>
              </a:spcBef>
              <a:defRPr/>
            </a:pPr>
            <a:r>
              <a:rPr lang="en-US" sz="2600" b="1" kern="1200" dirty="0">
                <a:solidFill>
                  <a:srgbClr val="003366"/>
                </a:solidFill>
                <a:latin typeface="Arial" panose="020B0604020202020204" pitchFamily="34" charset="0"/>
                <a:cs typeface="Arial" panose="020B0604020202020204" pitchFamily="34" charset="0"/>
              </a:rPr>
              <a:t>Onerous Contracts</a:t>
            </a:r>
          </a:p>
        </p:txBody>
      </p:sp>
      <p:sp>
        <p:nvSpPr>
          <p:cNvPr id="43" name="Freeform 69">
            <a:extLst>
              <a:ext uri="{FF2B5EF4-FFF2-40B4-BE49-F238E27FC236}">
                <a16:creationId xmlns:a16="http://schemas.microsoft.com/office/drawing/2014/main" id="{F8FC7FE9-6D72-4795-A512-B2094EF0872C}"/>
              </a:ext>
            </a:extLst>
          </p:cNvPr>
          <p:cNvSpPr/>
          <p:nvPr/>
        </p:nvSpPr>
        <p:spPr>
          <a:xfrm>
            <a:off x="417971" y="10738180"/>
            <a:ext cx="6018778" cy="1175432"/>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56296" tIns="34290" rIns="587716" bIns="34290" numCol="1" spcCol="1270" anchor="ctr" anchorCtr="0">
            <a:noAutofit/>
          </a:bodyPr>
          <a:lstStyle/>
          <a:p>
            <a:pPr algn="ctr" defTabSz="2400300" hangingPunct="1">
              <a:lnSpc>
                <a:spcPct val="90000"/>
              </a:lnSpc>
              <a:spcBef>
                <a:spcPct val="0"/>
              </a:spcBef>
              <a:spcAft>
                <a:spcPct val="35000"/>
              </a:spcAft>
              <a:defRPr/>
            </a:pPr>
            <a:endParaRPr lang="en-US" sz="2600" b="1" kern="1200" dirty="0">
              <a:solidFill>
                <a:srgbClr val="003366"/>
              </a:solidFill>
              <a:latin typeface="Arial"/>
            </a:endParaRPr>
          </a:p>
        </p:txBody>
      </p:sp>
      <p:sp>
        <p:nvSpPr>
          <p:cNvPr id="45" name="Text Placeholder 3">
            <a:extLst>
              <a:ext uri="{FF2B5EF4-FFF2-40B4-BE49-F238E27FC236}">
                <a16:creationId xmlns:a16="http://schemas.microsoft.com/office/drawing/2014/main" id="{83F1D6E7-65AE-47F2-86A8-CF7DF170AC75}"/>
              </a:ext>
            </a:extLst>
          </p:cNvPr>
          <p:cNvSpPr txBox="1">
            <a:spLocks/>
          </p:cNvSpPr>
          <p:nvPr/>
        </p:nvSpPr>
        <p:spPr>
          <a:xfrm>
            <a:off x="1987819" y="11125842"/>
            <a:ext cx="3213700" cy="40011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828800" hangingPunct="1">
              <a:spcBef>
                <a:spcPct val="20000"/>
              </a:spcBef>
              <a:defRPr/>
            </a:pPr>
            <a:r>
              <a:rPr lang="en-US" sz="2600" b="1" kern="1200" dirty="0">
                <a:solidFill>
                  <a:srgbClr val="003366"/>
                </a:solidFill>
                <a:latin typeface="Arial" panose="020B0604020202020204" pitchFamily="34" charset="0"/>
                <a:cs typeface="Arial" panose="020B0604020202020204" pitchFamily="34" charset="0"/>
              </a:rPr>
              <a:t>Time To Restructure</a:t>
            </a:r>
          </a:p>
        </p:txBody>
      </p:sp>
      <p:sp>
        <p:nvSpPr>
          <p:cNvPr id="51" name="Text Placeholder 3">
            <a:extLst>
              <a:ext uri="{FF2B5EF4-FFF2-40B4-BE49-F238E27FC236}">
                <a16:creationId xmlns:a16="http://schemas.microsoft.com/office/drawing/2014/main" id="{60F4A9C8-4A51-4578-84D2-BA4D9BA55E39}"/>
              </a:ext>
            </a:extLst>
          </p:cNvPr>
          <p:cNvSpPr txBox="1">
            <a:spLocks/>
          </p:cNvSpPr>
          <p:nvPr/>
        </p:nvSpPr>
        <p:spPr>
          <a:xfrm>
            <a:off x="6725410" y="10978329"/>
            <a:ext cx="16086909"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828800" hangingPunct="1">
              <a:defRPr/>
            </a:pPr>
            <a:r>
              <a:rPr lang="en-US" sz="2600" kern="1200" dirty="0">
                <a:solidFill>
                  <a:srgbClr val="000000">
                    <a:lumMod val="75000"/>
                    <a:lumOff val="25000"/>
                  </a:srgbClr>
                </a:solidFill>
                <a:latin typeface="Arial" panose="020B0604020202020204" pitchFamily="34" charset="0"/>
                <a:cs typeface="Arial" panose="020B0604020202020204" pitchFamily="34" charset="0"/>
              </a:rPr>
              <a:t>The process provides the Company with a short but valuable period of protection from its creditors to restructure and </a:t>
            </a:r>
            <a:r>
              <a:rPr lang="en-US" sz="2600" kern="1200" dirty="0" err="1">
                <a:solidFill>
                  <a:srgbClr val="000000">
                    <a:lumMod val="75000"/>
                    <a:lumOff val="25000"/>
                  </a:srgbClr>
                </a:solidFill>
                <a:latin typeface="Arial" panose="020B0604020202020204" pitchFamily="34" charset="0"/>
                <a:cs typeface="Arial" panose="020B0604020202020204" pitchFamily="34" charset="0"/>
              </a:rPr>
              <a:t>reorganise</a:t>
            </a:r>
            <a:endParaRPr lang="en-US" sz="2600" kern="1200" dirty="0">
              <a:solidFill>
                <a:srgbClr val="000000">
                  <a:lumMod val="75000"/>
                  <a:lumOff val="2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93445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a:spLocks noGrp="1"/>
          </p:cNvSpPr>
          <p:nvPr>
            <p:ph type="title"/>
          </p:nvPr>
        </p:nvSpPr>
        <p:spPr/>
        <p:txBody>
          <a:bodyPr/>
          <a:lstStyle/>
          <a:p>
            <a:r>
              <a:rPr lang="en-US" dirty="0"/>
              <a:t>Other Considerations</a:t>
            </a:r>
          </a:p>
        </p:txBody>
      </p:sp>
      <p:sp>
        <p:nvSpPr>
          <p:cNvPr id="21" name="Slide Number Placeholder 5">
            <a:extLst>
              <a:ext uri="{FF2B5EF4-FFF2-40B4-BE49-F238E27FC236}">
                <a16:creationId xmlns:a16="http://schemas.microsoft.com/office/drawing/2014/main" id="{8369C162-0AA5-5245-86D9-37F1F8FD17D8}"/>
              </a:ext>
            </a:extLst>
          </p:cNvPr>
          <p:cNvSpPr>
            <a:spLocks noGrp="1"/>
          </p:cNvSpPr>
          <p:nvPr>
            <p:ph type="sldNum" sz="quarter" idx="12"/>
          </p:nvPr>
        </p:nvSpPr>
        <p:spPr/>
        <p:txBody>
          <a:bodyPr/>
          <a:lstStyle/>
          <a:p>
            <a:pPr defTabSz="1828800" hangingPunct="1"/>
            <a:fld id="{633758F2-4398-4592-A0DE-9A6421C9464F}" type="slidenum">
              <a:rPr lang="en-GB" kern="1200">
                <a:solidFill>
                  <a:srgbClr val="AA9C8F"/>
                </a:solidFill>
                <a:latin typeface="Arial"/>
              </a:rPr>
              <a:pPr defTabSz="1828800" hangingPunct="1"/>
              <a:t>31</a:t>
            </a:fld>
            <a:endParaRPr lang="en-GB" kern="1200">
              <a:solidFill>
                <a:srgbClr val="AA9C8F"/>
              </a:solidFill>
              <a:latin typeface="Arial"/>
            </a:endParaRPr>
          </a:p>
        </p:txBody>
      </p:sp>
      <p:sp>
        <p:nvSpPr>
          <p:cNvPr id="39" name="Rounded Rectangle 38"/>
          <p:cNvSpPr/>
          <p:nvPr/>
        </p:nvSpPr>
        <p:spPr>
          <a:xfrm>
            <a:off x="3237567" y="2892326"/>
            <a:ext cx="5336878" cy="1066800"/>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3600" kern="12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41" name="Rectangle 40"/>
          <p:cNvSpPr/>
          <p:nvPr/>
        </p:nvSpPr>
        <p:spPr>
          <a:xfrm>
            <a:off x="4451707" y="3197369"/>
            <a:ext cx="3734997" cy="492443"/>
          </a:xfrm>
          <a:prstGeom prst="rect">
            <a:avLst/>
          </a:prstGeom>
          <a:noFill/>
          <a:ln>
            <a:noFill/>
          </a:ln>
        </p:spPr>
        <p:txBody>
          <a:bodyPr wrap="none" lIns="0" tIns="0" rIns="0" bIns="0">
            <a:spAutoFit/>
          </a:bodyPr>
          <a:lstStyle/>
          <a:p>
            <a:pPr algn="ctr" defTabSz="1828800" hangingPunct="1"/>
            <a:r>
              <a:rPr lang="en-US" sz="3200" b="1" kern="1200" dirty="0">
                <a:solidFill>
                  <a:schemeClr val="bg1"/>
                </a:solidFill>
                <a:latin typeface="Arial" panose="020B0604020202020204" pitchFamily="34" charset="0"/>
                <a:cs typeface="Arial" panose="020B0604020202020204" pitchFamily="34" charset="0"/>
              </a:rPr>
              <a:t>Essential Creditors</a:t>
            </a:r>
          </a:p>
        </p:txBody>
      </p:sp>
      <p:sp>
        <p:nvSpPr>
          <p:cNvPr id="43" name="TextBox 42"/>
          <p:cNvSpPr txBox="1"/>
          <p:nvPr/>
        </p:nvSpPr>
        <p:spPr>
          <a:xfrm>
            <a:off x="9138291" y="2950849"/>
            <a:ext cx="13597018" cy="800219"/>
          </a:xfrm>
          <a:prstGeom prst="rect">
            <a:avLst/>
          </a:prstGeom>
          <a:noFill/>
        </p:spPr>
        <p:txBody>
          <a:bodyPr wrap="square" lIns="0" tIns="0" rIns="0" bIns="0" rtlCol="0">
            <a:spAutoFit/>
          </a:bodyPr>
          <a:lstStyle/>
          <a:p>
            <a:pPr defTabSz="1828800" hangingPunct="1">
              <a:spcBef>
                <a:spcPct val="20000"/>
              </a:spcBef>
              <a:defRPr/>
            </a:pPr>
            <a:r>
              <a:rPr lang="en-US" sz="2600" kern="1200" dirty="0">
                <a:solidFill>
                  <a:srgbClr val="000000">
                    <a:lumMod val="75000"/>
                    <a:lumOff val="25000"/>
                  </a:srgbClr>
                </a:solidFill>
                <a:latin typeface="Arial" panose="020B0604020202020204" pitchFamily="34" charset="0"/>
                <a:cs typeface="Arial" panose="020B0604020202020204" pitchFamily="34" charset="0"/>
              </a:rPr>
              <a:t>Certain pre-Examinership Creditors will need to be discharged to maintain operations and Court approval will be required for them to be paid</a:t>
            </a:r>
          </a:p>
        </p:txBody>
      </p:sp>
      <p:sp>
        <p:nvSpPr>
          <p:cNvPr id="46" name="Rounded Rectangle 45"/>
          <p:cNvSpPr/>
          <p:nvPr/>
        </p:nvSpPr>
        <p:spPr>
          <a:xfrm>
            <a:off x="3214353" y="5263992"/>
            <a:ext cx="5336878" cy="1066800"/>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3600" kern="12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48" name="Rectangle 47"/>
          <p:cNvSpPr/>
          <p:nvPr/>
        </p:nvSpPr>
        <p:spPr>
          <a:xfrm>
            <a:off x="4759483" y="5568793"/>
            <a:ext cx="3119444" cy="492443"/>
          </a:xfrm>
          <a:prstGeom prst="rect">
            <a:avLst/>
          </a:prstGeom>
          <a:noFill/>
          <a:ln>
            <a:noFill/>
          </a:ln>
        </p:spPr>
        <p:txBody>
          <a:bodyPr wrap="none" lIns="0" tIns="0" rIns="0" bIns="0">
            <a:spAutoFit/>
          </a:bodyPr>
          <a:lstStyle/>
          <a:p>
            <a:pPr algn="ctr" defTabSz="1828800" hangingPunct="1"/>
            <a:r>
              <a:rPr lang="en-US" sz="3200" b="1" kern="1200" dirty="0">
                <a:solidFill>
                  <a:schemeClr val="bg1"/>
                </a:solidFill>
                <a:latin typeface="Arial" panose="020B0604020202020204" pitchFamily="34" charset="0"/>
                <a:cs typeface="Arial" panose="020B0604020202020204" pitchFamily="34" charset="0"/>
              </a:rPr>
              <a:t>New Investment</a:t>
            </a:r>
          </a:p>
        </p:txBody>
      </p:sp>
      <p:sp>
        <p:nvSpPr>
          <p:cNvPr id="51" name="Rounded Rectangle 50"/>
          <p:cNvSpPr/>
          <p:nvPr/>
        </p:nvSpPr>
        <p:spPr>
          <a:xfrm>
            <a:off x="3214353" y="7619430"/>
            <a:ext cx="5336878" cy="1066800"/>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3600" kern="12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53" name="Rectangle 52"/>
          <p:cNvSpPr/>
          <p:nvPr/>
        </p:nvSpPr>
        <p:spPr>
          <a:xfrm>
            <a:off x="5590641" y="7946061"/>
            <a:ext cx="1457129" cy="492444"/>
          </a:xfrm>
          <a:prstGeom prst="rect">
            <a:avLst/>
          </a:prstGeom>
          <a:noFill/>
          <a:ln>
            <a:noFill/>
          </a:ln>
        </p:spPr>
        <p:txBody>
          <a:bodyPr wrap="none" lIns="0" tIns="0" rIns="0" bIns="0">
            <a:spAutoFit/>
          </a:bodyPr>
          <a:lstStyle/>
          <a:p>
            <a:pPr algn="ctr" defTabSz="1828800" hangingPunct="1"/>
            <a:r>
              <a:rPr lang="en-US" sz="3200" b="1" kern="1200" dirty="0">
                <a:solidFill>
                  <a:schemeClr val="bg1"/>
                </a:solidFill>
                <a:latin typeface="Arial" panose="020B0604020202020204" pitchFamily="34" charset="0"/>
                <a:cs typeface="Arial" panose="020B0604020202020204" pitchFamily="34" charset="0"/>
              </a:rPr>
              <a:t>Control</a:t>
            </a:r>
          </a:p>
        </p:txBody>
      </p:sp>
      <p:sp>
        <p:nvSpPr>
          <p:cNvPr id="64" name="Rounded Rectangle 63"/>
          <p:cNvSpPr/>
          <p:nvPr/>
        </p:nvSpPr>
        <p:spPr>
          <a:xfrm>
            <a:off x="3214353" y="9974868"/>
            <a:ext cx="5336878" cy="1066800"/>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3600" kern="12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68" name="Rectangle 67"/>
          <p:cNvSpPr/>
          <p:nvPr/>
        </p:nvSpPr>
        <p:spPr>
          <a:xfrm>
            <a:off x="5863952" y="10242385"/>
            <a:ext cx="910507" cy="492443"/>
          </a:xfrm>
          <a:prstGeom prst="rect">
            <a:avLst/>
          </a:prstGeom>
          <a:noFill/>
          <a:ln>
            <a:noFill/>
          </a:ln>
        </p:spPr>
        <p:txBody>
          <a:bodyPr wrap="none" lIns="0" tIns="0" rIns="0" bIns="0">
            <a:spAutoFit/>
          </a:bodyPr>
          <a:lstStyle/>
          <a:p>
            <a:pPr algn="ctr" defTabSz="1828800" hangingPunct="1"/>
            <a:r>
              <a:rPr lang="en-US" sz="3200" b="1" kern="1200" dirty="0">
                <a:solidFill>
                  <a:schemeClr val="bg1"/>
                </a:solidFill>
                <a:latin typeface="Arial" panose="020B0604020202020204" pitchFamily="34" charset="0"/>
                <a:cs typeface="Arial" panose="020B0604020202020204" pitchFamily="34" charset="0"/>
              </a:rPr>
              <a:t>Cost</a:t>
            </a:r>
          </a:p>
        </p:txBody>
      </p:sp>
      <p:sp>
        <p:nvSpPr>
          <p:cNvPr id="83" name="TextBox 82"/>
          <p:cNvSpPr txBox="1"/>
          <p:nvPr/>
        </p:nvSpPr>
        <p:spPr>
          <a:xfrm>
            <a:off x="9138291" y="7814277"/>
            <a:ext cx="13597018" cy="800219"/>
          </a:xfrm>
          <a:prstGeom prst="rect">
            <a:avLst/>
          </a:prstGeom>
          <a:noFill/>
        </p:spPr>
        <p:txBody>
          <a:bodyPr wrap="square" lIns="0" tIns="0" rIns="0" bIns="0" rtlCol="0">
            <a:spAutoFit/>
          </a:bodyPr>
          <a:lstStyle/>
          <a:p>
            <a:pPr defTabSz="1828800" hangingPunct="1">
              <a:spcBef>
                <a:spcPct val="20000"/>
              </a:spcBef>
              <a:defRPr/>
            </a:pPr>
            <a:r>
              <a:rPr lang="en-US" sz="2600" kern="1200" dirty="0">
                <a:solidFill>
                  <a:srgbClr val="000000">
                    <a:lumMod val="75000"/>
                    <a:lumOff val="25000"/>
                  </a:srgbClr>
                </a:solidFill>
                <a:latin typeface="Arial" panose="020B0604020202020204" pitchFamily="34" charset="0"/>
                <a:cs typeface="Arial" panose="020B0604020202020204" pitchFamily="34" charset="0"/>
              </a:rPr>
              <a:t>As part of the new investment new shareholders may emerge as the Examiner will be obliged to assess all offers in terms of its benefits to all stakeholders</a:t>
            </a:r>
          </a:p>
        </p:txBody>
      </p:sp>
      <p:sp>
        <p:nvSpPr>
          <p:cNvPr id="84" name="TextBox 83"/>
          <p:cNvSpPr txBox="1"/>
          <p:nvPr/>
        </p:nvSpPr>
        <p:spPr>
          <a:xfrm>
            <a:off x="9104587" y="5197580"/>
            <a:ext cx="13597018" cy="1280351"/>
          </a:xfrm>
          <a:prstGeom prst="rect">
            <a:avLst/>
          </a:prstGeom>
          <a:noFill/>
        </p:spPr>
        <p:txBody>
          <a:bodyPr wrap="square" lIns="0" tIns="0" rIns="0" bIns="0" rtlCol="0">
            <a:spAutoFit/>
          </a:bodyPr>
          <a:lstStyle/>
          <a:p>
            <a:pPr defTabSz="1828800" hangingPunct="1">
              <a:spcBef>
                <a:spcPct val="20000"/>
              </a:spcBef>
              <a:defRPr/>
            </a:pPr>
            <a:r>
              <a:rPr lang="en-US" sz="2600" kern="1200" dirty="0">
                <a:solidFill>
                  <a:srgbClr val="000000">
                    <a:lumMod val="75000"/>
                    <a:lumOff val="25000"/>
                  </a:srgbClr>
                </a:solidFill>
                <a:latin typeface="Arial" panose="020B0604020202020204" pitchFamily="34" charset="0"/>
                <a:cs typeface="Arial" panose="020B0604020202020204" pitchFamily="34" charset="0"/>
              </a:rPr>
              <a:t>Can a source of new investment be identified ?</a:t>
            </a:r>
          </a:p>
          <a:p>
            <a:pPr defTabSz="1828800" hangingPunct="1">
              <a:spcBef>
                <a:spcPct val="20000"/>
              </a:spcBef>
              <a:defRPr/>
            </a:pPr>
            <a:r>
              <a:rPr lang="en-US" sz="2600" kern="1200" dirty="0">
                <a:solidFill>
                  <a:srgbClr val="000000">
                    <a:lumMod val="75000"/>
                    <a:lumOff val="25000"/>
                  </a:srgbClr>
                </a:solidFill>
                <a:latin typeface="Arial" panose="020B0604020202020204" pitchFamily="34" charset="0"/>
                <a:cs typeface="Arial" panose="020B0604020202020204" pitchFamily="34" charset="0"/>
              </a:rPr>
              <a:t>On successfully exiting Examinership all pre-Examinership creditors need to be discharged in line with the terms of the Scheme of Arrangement</a:t>
            </a:r>
          </a:p>
        </p:txBody>
      </p:sp>
      <p:sp>
        <p:nvSpPr>
          <p:cNvPr id="85" name="TextBox 84"/>
          <p:cNvSpPr txBox="1"/>
          <p:nvPr/>
        </p:nvSpPr>
        <p:spPr>
          <a:xfrm>
            <a:off x="9104587" y="9897129"/>
            <a:ext cx="13597018" cy="1280351"/>
          </a:xfrm>
          <a:prstGeom prst="rect">
            <a:avLst/>
          </a:prstGeom>
          <a:noFill/>
        </p:spPr>
        <p:txBody>
          <a:bodyPr wrap="square" lIns="0" tIns="0" rIns="0" bIns="0" rtlCol="0">
            <a:spAutoFit/>
          </a:bodyPr>
          <a:lstStyle/>
          <a:p>
            <a:pPr defTabSz="1828800" hangingPunct="1">
              <a:spcBef>
                <a:spcPct val="20000"/>
              </a:spcBef>
              <a:defRPr/>
            </a:pPr>
            <a:r>
              <a:rPr lang="en-US" sz="2600" kern="1200" dirty="0">
                <a:solidFill>
                  <a:srgbClr val="000000">
                    <a:lumMod val="75000"/>
                    <a:lumOff val="25000"/>
                  </a:srgbClr>
                </a:solidFill>
                <a:latin typeface="Arial" panose="020B0604020202020204" pitchFamily="34" charset="0"/>
                <a:cs typeface="Arial" panose="020B0604020202020204" pitchFamily="34" charset="0"/>
              </a:rPr>
              <a:t>The process can be costly</a:t>
            </a:r>
          </a:p>
          <a:p>
            <a:pPr defTabSz="1828800" hangingPunct="1">
              <a:spcBef>
                <a:spcPct val="20000"/>
              </a:spcBef>
              <a:defRPr/>
            </a:pPr>
            <a:r>
              <a:rPr lang="en-US" sz="2600" kern="1200" dirty="0">
                <a:solidFill>
                  <a:srgbClr val="000000">
                    <a:lumMod val="75000"/>
                    <a:lumOff val="25000"/>
                  </a:srgbClr>
                </a:solidFill>
                <a:latin typeface="Arial" panose="020B0604020202020204" pitchFamily="34" charset="0"/>
                <a:cs typeface="Arial" panose="020B0604020202020204" pitchFamily="34" charset="0"/>
              </a:rPr>
              <a:t>“Small Companies” as defined by the Companies Act can apply through the Circuit Court for </a:t>
            </a:r>
            <a:r>
              <a:rPr lang="en-US" sz="2600" kern="1200" dirty="0" err="1">
                <a:solidFill>
                  <a:srgbClr val="000000">
                    <a:lumMod val="75000"/>
                    <a:lumOff val="25000"/>
                  </a:srgbClr>
                </a:solidFill>
                <a:latin typeface="Arial" panose="020B0604020202020204" pitchFamily="34" charset="0"/>
                <a:cs typeface="Arial" panose="020B0604020202020204" pitchFamily="34" charset="0"/>
              </a:rPr>
              <a:t>Examinership</a:t>
            </a:r>
            <a:r>
              <a:rPr lang="en-US" sz="2600" kern="1200" dirty="0">
                <a:solidFill>
                  <a:srgbClr val="000000">
                    <a:lumMod val="75000"/>
                    <a:lumOff val="25000"/>
                  </a:srgbClr>
                </a:solidFill>
                <a:latin typeface="Arial" panose="020B0604020202020204" pitchFamily="34" charset="0"/>
                <a:cs typeface="Arial" panose="020B0604020202020204" pitchFamily="34" charset="0"/>
              </a:rPr>
              <a:t> which is more cost effective than the High Court option</a:t>
            </a:r>
          </a:p>
        </p:txBody>
      </p:sp>
      <p:grpSp>
        <p:nvGrpSpPr>
          <p:cNvPr id="22" name="Group 21">
            <a:extLst>
              <a:ext uri="{FF2B5EF4-FFF2-40B4-BE49-F238E27FC236}">
                <a16:creationId xmlns:a16="http://schemas.microsoft.com/office/drawing/2014/main" id="{017578AF-4140-4E69-9EA1-F1CAC667F7D5}"/>
              </a:ext>
            </a:extLst>
          </p:cNvPr>
          <p:cNvGrpSpPr/>
          <p:nvPr/>
        </p:nvGrpSpPr>
        <p:grpSpPr>
          <a:xfrm>
            <a:off x="3513770" y="5531476"/>
            <a:ext cx="890642" cy="529759"/>
            <a:chOff x="7578725" y="1193800"/>
            <a:chExt cx="611188" cy="363538"/>
          </a:xfrm>
          <a:solidFill>
            <a:schemeClr val="bg1"/>
          </a:solidFill>
        </p:grpSpPr>
        <p:sp>
          <p:nvSpPr>
            <p:cNvPr id="23" name="Freeform 68">
              <a:extLst>
                <a:ext uri="{FF2B5EF4-FFF2-40B4-BE49-F238E27FC236}">
                  <a16:creationId xmlns:a16="http://schemas.microsoft.com/office/drawing/2014/main" id="{B221F5BC-6A88-4F12-87BA-E45F75A646C5}"/>
                </a:ext>
              </a:extLst>
            </p:cNvPr>
            <p:cNvSpPr>
              <a:spLocks/>
            </p:cNvSpPr>
            <p:nvPr/>
          </p:nvSpPr>
          <p:spPr bwMode="auto">
            <a:xfrm>
              <a:off x="7881938" y="1211263"/>
              <a:ext cx="307975" cy="344488"/>
            </a:xfrm>
            <a:custGeom>
              <a:avLst/>
              <a:gdLst>
                <a:gd name="T0" fmla="*/ 140 w 142"/>
                <a:gd name="T1" fmla="*/ 8 h 158"/>
                <a:gd name="T2" fmla="*/ 134 w 142"/>
                <a:gd name="T3" fmla="*/ 5 h 158"/>
                <a:gd name="T4" fmla="*/ 12 w 142"/>
                <a:gd name="T5" fmla="*/ 0 h 158"/>
                <a:gd name="T6" fmla="*/ 4 w 142"/>
                <a:gd name="T7" fmla="*/ 8 h 158"/>
                <a:gd name="T8" fmla="*/ 0 w 142"/>
                <a:gd name="T9" fmla="*/ 43 h 158"/>
                <a:gd name="T10" fmla="*/ 12 w 142"/>
                <a:gd name="T11" fmla="*/ 38 h 158"/>
                <a:gd name="T12" fmla="*/ 15 w 142"/>
                <a:gd name="T13" fmla="*/ 12 h 158"/>
                <a:gd name="T14" fmla="*/ 129 w 142"/>
                <a:gd name="T15" fmla="*/ 17 h 158"/>
                <a:gd name="T16" fmla="*/ 113 w 142"/>
                <a:gd name="T17" fmla="*/ 158 h 158"/>
                <a:gd name="T18" fmla="*/ 124 w 142"/>
                <a:gd name="T19" fmla="*/ 158 h 158"/>
                <a:gd name="T20" fmla="*/ 141 w 142"/>
                <a:gd name="T21" fmla="*/ 14 h 158"/>
                <a:gd name="T22" fmla="*/ 140 w 142"/>
                <a:gd name="T23" fmla="*/ 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158">
                  <a:moveTo>
                    <a:pt x="140" y="8"/>
                  </a:moveTo>
                  <a:cubicBezTo>
                    <a:pt x="138" y="6"/>
                    <a:pt x="136" y="5"/>
                    <a:pt x="134" y="5"/>
                  </a:cubicBezTo>
                  <a:cubicBezTo>
                    <a:pt x="12" y="0"/>
                    <a:pt x="12" y="0"/>
                    <a:pt x="12" y="0"/>
                  </a:cubicBezTo>
                  <a:cubicBezTo>
                    <a:pt x="8" y="0"/>
                    <a:pt x="4" y="4"/>
                    <a:pt x="4" y="8"/>
                  </a:cubicBezTo>
                  <a:cubicBezTo>
                    <a:pt x="0" y="43"/>
                    <a:pt x="0" y="43"/>
                    <a:pt x="0" y="43"/>
                  </a:cubicBezTo>
                  <a:cubicBezTo>
                    <a:pt x="12" y="38"/>
                    <a:pt x="12" y="38"/>
                    <a:pt x="12" y="38"/>
                  </a:cubicBezTo>
                  <a:cubicBezTo>
                    <a:pt x="15" y="12"/>
                    <a:pt x="15" y="12"/>
                    <a:pt x="15" y="12"/>
                  </a:cubicBezTo>
                  <a:cubicBezTo>
                    <a:pt x="129" y="17"/>
                    <a:pt x="129" y="17"/>
                    <a:pt x="129" y="17"/>
                  </a:cubicBezTo>
                  <a:cubicBezTo>
                    <a:pt x="113" y="158"/>
                    <a:pt x="113" y="158"/>
                    <a:pt x="113" y="158"/>
                  </a:cubicBezTo>
                  <a:cubicBezTo>
                    <a:pt x="124" y="158"/>
                    <a:pt x="124" y="158"/>
                    <a:pt x="124" y="158"/>
                  </a:cubicBezTo>
                  <a:cubicBezTo>
                    <a:pt x="141" y="14"/>
                    <a:pt x="141" y="14"/>
                    <a:pt x="141" y="14"/>
                  </a:cubicBezTo>
                  <a:cubicBezTo>
                    <a:pt x="142" y="12"/>
                    <a:pt x="141" y="10"/>
                    <a:pt x="140" y="8"/>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IE"/>
            </a:p>
          </p:txBody>
        </p:sp>
        <p:sp>
          <p:nvSpPr>
            <p:cNvPr id="24" name="Freeform 69">
              <a:extLst>
                <a:ext uri="{FF2B5EF4-FFF2-40B4-BE49-F238E27FC236}">
                  <a16:creationId xmlns:a16="http://schemas.microsoft.com/office/drawing/2014/main" id="{E72AD969-1C7C-4C32-9473-404D376B8D3C}"/>
                </a:ext>
              </a:extLst>
            </p:cNvPr>
            <p:cNvSpPr>
              <a:spLocks/>
            </p:cNvSpPr>
            <p:nvPr/>
          </p:nvSpPr>
          <p:spPr bwMode="auto">
            <a:xfrm>
              <a:off x="7850188" y="1449388"/>
              <a:ext cx="38100" cy="106363"/>
            </a:xfrm>
            <a:custGeom>
              <a:avLst/>
              <a:gdLst>
                <a:gd name="T0" fmla="*/ 0 w 17"/>
                <a:gd name="T1" fmla="*/ 49 h 49"/>
                <a:gd name="T2" fmla="*/ 12 w 17"/>
                <a:gd name="T3" fmla="*/ 49 h 49"/>
                <a:gd name="T4" fmla="*/ 17 w 17"/>
                <a:gd name="T5" fmla="*/ 0 h 49"/>
                <a:gd name="T6" fmla="*/ 5 w 17"/>
                <a:gd name="T7" fmla="*/ 6 h 49"/>
                <a:gd name="T8" fmla="*/ 0 w 17"/>
                <a:gd name="T9" fmla="*/ 49 h 49"/>
              </a:gdLst>
              <a:ahLst/>
              <a:cxnLst>
                <a:cxn ang="0">
                  <a:pos x="T0" y="T1"/>
                </a:cxn>
                <a:cxn ang="0">
                  <a:pos x="T2" y="T3"/>
                </a:cxn>
                <a:cxn ang="0">
                  <a:pos x="T4" y="T5"/>
                </a:cxn>
                <a:cxn ang="0">
                  <a:pos x="T6" y="T7"/>
                </a:cxn>
                <a:cxn ang="0">
                  <a:pos x="T8" y="T9"/>
                </a:cxn>
              </a:cxnLst>
              <a:rect l="0" t="0" r="r" b="b"/>
              <a:pathLst>
                <a:path w="17" h="49">
                  <a:moveTo>
                    <a:pt x="0" y="49"/>
                  </a:moveTo>
                  <a:cubicBezTo>
                    <a:pt x="12" y="49"/>
                    <a:pt x="12" y="49"/>
                    <a:pt x="12" y="49"/>
                  </a:cubicBezTo>
                  <a:cubicBezTo>
                    <a:pt x="17" y="0"/>
                    <a:pt x="17" y="0"/>
                    <a:pt x="17" y="0"/>
                  </a:cubicBezTo>
                  <a:cubicBezTo>
                    <a:pt x="14" y="2"/>
                    <a:pt x="9" y="4"/>
                    <a:pt x="5" y="6"/>
                  </a:cubicBezTo>
                  <a:lnTo>
                    <a:pt x="0" y="49"/>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IE"/>
            </a:p>
          </p:txBody>
        </p:sp>
        <p:sp>
          <p:nvSpPr>
            <p:cNvPr id="25" name="Freeform 70">
              <a:extLst>
                <a:ext uri="{FF2B5EF4-FFF2-40B4-BE49-F238E27FC236}">
                  <a16:creationId xmlns:a16="http://schemas.microsoft.com/office/drawing/2014/main" id="{F149A2D5-EF55-4080-997B-ADDD0D1A1FC0}"/>
                </a:ext>
              </a:extLst>
            </p:cNvPr>
            <p:cNvSpPr>
              <a:spLocks/>
            </p:cNvSpPr>
            <p:nvPr/>
          </p:nvSpPr>
          <p:spPr bwMode="auto">
            <a:xfrm>
              <a:off x="7578725" y="1298575"/>
              <a:ext cx="422275" cy="258763"/>
            </a:xfrm>
            <a:custGeom>
              <a:avLst/>
              <a:gdLst>
                <a:gd name="T0" fmla="*/ 103 w 194"/>
                <a:gd name="T1" fmla="*/ 71 h 119"/>
                <a:gd name="T2" fmla="*/ 184 w 194"/>
                <a:gd name="T3" fmla="*/ 32 h 119"/>
                <a:gd name="T4" fmla="*/ 188 w 194"/>
                <a:gd name="T5" fmla="*/ 9 h 119"/>
                <a:gd name="T6" fmla="*/ 168 w 194"/>
                <a:gd name="T7" fmla="*/ 3 h 119"/>
                <a:gd name="T8" fmla="*/ 83 w 194"/>
                <a:gd name="T9" fmla="*/ 31 h 119"/>
                <a:gd name="T10" fmla="*/ 59 w 194"/>
                <a:gd name="T11" fmla="*/ 54 h 119"/>
                <a:gd name="T12" fmla="*/ 39 w 194"/>
                <a:gd name="T13" fmla="*/ 34 h 119"/>
                <a:gd name="T14" fmla="*/ 0 w 194"/>
                <a:gd name="T15" fmla="*/ 80 h 119"/>
                <a:gd name="T16" fmla="*/ 0 w 194"/>
                <a:gd name="T17" fmla="*/ 119 h 119"/>
                <a:gd name="T18" fmla="*/ 103 w 194"/>
                <a:gd name="T19" fmla="*/ 119 h 119"/>
                <a:gd name="T20" fmla="*/ 103 w 194"/>
                <a:gd name="T21" fmla="*/ 7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119">
                  <a:moveTo>
                    <a:pt x="103" y="71"/>
                  </a:moveTo>
                  <a:cubicBezTo>
                    <a:pt x="136" y="60"/>
                    <a:pt x="167" y="45"/>
                    <a:pt x="184" y="32"/>
                  </a:cubicBezTo>
                  <a:cubicBezTo>
                    <a:pt x="191" y="27"/>
                    <a:pt x="194" y="18"/>
                    <a:pt x="188" y="9"/>
                  </a:cubicBezTo>
                  <a:cubicBezTo>
                    <a:pt x="184" y="2"/>
                    <a:pt x="175" y="0"/>
                    <a:pt x="168" y="3"/>
                  </a:cubicBezTo>
                  <a:cubicBezTo>
                    <a:pt x="138" y="16"/>
                    <a:pt x="121" y="27"/>
                    <a:pt x="83" y="31"/>
                  </a:cubicBezTo>
                  <a:cubicBezTo>
                    <a:pt x="59" y="54"/>
                    <a:pt x="59" y="54"/>
                    <a:pt x="59" y="54"/>
                  </a:cubicBezTo>
                  <a:cubicBezTo>
                    <a:pt x="39" y="34"/>
                    <a:pt x="39" y="34"/>
                    <a:pt x="39" y="34"/>
                  </a:cubicBezTo>
                  <a:cubicBezTo>
                    <a:pt x="17" y="38"/>
                    <a:pt x="0" y="52"/>
                    <a:pt x="0" y="80"/>
                  </a:cubicBezTo>
                  <a:cubicBezTo>
                    <a:pt x="0" y="119"/>
                    <a:pt x="0" y="119"/>
                    <a:pt x="0" y="119"/>
                  </a:cubicBezTo>
                  <a:cubicBezTo>
                    <a:pt x="103" y="119"/>
                    <a:pt x="103" y="119"/>
                    <a:pt x="103" y="119"/>
                  </a:cubicBezTo>
                  <a:lnTo>
                    <a:pt x="103" y="71"/>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IE"/>
            </a:p>
          </p:txBody>
        </p:sp>
        <p:sp>
          <p:nvSpPr>
            <p:cNvPr id="26" name="Oval 71">
              <a:extLst>
                <a:ext uri="{FF2B5EF4-FFF2-40B4-BE49-F238E27FC236}">
                  <a16:creationId xmlns:a16="http://schemas.microsoft.com/office/drawing/2014/main" id="{CBA21EDC-8509-445E-8B95-8E80691567AF}"/>
                </a:ext>
              </a:extLst>
            </p:cNvPr>
            <p:cNvSpPr>
              <a:spLocks noChangeArrowheads="1"/>
            </p:cNvSpPr>
            <p:nvPr/>
          </p:nvSpPr>
          <p:spPr bwMode="auto">
            <a:xfrm>
              <a:off x="7629525" y="1193800"/>
              <a:ext cx="158750" cy="158750"/>
            </a:xfrm>
            <a:prstGeom prst="ellipse">
              <a:avLst/>
            </a:pr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IE"/>
            </a:p>
          </p:txBody>
        </p:sp>
      </p:grpSp>
      <p:grpSp>
        <p:nvGrpSpPr>
          <p:cNvPr id="27" name="Gruppieren 1198">
            <a:extLst>
              <a:ext uri="{FF2B5EF4-FFF2-40B4-BE49-F238E27FC236}">
                <a16:creationId xmlns:a16="http://schemas.microsoft.com/office/drawing/2014/main" id="{555B4597-7DAD-453A-A37E-83CA95735DF0}"/>
              </a:ext>
            </a:extLst>
          </p:cNvPr>
          <p:cNvGrpSpPr>
            <a:grpSpLocks noChangeAspect="1"/>
          </p:cNvGrpSpPr>
          <p:nvPr/>
        </p:nvGrpSpPr>
        <p:grpSpPr>
          <a:xfrm>
            <a:off x="3366465" y="3020326"/>
            <a:ext cx="943875" cy="730741"/>
            <a:chOff x="485412" y="5789406"/>
            <a:chExt cx="344488" cy="266700"/>
          </a:xfrm>
          <a:solidFill>
            <a:schemeClr val="bg1"/>
          </a:solidFill>
        </p:grpSpPr>
        <p:sp>
          <p:nvSpPr>
            <p:cNvPr id="28" name="Freeform 95">
              <a:extLst>
                <a:ext uri="{FF2B5EF4-FFF2-40B4-BE49-F238E27FC236}">
                  <a16:creationId xmlns:a16="http://schemas.microsoft.com/office/drawing/2014/main" id="{57580AB0-0C5F-4880-AB11-A4C59F98EB08}"/>
                </a:ext>
              </a:extLst>
            </p:cNvPr>
            <p:cNvSpPr>
              <a:spLocks noEditPoints="1"/>
            </p:cNvSpPr>
            <p:nvPr/>
          </p:nvSpPr>
          <p:spPr bwMode="auto">
            <a:xfrm>
              <a:off x="485412" y="5927518"/>
              <a:ext cx="123825" cy="128588"/>
            </a:xfrm>
            <a:custGeom>
              <a:avLst/>
              <a:gdLst>
                <a:gd name="T0" fmla="*/ 94 w 131"/>
                <a:gd name="T1" fmla="*/ 29 h 137"/>
                <a:gd name="T2" fmla="*/ 66 w 131"/>
                <a:gd name="T3" fmla="*/ 0 h 137"/>
                <a:gd name="T4" fmla="*/ 37 w 131"/>
                <a:gd name="T5" fmla="*/ 29 h 137"/>
                <a:gd name="T6" fmla="*/ 94 w 131"/>
                <a:gd name="T7" fmla="*/ 29 h 137"/>
                <a:gd name="T8" fmla="*/ 0 w 131"/>
                <a:gd name="T9" fmla="*/ 137 h 137"/>
                <a:gd name="T10" fmla="*/ 7 w 131"/>
                <a:gd name="T11" fmla="*/ 97 h 137"/>
                <a:gd name="T12" fmla="*/ 39 w 131"/>
                <a:gd name="T13" fmla="*/ 75 h 137"/>
                <a:gd name="T14" fmla="*/ 42 w 131"/>
                <a:gd name="T15" fmla="*/ 75 h 137"/>
                <a:gd name="T16" fmla="*/ 60 w 131"/>
                <a:gd name="T17" fmla="*/ 103 h 137"/>
                <a:gd name="T18" fmla="*/ 61 w 131"/>
                <a:gd name="T19" fmla="*/ 89 h 137"/>
                <a:gd name="T20" fmla="*/ 58 w 131"/>
                <a:gd name="T21" fmla="*/ 85 h 137"/>
                <a:gd name="T22" fmla="*/ 66 w 131"/>
                <a:gd name="T23" fmla="*/ 79 h 137"/>
                <a:gd name="T24" fmla="*/ 74 w 131"/>
                <a:gd name="T25" fmla="*/ 85 h 137"/>
                <a:gd name="T26" fmla="*/ 71 w 131"/>
                <a:gd name="T27" fmla="*/ 89 h 137"/>
                <a:gd name="T28" fmla="*/ 71 w 131"/>
                <a:gd name="T29" fmla="*/ 103 h 137"/>
                <a:gd name="T30" fmla="*/ 90 w 131"/>
                <a:gd name="T31" fmla="*/ 75 h 137"/>
                <a:gd name="T32" fmla="*/ 92 w 131"/>
                <a:gd name="T33" fmla="*/ 75 h 137"/>
                <a:gd name="T34" fmla="*/ 124 w 131"/>
                <a:gd name="T35" fmla="*/ 97 h 137"/>
                <a:gd name="T36" fmla="*/ 131 w 131"/>
                <a:gd name="T37" fmla="*/ 137 h 137"/>
                <a:gd name="T38" fmla="*/ 0 w 131"/>
                <a:gd name="T39"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137">
                  <a:moveTo>
                    <a:pt x="94" y="29"/>
                  </a:moveTo>
                  <a:cubicBezTo>
                    <a:pt x="94" y="13"/>
                    <a:pt x="83" y="0"/>
                    <a:pt x="66" y="0"/>
                  </a:cubicBezTo>
                  <a:cubicBezTo>
                    <a:pt x="47" y="0"/>
                    <a:pt x="37" y="13"/>
                    <a:pt x="37" y="29"/>
                  </a:cubicBezTo>
                  <a:cubicBezTo>
                    <a:pt x="37" y="90"/>
                    <a:pt x="94" y="89"/>
                    <a:pt x="94" y="29"/>
                  </a:cubicBezTo>
                  <a:close/>
                  <a:moveTo>
                    <a:pt x="0" y="137"/>
                  </a:moveTo>
                  <a:cubicBezTo>
                    <a:pt x="0" y="123"/>
                    <a:pt x="1" y="108"/>
                    <a:pt x="7" y="97"/>
                  </a:cubicBezTo>
                  <a:cubicBezTo>
                    <a:pt x="13" y="85"/>
                    <a:pt x="25" y="75"/>
                    <a:pt x="39" y="75"/>
                  </a:cubicBezTo>
                  <a:cubicBezTo>
                    <a:pt x="42" y="75"/>
                    <a:pt x="42" y="75"/>
                    <a:pt x="42" y="75"/>
                  </a:cubicBezTo>
                  <a:cubicBezTo>
                    <a:pt x="60" y="103"/>
                    <a:pt x="60" y="103"/>
                    <a:pt x="60" y="103"/>
                  </a:cubicBezTo>
                  <a:cubicBezTo>
                    <a:pt x="61" y="89"/>
                    <a:pt x="61" y="89"/>
                    <a:pt x="61" y="89"/>
                  </a:cubicBezTo>
                  <a:cubicBezTo>
                    <a:pt x="58" y="85"/>
                    <a:pt x="58" y="85"/>
                    <a:pt x="58" y="85"/>
                  </a:cubicBezTo>
                  <a:cubicBezTo>
                    <a:pt x="66" y="79"/>
                    <a:pt x="66" y="79"/>
                    <a:pt x="66" y="79"/>
                  </a:cubicBezTo>
                  <a:cubicBezTo>
                    <a:pt x="74" y="85"/>
                    <a:pt x="74" y="85"/>
                    <a:pt x="74" y="85"/>
                  </a:cubicBezTo>
                  <a:cubicBezTo>
                    <a:pt x="71" y="89"/>
                    <a:pt x="71" y="89"/>
                    <a:pt x="71" y="89"/>
                  </a:cubicBezTo>
                  <a:cubicBezTo>
                    <a:pt x="71" y="103"/>
                    <a:pt x="71" y="103"/>
                    <a:pt x="71" y="103"/>
                  </a:cubicBezTo>
                  <a:cubicBezTo>
                    <a:pt x="90" y="75"/>
                    <a:pt x="90" y="75"/>
                    <a:pt x="90" y="75"/>
                  </a:cubicBezTo>
                  <a:cubicBezTo>
                    <a:pt x="92" y="75"/>
                    <a:pt x="92" y="75"/>
                    <a:pt x="92" y="75"/>
                  </a:cubicBezTo>
                  <a:cubicBezTo>
                    <a:pt x="106" y="75"/>
                    <a:pt x="118" y="85"/>
                    <a:pt x="124" y="97"/>
                  </a:cubicBezTo>
                  <a:cubicBezTo>
                    <a:pt x="130" y="108"/>
                    <a:pt x="131" y="123"/>
                    <a:pt x="131" y="137"/>
                  </a:cubicBezTo>
                  <a:cubicBezTo>
                    <a:pt x="0" y="137"/>
                    <a:pt x="0" y="137"/>
                    <a:pt x="0" y="137"/>
                  </a:cubicBezTo>
                  <a:close/>
                </a:path>
              </a:pathLst>
            </a:custGeom>
            <a:grpFill/>
            <a:ln>
              <a:solidFill>
                <a:schemeClr val="bg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96">
              <a:extLst>
                <a:ext uri="{FF2B5EF4-FFF2-40B4-BE49-F238E27FC236}">
                  <a16:creationId xmlns:a16="http://schemas.microsoft.com/office/drawing/2014/main" id="{B89B39C8-362B-44A4-8DD2-706E44BCA7A2}"/>
                </a:ext>
              </a:extLst>
            </p:cNvPr>
            <p:cNvSpPr>
              <a:spLocks noEditPoints="1"/>
            </p:cNvSpPr>
            <p:nvPr/>
          </p:nvSpPr>
          <p:spPr bwMode="auto">
            <a:xfrm>
              <a:off x="706075" y="5927518"/>
              <a:ext cx="123825" cy="128588"/>
            </a:xfrm>
            <a:custGeom>
              <a:avLst/>
              <a:gdLst>
                <a:gd name="T0" fmla="*/ 94 w 131"/>
                <a:gd name="T1" fmla="*/ 29 h 137"/>
                <a:gd name="T2" fmla="*/ 65 w 131"/>
                <a:gd name="T3" fmla="*/ 0 h 137"/>
                <a:gd name="T4" fmla="*/ 37 w 131"/>
                <a:gd name="T5" fmla="*/ 29 h 137"/>
                <a:gd name="T6" fmla="*/ 94 w 131"/>
                <a:gd name="T7" fmla="*/ 29 h 137"/>
                <a:gd name="T8" fmla="*/ 0 w 131"/>
                <a:gd name="T9" fmla="*/ 137 h 137"/>
                <a:gd name="T10" fmla="*/ 7 w 131"/>
                <a:gd name="T11" fmla="*/ 97 h 137"/>
                <a:gd name="T12" fmla="*/ 39 w 131"/>
                <a:gd name="T13" fmla="*/ 75 h 137"/>
                <a:gd name="T14" fmla="*/ 41 w 131"/>
                <a:gd name="T15" fmla="*/ 75 h 137"/>
                <a:gd name="T16" fmla="*/ 60 w 131"/>
                <a:gd name="T17" fmla="*/ 103 h 137"/>
                <a:gd name="T18" fmla="*/ 60 w 131"/>
                <a:gd name="T19" fmla="*/ 89 h 137"/>
                <a:gd name="T20" fmla="*/ 57 w 131"/>
                <a:gd name="T21" fmla="*/ 85 h 137"/>
                <a:gd name="T22" fmla="*/ 65 w 131"/>
                <a:gd name="T23" fmla="*/ 79 h 137"/>
                <a:gd name="T24" fmla="*/ 73 w 131"/>
                <a:gd name="T25" fmla="*/ 85 h 137"/>
                <a:gd name="T26" fmla="*/ 70 w 131"/>
                <a:gd name="T27" fmla="*/ 89 h 137"/>
                <a:gd name="T28" fmla="*/ 71 w 131"/>
                <a:gd name="T29" fmla="*/ 103 h 137"/>
                <a:gd name="T30" fmla="*/ 89 w 131"/>
                <a:gd name="T31" fmla="*/ 75 h 137"/>
                <a:gd name="T32" fmla="*/ 92 w 131"/>
                <a:gd name="T33" fmla="*/ 75 h 137"/>
                <a:gd name="T34" fmla="*/ 123 w 131"/>
                <a:gd name="T35" fmla="*/ 97 h 137"/>
                <a:gd name="T36" fmla="*/ 131 w 131"/>
                <a:gd name="T37" fmla="*/ 137 h 137"/>
                <a:gd name="T38" fmla="*/ 0 w 131"/>
                <a:gd name="T39"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137">
                  <a:moveTo>
                    <a:pt x="94" y="29"/>
                  </a:moveTo>
                  <a:cubicBezTo>
                    <a:pt x="93" y="13"/>
                    <a:pt x="83" y="0"/>
                    <a:pt x="65" y="0"/>
                  </a:cubicBezTo>
                  <a:cubicBezTo>
                    <a:pt x="47" y="0"/>
                    <a:pt x="37" y="13"/>
                    <a:pt x="37" y="29"/>
                  </a:cubicBezTo>
                  <a:cubicBezTo>
                    <a:pt x="37" y="90"/>
                    <a:pt x="94" y="89"/>
                    <a:pt x="94" y="29"/>
                  </a:cubicBezTo>
                  <a:close/>
                  <a:moveTo>
                    <a:pt x="0" y="137"/>
                  </a:moveTo>
                  <a:cubicBezTo>
                    <a:pt x="0" y="123"/>
                    <a:pt x="1" y="108"/>
                    <a:pt x="7" y="97"/>
                  </a:cubicBezTo>
                  <a:cubicBezTo>
                    <a:pt x="13" y="85"/>
                    <a:pt x="25" y="75"/>
                    <a:pt x="39" y="75"/>
                  </a:cubicBezTo>
                  <a:cubicBezTo>
                    <a:pt x="41" y="75"/>
                    <a:pt x="41" y="75"/>
                    <a:pt x="41" y="75"/>
                  </a:cubicBezTo>
                  <a:cubicBezTo>
                    <a:pt x="60" y="103"/>
                    <a:pt x="60" y="103"/>
                    <a:pt x="60" y="103"/>
                  </a:cubicBezTo>
                  <a:cubicBezTo>
                    <a:pt x="60" y="89"/>
                    <a:pt x="60" y="89"/>
                    <a:pt x="60" y="89"/>
                  </a:cubicBezTo>
                  <a:cubicBezTo>
                    <a:pt x="57" y="85"/>
                    <a:pt x="57" y="85"/>
                    <a:pt x="57" y="85"/>
                  </a:cubicBezTo>
                  <a:cubicBezTo>
                    <a:pt x="65" y="79"/>
                    <a:pt x="65" y="79"/>
                    <a:pt x="65" y="79"/>
                  </a:cubicBezTo>
                  <a:cubicBezTo>
                    <a:pt x="73" y="85"/>
                    <a:pt x="73" y="85"/>
                    <a:pt x="73" y="85"/>
                  </a:cubicBezTo>
                  <a:cubicBezTo>
                    <a:pt x="70" y="89"/>
                    <a:pt x="70" y="89"/>
                    <a:pt x="70" y="89"/>
                  </a:cubicBezTo>
                  <a:cubicBezTo>
                    <a:pt x="71" y="103"/>
                    <a:pt x="71" y="103"/>
                    <a:pt x="71" y="103"/>
                  </a:cubicBezTo>
                  <a:cubicBezTo>
                    <a:pt x="89" y="75"/>
                    <a:pt x="89" y="75"/>
                    <a:pt x="89" y="75"/>
                  </a:cubicBezTo>
                  <a:cubicBezTo>
                    <a:pt x="92" y="75"/>
                    <a:pt x="92" y="75"/>
                    <a:pt x="92" y="75"/>
                  </a:cubicBezTo>
                  <a:cubicBezTo>
                    <a:pt x="106" y="75"/>
                    <a:pt x="117" y="85"/>
                    <a:pt x="123" y="97"/>
                  </a:cubicBezTo>
                  <a:cubicBezTo>
                    <a:pt x="129" y="108"/>
                    <a:pt x="131" y="123"/>
                    <a:pt x="131" y="137"/>
                  </a:cubicBezTo>
                  <a:cubicBezTo>
                    <a:pt x="0" y="137"/>
                    <a:pt x="0" y="137"/>
                    <a:pt x="0" y="137"/>
                  </a:cubicBezTo>
                  <a:close/>
                </a:path>
              </a:pathLst>
            </a:custGeom>
            <a:grpFill/>
            <a:ln>
              <a:solidFill>
                <a:schemeClr val="bg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97">
              <a:extLst>
                <a:ext uri="{FF2B5EF4-FFF2-40B4-BE49-F238E27FC236}">
                  <a16:creationId xmlns:a16="http://schemas.microsoft.com/office/drawing/2014/main" id="{0A60BA9C-4C66-4575-A30A-CC6F8B8F2B81}"/>
                </a:ext>
              </a:extLst>
            </p:cNvPr>
            <p:cNvSpPr>
              <a:spLocks noEditPoints="1"/>
            </p:cNvSpPr>
            <p:nvPr/>
          </p:nvSpPr>
          <p:spPr bwMode="auto">
            <a:xfrm>
              <a:off x="598125" y="5789406"/>
              <a:ext cx="123825" cy="130175"/>
            </a:xfrm>
            <a:custGeom>
              <a:avLst/>
              <a:gdLst>
                <a:gd name="T0" fmla="*/ 94 w 131"/>
                <a:gd name="T1" fmla="*/ 29 h 137"/>
                <a:gd name="T2" fmla="*/ 66 w 131"/>
                <a:gd name="T3" fmla="*/ 0 h 137"/>
                <a:gd name="T4" fmla="*/ 37 w 131"/>
                <a:gd name="T5" fmla="*/ 29 h 137"/>
                <a:gd name="T6" fmla="*/ 94 w 131"/>
                <a:gd name="T7" fmla="*/ 29 h 137"/>
                <a:gd name="T8" fmla="*/ 0 w 131"/>
                <a:gd name="T9" fmla="*/ 137 h 137"/>
                <a:gd name="T10" fmla="*/ 8 w 131"/>
                <a:gd name="T11" fmla="*/ 97 h 137"/>
                <a:gd name="T12" fmla="*/ 39 w 131"/>
                <a:gd name="T13" fmla="*/ 75 h 137"/>
                <a:gd name="T14" fmla="*/ 42 w 131"/>
                <a:gd name="T15" fmla="*/ 75 h 137"/>
                <a:gd name="T16" fmla="*/ 60 w 131"/>
                <a:gd name="T17" fmla="*/ 103 h 137"/>
                <a:gd name="T18" fmla="*/ 61 w 131"/>
                <a:gd name="T19" fmla="*/ 89 h 137"/>
                <a:gd name="T20" fmla="*/ 58 w 131"/>
                <a:gd name="T21" fmla="*/ 85 h 137"/>
                <a:gd name="T22" fmla="*/ 66 w 131"/>
                <a:gd name="T23" fmla="*/ 79 h 137"/>
                <a:gd name="T24" fmla="*/ 74 w 131"/>
                <a:gd name="T25" fmla="*/ 85 h 137"/>
                <a:gd name="T26" fmla="*/ 71 w 131"/>
                <a:gd name="T27" fmla="*/ 89 h 137"/>
                <a:gd name="T28" fmla="*/ 71 w 131"/>
                <a:gd name="T29" fmla="*/ 103 h 137"/>
                <a:gd name="T30" fmla="*/ 90 w 131"/>
                <a:gd name="T31" fmla="*/ 75 h 137"/>
                <a:gd name="T32" fmla="*/ 93 w 131"/>
                <a:gd name="T33" fmla="*/ 75 h 137"/>
                <a:gd name="T34" fmla="*/ 124 w 131"/>
                <a:gd name="T35" fmla="*/ 97 h 137"/>
                <a:gd name="T36" fmla="*/ 131 w 131"/>
                <a:gd name="T37" fmla="*/ 137 h 137"/>
                <a:gd name="T38" fmla="*/ 0 w 131"/>
                <a:gd name="T39"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137">
                  <a:moveTo>
                    <a:pt x="94" y="29"/>
                  </a:moveTo>
                  <a:cubicBezTo>
                    <a:pt x="94" y="13"/>
                    <a:pt x="83" y="0"/>
                    <a:pt x="66" y="0"/>
                  </a:cubicBezTo>
                  <a:cubicBezTo>
                    <a:pt x="47" y="0"/>
                    <a:pt x="38" y="13"/>
                    <a:pt x="37" y="29"/>
                  </a:cubicBezTo>
                  <a:cubicBezTo>
                    <a:pt x="37" y="90"/>
                    <a:pt x="95" y="89"/>
                    <a:pt x="94" y="29"/>
                  </a:cubicBezTo>
                  <a:close/>
                  <a:moveTo>
                    <a:pt x="0" y="137"/>
                  </a:moveTo>
                  <a:cubicBezTo>
                    <a:pt x="0" y="123"/>
                    <a:pt x="2" y="109"/>
                    <a:pt x="8" y="97"/>
                  </a:cubicBezTo>
                  <a:cubicBezTo>
                    <a:pt x="14" y="86"/>
                    <a:pt x="25" y="75"/>
                    <a:pt x="39" y="75"/>
                  </a:cubicBezTo>
                  <a:cubicBezTo>
                    <a:pt x="42" y="75"/>
                    <a:pt x="42" y="75"/>
                    <a:pt x="42" y="75"/>
                  </a:cubicBezTo>
                  <a:cubicBezTo>
                    <a:pt x="60" y="103"/>
                    <a:pt x="60" y="103"/>
                    <a:pt x="60" y="103"/>
                  </a:cubicBezTo>
                  <a:cubicBezTo>
                    <a:pt x="61" y="89"/>
                    <a:pt x="61" y="89"/>
                    <a:pt x="61" y="89"/>
                  </a:cubicBezTo>
                  <a:cubicBezTo>
                    <a:pt x="58" y="85"/>
                    <a:pt x="58" y="85"/>
                    <a:pt x="58" y="85"/>
                  </a:cubicBezTo>
                  <a:cubicBezTo>
                    <a:pt x="66" y="79"/>
                    <a:pt x="66" y="79"/>
                    <a:pt x="66" y="79"/>
                  </a:cubicBezTo>
                  <a:cubicBezTo>
                    <a:pt x="74" y="85"/>
                    <a:pt x="74" y="85"/>
                    <a:pt x="74" y="85"/>
                  </a:cubicBezTo>
                  <a:cubicBezTo>
                    <a:pt x="71" y="89"/>
                    <a:pt x="71" y="89"/>
                    <a:pt x="71" y="89"/>
                  </a:cubicBezTo>
                  <a:cubicBezTo>
                    <a:pt x="71" y="103"/>
                    <a:pt x="71" y="103"/>
                    <a:pt x="71" y="103"/>
                  </a:cubicBezTo>
                  <a:cubicBezTo>
                    <a:pt x="90" y="75"/>
                    <a:pt x="90" y="75"/>
                    <a:pt x="90" y="75"/>
                  </a:cubicBezTo>
                  <a:cubicBezTo>
                    <a:pt x="93" y="75"/>
                    <a:pt x="93" y="75"/>
                    <a:pt x="93" y="75"/>
                  </a:cubicBezTo>
                  <a:cubicBezTo>
                    <a:pt x="106" y="75"/>
                    <a:pt x="118" y="85"/>
                    <a:pt x="124" y="97"/>
                  </a:cubicBezTo>
                  <a:cubicBezTo>
                    <a:pt x="130" y="108"/>
                    <a:pt x="131" y="123"/>
                    <a:pt x="131" y="137"/>
                  </a:cubicBezTo>
                  <a:cubicBezTo>
                    <a:pt x="0" y="137"/>
                    <a:pt x="0" y="137"/>
                    <a:pt x="0" y="137"/>
                  </a:cubicBezTo>
                  <a:close/>
                </a:path>
              </a:pathLst>
            </a:custGeom>
            <a:grpFill/>
            <a:ln>
              <a:solidFill>
                <a:schemeClr val="bg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98">
              <a:extLst>
                <a:ext uri="{FF2B5EF4-FFF2-40B4-BE49-F238E27FC236}">
                  <a16:creationId xmlns:a16="http://schemas.microsoft.com/office/drawing/2014/main" id="{D7D138E5-7BBC-48EC-9D8D-C75EFE635965}"/>
                </a:ext>
              </a:extLst>
            </p:cNvPr>
            <p:cNvSpPr>
              <a:spLocks/>
            </p:cNvSpPr>
            <p:nvPr/>
          </p:nvSpPr>
          <p:spPr bwMode="auto">
            <a:xfrm>
              <a:off x="617175" y="5935456"/>
              <a:ext cx="87313" cy="74613"/>
            </a:xfrm>
            <a:custGeom>
              <a:avLst/>
              <a:gdLst>
                <a:gd name="T0" fmla="*/ 28 w 55"/>
                <a:gd name="T1" fmla="*/ 34 h 47"/>
                <a:gd name="T2" fmla="*/ 6 w 55"/>
                <a:gd name="T3" fmla="*/ 47 h 47"/>
                <a:gd name="T4" fmla="*/ 0 w 55"/>
                <a:gd name="T5" fmla="*/ 38 h 47"/>
                <a:gd name="T6" fmla="*/ 22 w 55"/>
                <a:gd name="T7" fmla="*/ 25 h 47"/>
                <a:gd name="T8" fmla="*/ 22 w 55"/>
                <a:gd name="T9" fmla="*/ 0 h 47"/>
                <a:gd name="T10" fmla="*/ 33 w 55"/>
                <a:gd name="T11" fmla="*/ 0 h 47"/>
                <a:gd name="T12" fmla="*/ 33 w 55"/>
                <a:gd name="T13" fmla="*/ 25 h 47"/>
                <a:gd name="T14" fmla="*/ 55 w 55"/>
                <a:gd name="T15" fmla="*/ 38 h 47"/>
                <a:gd name="T16" fmla="*/ 50 w 55"/>
                <a:gd name="T17" fmla="*/ 47 h 47"/>
                <a:gd name="T18" fmla="*/ 28 w 55"/>
                <a:gd name="T19" fmla="*/ 34 h 47"/>
                <a:gd name="T20" fmla="*/ 28 w 55"/>
                <a:gd name="T21" fmla="*/ 3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47">
                  <a:moveTo>
                    <a:pt x="28" y="34"/>
                  </a:moveTo>
                  <a:lnTo>
                    <a:pt x="6" y="47"/>
                  </a:lnTo>
                  <a:lnTo>
                    <a:pt x="0" y="38"/>
                  </a:lnTo>
                  <a:lnTo>
                    <a:pt x="22" y="25"/>
                  </a:lnTo>
                  <a:lnTo>
                    <a:pt x="22" y="0"/>
                  </a:lnTo>
                  <a:lnTo>
                    <a:pt x="33" y="0"/>
                  </a:lnTo>
                  <a:lnTo>
                    <a:pt x="33" y="25"/>
                  </a:lnTo>
                  <a:lnTo>
                    <a:pt x="55" y="38"/>
                  </a:lnTo>
                  <a:lnTo>
                    <a:pt x="50" y="47"/>
                  </a:lnTo>
                  <a:lnTo>
                    <a:pt x="28" y="34"/>
                  </a:lnTo>
                  <a:lnTo>
                    <a:pt x="28" y="34"/>
                  </a:lnTo>
                  <a:close/>
                </a:path>
              </a:pathLst>
            </a:custGeom>
            <a:grpFill/>
            <a:ln>
              <a:solidFill>
                <a:schemeClr val="bg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36" name="Gruppieren 1199">
            <a:extLst>
              <a:ext uri="{FF2B5EF4-FFF2-40B4-BE49-F238E27FC236}">
                <a16:creationId xmlns:a16="http://schemas.microsoft.com/office/drawing/2014/main" id="{57298067-ED68-4396-A624-5349E6BF8C4A}"/>
              </a:ext>
            </a:extLst>
          </p:cNvPr>
          <p:cNvGrpSpPr>
            <a:grpSpLocks noChangeAspect="1"/>
          </p:cNvGrpSpPr>
          <p:nvPr/>
        </p:nvGrpSpPr>
        <p:grpSpPr>
          <a:xfrm>
            <a:off x="3513770" y="7750715"/>
            <a:ext cx="871961" cy="789479"/>
            <a:chOff x="1553800" y="5773531"/>
            <a:chExt cx="352425" cy="319088"/>
          </a:xfrm>
          <a:noFill/>
        </p:grpSpPr>
        <p:sp>
          <p:nvSpPr>
            <p:cNvPr id="37" name="Freeform 107">
              <a:extLst>
                <a:ext uri="{FF2B5EF4-FFF2-40B4-BE49-F238E27FC236}">
                  <a16:creationId xmlns:a16="http://schemas.microsoft.com/office/drawing/2014/main" id="{EB9329A7-D8AA-47D1-AA85-081AE4185374}"/>
                </a:ext>
              </a:extLst>
            </p:cNvPr>
            <p:cNvSpPr>
              <a:spLocks noEditPoints="1"/>
            </p:cNvSpPr>
            <p:nvPr/>
          </p:nvSpPr>
          <p:spPr bwMode="auto">
            <a:xfrm>
              <a:off x="1674450" y="5795756"/>
              <a:ext cx="231775" cy="163513"/>
            </a:xfrm>
            <a:custGeom>
              <a:avLst/>
              <a:gdLst>
                <a:gd name="T0" fmla="*/ 239 w 246"/>
                <a:gd name="T1" fmla="*/ 24 h 174"/>
                <a:gd name="T2" fmla="*/ 239 w 246"/>
                <a:gd name="T3" fmla="*/ 170 h 174"/>
                <a:gd name="T4" fmla="*/ 239 w 246"/>
                <a:gd name="T5" fmla="*/ 174 h 174"/>
                <a:gd name="T6" fmla="*/ 235 w 246"/>
                <a:gd name="T7" fmla="*/ 174 h 174"/>
                <a:gd name="T8" fmla="*/ 10 w 246"/>
                <a:gd name="T9" fmla="*/ 174 h 174"/>
                <a:gd name="T10" fmla="*/ 6 w 246"/>
                <a:gd name="T11" fmla="*/ 174 h 174"/>
                <a:gd name="T12" fmla="*/ 6 w 246"/>
                <a:gd name="T13" fmla="*/ 170 h 174"/>
                <a:gd name="T14" fmla="*/ 6 w 246"/>
                <a:gd name="T15" fmla="*/ 116 h 174"/>
                <a:gd name="T16" fmla="*/ 8 w 246"/>
                <a:gd name="T17" fmla="*/ 118 h 174"/>
                <a:gd name="T18" fmla="*/ 15 w 246"/>
                <a:gd name="T19" fmla="*/ 121 h 174"/>
                <a:gd name="T20" fmla="*/ 15 w 246"/>
                <a:gd name="T21" fmla="*/ 165 h 174"/>
                <a:gd name="T22" fmla="*/ 230 w 246"/>
                <a:gd name="T23" fmla="*/ 165 h 174"/>
                <a:gd name="T24" fmla="*/ 230 w 246"/>
                <a:gd name="T25" fmla="*/ 24 h 174"/>
                <a:gd name="T26" fmla="*/ 239 w 246"/>
                <a:gd name="T27" fmla="*/ 24 h 174"/>
                <a:gd name="T28" fmla="*/ 50 w 246"/>
                <a:gd name="T29" fmla="*/ 130 h 174"/>
                <a:gd name="T30" fmla="*/ 90 w 246"/>
                <a:gd name="T31" fmla="*/ 110 h 174"/>
                <a:gd name="T32" fmla="*/ 118 w 246"/>
                <a:gd name="T33" fmla="*/ 115 h 174"/>
                <a:gd name="T34" fmla="*/ 150 w 246"/>
                <a:gd name="T35" fmla="*/ 61 h 174"/>
                <a:gd name="T36" fmla="*/ 183 w 246"/>
                <a:gd name="T37" fmla="*/ 78 h 174"/>
                <a:gd name="T38" fmla="*/ 209 w 246"/>
                <a:gd name="T39" fmla="*/ 64 h 174"/>
                <a:gd name="T40" fmla="*/ 214 w 246"/>
                <a:gd name="T41" fmla="*/ 75 h 174"/>
                <a:gd name="T42" fmla="*/ 183 w 246"/>
                <a:gd name="T43" fmla="*/ 92 h 174"/>
                <a:gd name="T44" fmla="*/ 154 w 246"/>
                <a:gd name="T45" fmla="*/ 77 h 174"/>
                <a:gd name="T46" fmla="*/ 124 w 246"/>
                <a:gd name="T47" fmla="*/ 128 h 174"/>
                <a:gd name="T48" fmla="*/ 92 w 246"/>
                <a:gd name="T49" fmla="*/ 122 h 174"/>
                <a:gd name="T50" fmla="*/ 55 w 246"/>
                <a:gd name="T51" fmla="*/ 141 h 174"/>
                <a:gd name="T52" fmla="*/ 50 w 246"/>
                <a:gd name="T53" fmla="*/ 130 h 174"/>
                <a:gd name="T54" fmla="*/ 0 w 246"/>
                <a:gd name="T55" fmla="*/ 0 h 174"/>
                <a:gd name="T56" fmla="*/ 246 w 246"/>
                <a:gd name="T57" fmla="*/ 0 h 174"/>
                <a:gd name="T58" fmla="*/ 246 w 246"/>
                <a:gd name="T59" fmla="*/ 19 h 174"/>
                <a:gd name="T60" fmla="*/ 0 w 246"/>
                <a:gd name="T61" fmla="*/ 19 h 174"/>
                <a:gd name="T62" fmla="*/ 0 w 246"/>
                <a:gd name="T63" fmla="*/ 0 h 174"/>
                <a:gd name="T64" fmla="*/ 6 w 246"/>
                <a:gd name="T65" fmla="*/ 63 h 174"/>
                <a:gd name="T66" fmla="*/ 6 w 246"/>
                <a:gd name="T67" fmla="*/ 24 h 174"/>
                <a:gd name="T68" fmla="*/ 15 w 246"/>
                <a:gd name="T69" fmla="*/ 24 h 174"/>
                <a:gd name="T70" fmla="*/ 15 w 246"/>
                <a:gd name="T71" fmla="*/ 70 h 174"/>
                <a:gd name="T72" fmla="*/ 6 w 246"/>
                <a:gd name="T73" fmla="*/ 6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6" h="174">
                  <a:moveTo>
                    <a:pt x="239" y="24"/>
                  </a:moveTo>
                  <a:cubicBezTo>
                    <a:pt x="239" y="170"/>
                    <a:pt x="239" y="170"/>
                    <a:pt x="239" y="170"/>
                  </a:cubicBezTo>
                  <a:cubicBezTo>
                    <a:pt x="239" y="174"/>
                    <a:pt x="239" y="174"/>
                    <a:pt x="239" y="174"/>
                  </a:cubicBezTo>
                  <a:cubicBezTo>
                    <a:pt x="235" y="174"/>
                    <a:pt x="235" y="174"/>
                    <a:pt x="235" y="174"/>
                  </a:cubicBezTo>
                  <a:cubicBezTo>
                    <a:pt x="10" y="174"/>
                    <a:pt x="10" y="174"/>
                    <a:pt x="10" y="174"/>
                  </a:cubicBezTo>
                  <a:cubicBezTo>
                    <a:pt x="6" y="174"/>
                    <a:pt x="6" y="174"/>
                    <a:pt x="6" y="174"/>
                  </a:cubicBezTo>
                  <a:cubicBezTo>
                    <a:pt x="6" y="170"/>
                    <a:pt x="6" y="170"/>
                    <a:pt x="6" y="170"/>
                  </a:cubicBezTo>
                  <a:cubicBezTo>
                    <a:pt x="6" y="116"/>
                    <a:pt x="6" y="116"/>
                    <a:pt x="6" y="116"/>
                  </a:cubicBezTo>
                  <a:cubicBezTo>
                    <a:pt x="8" y="118"/>
                    <a:pt x="8" y="118"/>
                    <a:pt x="8" y="118"/>
                  </a:cubicBezTo>
                  <a:cubicBezTo>
                    <a:pt x="10" y="120"/>
                    <a:pt x="12" y="121"/>
                    <a:pt x="15" y="121"/>
                  </a:cubicBezTo>
                  <a:cubicBezTo>
                    <a:pt x="15" y="165"/>
                    <a:pt x="15" y="165"/>
                    <a:pt x="15" y="165"/>
                  </a:cubicBezTo>
                  <a:cubicBezTo>
                    <a:pt x="230" y="165"/>
                    <a:pt x="230" y="165"/>
                    <a:pt x="230" y="165"/>
                  </a:cubicBezTo>
                  <a:cubicBezTo>
                    <a:pt x="230" y="24"/>
                    <a:pt x="230" y="24"/>
                    <a:pt x="230" y="24"/>
                  </a:cubicBezTo>
                  <a:cubicBezTo>
                    <a:pt x="239" y="24"/>
                    <a:pt x="239" y="24"/>
                    <a:pt x="239" y="24"/>
                  </a:cubicBezTo>
                  <a:close/>
                  <a:moveTo>
                    <a:pt x="50" y="130"/>
                  </a:moveTo>
                  <a:cubicBezTo>
                    <a:pt x="90" y="110"/>
                    <a:pt x="90" y="110"/>
                    <a:pt x="90" y="110"/>
                  </a:cubicBezTo>
                  <a:cubicBezTo>
                    <a:pt x="118" y="115"/>
                    <a:pt x="118" y="115"/>
                    <a:pt x="118" y="115"/>
                  </a:cubicBezTo>
                  <a:cubicBezTo>
                    <a:pt x="150" y="61"/>
                    <a:pt x="150" y="61"/>
                    <a:pt x="150" y="61"/>
                  </a:cubicBezTo>
                  <a:cubicBezTo>
                    <a:pt x="183" y="78"/>
                    <a:pt x="183" y="78"/>
                    <a:pt x="183" y="78"/>
                  </a:cubicBezTo>
                  <a:cubicBezTo>
                    <a:pt x="209" y="64"/>
                    <a:pt x="209" y="64"/>
                    <a:pt x="209" y="64"/>
                  </a:cubicBezTo>
                  <a:cubicBezTo>
                    <a:pt x="214" y="75"/>
                    <a:pt x="214" y="75"/>
                    <a:pt x="214" y="75"/>
                  </a:cubicBezTo>
                  <a:cubicBezTo>
                    <a:pt x="183" y="92"/>
                    <a:pt x="183" y="92"/>
                    <a:pt x="183" y="92"/>
                  </a:cubicBezTo>
                  <a:cubicBezTo>
                    <a:pt x="154" y="77"/>
                    <a:pt x="154" y="77"/>
                    <a:pt x="154" y="77"/>
                  </a:cubicBezTo>
                  <a:cubicBezTo>
                    <a:pt x="124" y="128"/>
                    <a:pt x="124" y="128"/>
                    <a:pt x="124" y="128"/>
                  </a:cubicBezTo>
                  <a:cubicBezTo>
                    <a:pt x="92" y="122"/>
                    <a:pt x="92" y="122"/>
                    <a:pt x="92" y="122"/>
                  </a:cubicBezTo>
                  <a:cubicBezTo>
                    <a:pt x="55" y="141"/>
                    <a:pt x="55" y="141"/>
                    <a:pt x="55" y="141"/>
                  </a:cubicBezTo>
                  <a:cubicBezTo>
                    <a:pt x="50" y="130"/>
                    <a:pt x="50" y="130"/>
                    <a:pt x="50" y="130"/>
                  </a:cubicBezTo>
                  <a:close/>
                  <a:moveTo>
                    <a:pt x="0" y="0"/>
                  </a:moveTo>
                  <a:cubicBezTo>
                    <a:pt x="246" y="0"/>
                    <a:pt x="246" y="0"/>
                    <a:pt x="246" y="0"/>
                  </a:cubicBezTo>
                  <a:cubicBezTo>
                    <a:pt x="246" y="19"/>
                    <a:pt x="246" y="19"/>
                    <a:pt x="246" y="19"/>
                  </a:cubicBezTo>
                  <a:cubicBezTo>
                    <a:pt x="0" y="19"/>
                    <a:pt x="0" y="19"/>
                    <a:pt x="0" y="19"/>
                  </a:cubicBezTo>
                  <a:cubicBezTo>
                    <a:pt x="0" y="0"/>
                    <a:pt x="0" y="0"/>
                    <a:pt x="0" y="0"/>
                  </a:cubicBezTo>
                  <a:close/>
                  <a:moveTo>
                    <a:pt x="6" y="63"/>
                  </a:moveTo>
                  <a:cubicBezTo>
                    <a:pt x="6" y="24"/>
                    <a:pt x="6" y="24"/>
                    <a:pt x="6" y="24"/>
                  </a:cubicBezTo>
                  <a:cubicBezTo>
                    <a:pt x="15" y="24"/>
                    <a:pt x="15" y="24"/>
                    <a:pt x="15" y="24"/>
                  </a:cubicBezTo>
                  <a:cubicBezTo>
                    <a:pt x="15" y="70"/>
                    <a:pt x="15" y="70"/>
                    <a:pt x="15" y="70"/>
                  </a:cubicBezTo>
                  <a:cubicBezTo>
                    <a:pt x="6" y="63"/>
                    <a:pt x="6" y="63"/>
                    <a:pt x="6" y="63"/>
                  </a:cubicBezTo>
                  <a:close/>
                </a:path>
              </a:pathLst>
            </a:custGeom>
            <a:grpFill/>
            <a:ln>
              <a:solidFill>
                <a:schemeClr val="bg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108">
              <a:extLst>
                <a:ext uri="{FF2B5EF4-FFF2-40B4-BE49-F238E27FC236}">
                  <a16:creationId xmlns:a16="http://schemas.microsoft.com/office/drawing/2014/main" id="{1BE373C6-44BE-4EA6-8D7E-9685AC4E221B}"/>
                </a:ext>
              </a:extLst>
            </p:cNvPr>
            <p:cNvSpPr>
              <a:spLocks noEditPoints="1"/>
            </p:cNvSpPr>
            <p:nvPr/>
          </p:nvSpPr>
          <p:spPr bwMode="auto">
            <a:xfrm>
              <a:off x="1553800" y="5773531"/>
              <a:ext cx="200025" cy="319088"/>
            </a:xfrm>
            <a:custGeom>
              <a:avLst/>
              <a:gdLst>
                <a:gd name="T0" fmla="*/ 96 w 211"/>
                <a:gd name="T1" fmla="*/ 29 h 337"/>
                <a:gd name="T2" fmla="*/ 69 w 211"/>
                <a:gd name="T3" fmla="*/ 0 h 337"/>
                <a:gd name="T4" fmla="*/ 42 w 211"/>
                <a:gd name="T5" fmla="*/ 29 h 337"/>
                <a:gd name="T6" fmla="*/ 69 w 211"/>
                <a:gd name="T7" fmla="*/ 72 h 337"/>
                <a:gd name="T8" fmla="*/ 96 w 211"/>
                <a:gd name="T9" fmla="*/ 29 h 337"/>
                <a:gd name="T10" fmla="*/ 124 w 211"/>
                <a:gd name="T11" fmla="*/ 87 h 337"/>
                <a:gd name="T12" fmla="*/ 152 w 211"/>
                <a:gd name="T13" fmla="*/ 108 h 337"/>
                <a:gd name="T14" fmla="*/ 195 w 211"/>
                <a:gd name="T15" fmla="*/ 104 h 337"/>
                <a:gd name="T16" fmla="*/ 210 w 211"/>
                <a:gd name="T17" fmla="*/ 116 h 337"/>
                <a:gd name="T18" fmla="*/ 198 w 211"/>
                <a:gd name="T19" fmla="*/ 131 h 337"/>
                <a:gd name="T20" fmla="*/ 150 w 211"/>
                <a:gd name="T21" fmla="*/ 137 h 337"/>
                <a:gd name="T22" fmla="*/ 139 w 211"/>
                <a:gd name="T23" fmla="*/ 134 h 337"/>
                <a:gd name="T24" fmla="*/ 110 w 211"/>
                <a:gd name="T25" fmla="*/ 112 h 337"/>
                <a:gd name="T26" fmla="*/ 110 w 211"/>
                <a:gd name="T27" fmla="*/ 211 h 337"/>
                <a:gd name="T28" fmla="*/ 108 w 211"/>
                <a:gd name="T29" fmla="*/ 311 h 337"/>
                <a:gd name="T30" fmla="*/ 71 w 211"/>
                <a:gd name="T31" fmla="*/ 325 h 337"/>
                <a:gd name="T32" fmla="*/ 71 w 211"/>
                <a:gd name="T33" fmla="*/ 202 h 337"/>
                <a:gd name="T34" fmla="*/ 69 w 211"/>
                <a:gd name="T35" fmla="*/ 201 h 337"/>
                <a:gd name="T36" fmla="*/ 67 w 211"/>
                <a:gd name="T37" fmla="*/ 202 h 337"/>
                <a:gd name="T38" fmla="*/ 67 w 211"/>
                <a:gd name="T39" fmla="*/ 325 h 337"/>
                <a:gd name="T40" fmla="*/ 29 w 211"/>
                <a:gd name="T41" fmla="*/ 311 h 337"/>
                <a:gd name="T42" fmla="*/ 27 w 211"/>
                <a:gd name="T43" fmla="*/ 211 h 337"/>
                <a:gd name="T44" fmla="*/ 27 w 211"/>
                <a:gd name="T45" fmla="*/ 134 h 337"/>
                <a:gd name="T46" fmla="*/ 28 w 211"/>
                <a:gd name="T47" fmla="*/ 118 h 337"/>
                <a:gd name="T48" fmla="*/ 32 w 211"/>
                <a:gd name="T49" fmla="*/ 103 h 337"/>
                <a:gd name="T50" fmla="*/ 23 w 211"/>
                <a:gd name="T51" fmla="*/ 134 h 337"/>
                <a:gd name="T52" fmla="*/ 23 w 211"/>
                <a:gd name="T53" fmla="*/ 208 h 337"/>
                <a:gd name="T54" fmla="*/ 1 w 211"/>
                <a:gd name="T55" fmla="*/ 199 h 337"/>
                <a:gd name="T56" fmla="*/ 1 w 211"/>
                <a:gd name="T57" fmla="*/ 142 h 337"/>
                <a:gd name="T58" fmla="*/ 9 w 211"/>
                <a:gd name="T59" fmla="*/ 96 h 337"/>
                <a:gd name="T60" fmla="*/ 41 w 211"/>
                <a:gd name="T61" fmla="*/ 73 h 337"/>
                <a:gd name="T62" fmla="*/ 46 w 211"/>
                <a:gd name="T63" fmla="*/ 73 h 337"/>
                <a:gd name="T64" fmla="*/ 64 w 211"/>
                <a:gd name="T65" fmla="*/ 99 h 337"/>
                <a:gd name="T66" fmla="*/ 64 w 211"/>
                <a:gd name="T67" fmla="*/ 86 h 337"/>
                <a:gd name="T68" fmla="*/ 61 w 211"/>
                <a:gd name="T69" fmla="*/ 82 h 337"/>
                <a:gd name="T70" fmla="*/ 69 w 211"/>
                <a:gd name="T71" fmla="*/ 77 h 337"/>
                <a:gd name="T72" fmla="*/ 69 w 211"/>
                <a:gd name="T73" fmla="*/ 77 h 337"/>
                <a:gd name="T74" fmla="*/ 76 w 211"/>
                <a:gd name="T75" fmla="*/ 82 h 337"/>
                <a:gd name="T76" fmla="*/ 73 w 211"/>
                <a:gd name="T77" fmla="*/ 86 h 337"/>
                <a:gd name="T78" fmla="*/ 74 w 211"/>
                <a:gd name="T79" fmla="*/ 99 h 337"/>
                <a:gd name="T80" fmla="*/ 91 w 211"/>
                <a:gd name="T81" fmla="*/ 73 h 337"/>
                <a:gd name="T82" fmla="*/ 124 w 211"/>
                <a:gd name="T83" fmla="*/ 8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1" h="337">
                  <a:moveTo>
                    <a:pt x="96" y="29"/>
                  </a:moveTo>
                  <a:cubicBezTo>
                    <a:pt x="95" y="13"/>
                    <a:pt x="86" y="0"/>
                    <a:pt x="69" y="0"/>
                  </a:cubicBezTo>
                  <a:cubicBezTo>
                    <a:pt x="52" y="0"/>
                    <a:pt x="42" y="13"/>
                    <a:pt x="42" y="29"/>
                  </a:cubicBezTo>
                  <a:cubicBezTo>
                    <a:pt x="41" y="57"/>
                    <a:pt x="55" y="72"/>
                    <a:pt x="69" y="72"/>
                  </a:cubicBezTo>
                  <a:cubicBezTo>
                    <a:pt x="83" y="72"/>
                    <a:pt x="96" y="57"/>
                    <a:pt x="96" y="29"/>
                  </a:cubicBezTo>
                  <a:close/>
                  <a:moveTo>
                    <a:pt x="124" y="87"/>
                  </a:moveTo>
                  <a:cubicBezTo>
                    <a:pt x="152" y="108"/>
                    <a:pt x="152" y="108"/>
                    <a:pt x="152" y="108"/>
                  </a:cubicBezTo>
                  <a:cubicBezTo>
                    <a:pt x="195" y="104"/>
                    <a:pt x="195" y="104"/>
                    <a:pt x="195" y="104"/>
                  </a:cubicBezTo>
                  <a:cubicBezTo>
                    <a:pt x="203" y="103"/>
                    <a:pt x="210" y="109"/>
                    <a:pt x="210" y="116"/>
                  </a:cubicBezTo>
                  <a:cubicBezTo>
                    <a:pt x="211" y="124"/>
                    <a:pt x="206" y="131"/>
                    <a:pt x="198" y="131"/>
                  </a:cubicBezTo>
                  <a:cubicBezTo>
                    <a:pt x="150" y="137"/>
                    <a:pt x="150" y="137"/>
                    <a:pt x="150" y="137"/>
                  </a:cubicBezTo>
                  <a:cubicBezTo>
                    <a:pt x="146" y="137"/>
                    <a:pt x="142" y="136"/>
                    <a:pt x="139" y="134"/>
                  </a:cubicBezTo>
                  <a:cubicBezTo>
                    <a:pt x="110" y="112"/>
                    <a:pt x="110" y="112"/>
                    <a:pt x="110" y="112"/>
                  </a:cubicBezTo>
                  <a:cubicBezTo>
                    <a:pt x="110" y="211"/>
                    <a:pt x="110" y="211"/>
                    <a:pt x="110" y="211"/>
                  </a:cubicBezTo>
                  <a:cubicBezTo>
                    <a:pt x="108" y="311"/>
                    <a:pt x="108" y="311"/>
                    <a:pt x="108" y="311"/>
                  </a:cubicBezTo>
                  <a:cubicBezTo>
                    <a:pt x="108" y="331"/>
                    <a:pt x="83" y="337"/>
                    <a:pt x="71" y="325"/>
                  </a:cubicBezTo>
                  <a:cubicBezTo>
                    <a:pt x="71" y="202"/>
                    <a:pt x="71" y="202"/>
                    <a:pt x="71" y="202"/>
                  </a:cubicBezTo>
                  <a:cubicBezTo>
                    <a:pt x="71" y="201"/>
                    <a:pt x="70" y="201"/>
                    <a:pt x="69" y="201"/>
                  </a:cubicBezTo>
                  <a:cubicBezTo>
                    <a:pt x="68" y="201"/>
                    <a:pt x="67" y="201"/>
                    <a:pt x="67" y="202"/>
                  </a:cubicBezTo>
                  <a:cubicBezTo>
                    <a:pt x="67" y="325"/>
                    <a:pt x="67" y="325"/>
                    <a:pt x="67" y="325"/>
                  </a:cubicBezTo>
                  <a:cubicBezTo>
                    <a:pt x="54" y="337"/>
                    <a:pt x="29" y="331"/>
                    <a:pt x="29" y="311"/>
                  </a:cubicBezTo>
                  <a:cubicBezTo>
                    <a:pt x="27" y="211"/>
                    <a:pt x="27" y="211"/>
                    <a:pt x="27" y="211"/>
                  </a:cubicBezTo>
                  <a:cubicBezTo>
                    <a:pt x="27" y="134"/>
                    <a:pt x="27" y="134"/>
                    <a:pt x="27" y="134"/>
                  </a:cubicBezTo>
                  <a:cubicBezTo>
                    <a:pt x="27" y="128"/>
                    <a:pt x="28" y="123"/>
                    <a:pt x="28" y="118"/>
                  </a:cubicBezTo>
                  <a:cubicBezTo>
                    <a:pt x="29" y="113"/>
                    <a:pt x="30" y="108"/>
                    <a:pt x="32" y="103"/>
                  </a:cubicBezTo>
                  <a:cubicBezTo>
                    <a:pt x="33" y="97"/>
                    <a:pt x="23" y="110"/>
                    <a:pt x="23" y="134"/>
                  </a:cubicBezTo>
                  <a:cubicBezTo>
                    <a:pt x="23" y="208"/>
                    <a:pt x="23" y="208"/>
                    <a:pt x="23" y="208"/>
                  </a:cubicBezTo>
                  <a:cubicBezTo>
                    <a:pt x="15" y="211"/>
                    <a:pt x="0" y="207"/>
                    <a:pt x="1" y="199"/>
                  </a:cubicBezTo>
                  <a:cubicBezTo>
                    <a:pt x="1" y="175"/>
                    <a:pt x="1" y="166"/>
                    <a:pt x="1" y="142"/>
                  </a:cubicBezTo>
                  <a:cubicBezTo>
                    <a:pt x="1" y="126"/>
                    <a:pt x="2" y="109"/>
                    <a:pt x="9" y="96"/>
                  </a:cubicBezTo>
                  <a:cubicBezTo>
                    <a:pt x="15" y="84"/>
                    <a:pt x="27" y="73"/>
                    <a:pt x="41" y="73"/>
                  </a:cubicBezTo>
                  <a:cubicBezTo>
                    <a:pt x="46" y="73"/>
                    <a:pt x="46" y="73"/>
                    <a:pt x="46" y="73"/>
                  </a:cubicBezTo>
                  <a:cubicBezTo>
                    <a:pt x="64" y="99"/>
                    <a:pt x="64" y="99"/>
                    <a:pt x="64" y="99"/>
                  </a:cubicBezTo>
                  <a:cubicBezTo>
                    <a:pt x="64" y="86"/>
                    <a:pt x="64" y="86"/>
                    <a:pt x="64" y="86"/>
                  </a:cubicBezTo>
                  <a:cubicBezTo>
                    <a:pt x="61" y="82"/>
                    <a:pt x="61" y="82"/>
                    <a:pt x="61" y="82"/>
                  </a:cubicBezTo>
                  <a:cubicBezTo>
                    <a:pt x="69" y="77"/>
                    <a:pt x="69" y="77"/>
                    <a:pt x="69" y="77"/>
                  </a:cubicBezTo>
                  <a:cubicBezTo>
                    <a:pt x="69" y="77"/>
                    <a:pt x="69" y="77"/>
                    <a:pt x="69" y="77"/>
                  </a:cubicBezTo>
                  <a:cubicBezTo>
                    <a:pt x="76" y="82"/>
                    <a:pt x="76" y="82"/>
                    <a:pt x="76" y="82"/>
                  </a:cubicBezTo>
                  <a:cubicBezTo>
                    <a:pt x="73" y="86"/>
                    <a:pt x="73" y="86"/>
                    <a:pt x="73" y="86"/>
                  </a:cubicBezTo>
                  <a:cubicBezTo>
                    <a:pt x="74" y="99"/>
                    <a:pt x="74" y="99"/>
                    <a:pt x="74" y="99"/>
                  </a:cubicBezTo>
                  <a:cubicBezTo>
                    <a:pt x="91" y="73"/>
                    <a:pt x="91" y="73"/>
                    <a:pt x="91" y="73"/>
                  </a:cubicBezTo>
                  <a:cubicBezTo>
                    <a:pt x="108" y="73"/>
                    <a:pt x="109" y="76"/>
                    <a:pt x="124" y="87"/>
                  </a:cubicBezTo>
                  <a:close/>
                </a:path>
              </a:pathLst>
            </a:custGeom>
            <a:grpFill/>
            <a:ln>
              <a:solidFill>
                <a:schemeClr val="bg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40" name="Freeform 66">
            <a:extLst>
              <a:ext uri="{FF2B5EF4-FFF2-40B4-BE49-F238E27FC236}">
                <a16:creationId xmlns:a16="http://schemas.microsoft.com/office/drawing/2014/main" id="{A7E9FED2-8A08-4CC0-9DAF-E64A57175455}"/>
              </a:ext>
            </a:extLst>
          </p:cNvPr>
          <p:cNvSpPr>
            <a:spLocks noEditPoints="1"/>
          </p:cNvSpPr>
          <p:nvPr/>
        </p:nvSpPr>
        <p:spPr bwMode="auto">
          <a:xfrm>
            <a:off x="3705757" y="10191486"/>
            <a:ext cx="617628" cy="566534"/>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solidFill>
              <a:schemeClr val="accent3"/>
            </a:solidFill>
            <a:round/>
            <a:headEnd/>
            <a:tailEnd/>
          </a:ln>
        </p:spPr>
        <p:txBody>
          <a:bodyPr vert="horz" wrap="square" lIns="182880" tIns="91440" rIns="182880" bIns="91440" numCol="1" anchor="t" anchorCtr="0" compatLnSpc="1">
            <a:prstTxWarp prst="textNoShape">
              <a:avLst/>
            </a:prstTxWarp>
          </a:bodyPr>
          <a:lstStyle/>
          <a:p>
            <a:pPr defTabSz="1828800" hangingPunct="1"/>
            <a:endParaRPr lang="en-US" sz="3600" kern="1200" dirty="0">
              <a:solidFill>
                <a:srgbClr val="000000">
                  <a:lumMod val="75000"/>
                  <a:lumOff val="2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44038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a:off x="3185406" y="9164468"/>
            <a:ext cx="1676400" cy="1108364"/>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r>
              <a:rPr lang="en-US" sz="4000" b="1" kern="1200" dirty="0">
                <a:ln>
                  <a:solidFill>
                    <a:srgbClr val="003366"/>
                  </a:solidFill>
                </a:ln>
                <a:solidFill>
                  <a:srgbClr val="FFFFFF"/>
                </a:solidFill>
                <a:latin typeface="Arial"/>
              </a:rPr>
              <a:t>04</a:t>
            </a:r>
          </a:p>
        </p:txBody>
      </p:sp>
      <p:sp>
        <p:nvSpPr>
          <p:cNvPr id="70" name="Rectangle 69"/>
          <p:cNvSpPr/>
          <p:nvPr/>
        </p:nvSpPr>
        <p:spPr>
          <a:xfrm>
            <a:off x="3185406" y="7324104"/>
            <a:ext cx="1676400" cy="1108364"/>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r>
              <a:rPr lang="en-US" sz="4000" b="1" kern="1200" dirty="0">
                <a:ln>
                  <a:solidFill>
                    <a:srgbClr val="003366"/>
                  </a:solidFill>
                </a:ln>
                <a:solidFill>
                  <a:srgbClr val="FFFFFF"/>
                </a:solidFill>
                <a:latin typeface="Arial"/>
              </a:rPr>
              <a:t>03</a:t>
            </a:r>
          </a:p>
        </p:txBody>
      </p:sp>
      <p:sp>
        <p:nvSpPr>
          <p:cNvPr id="64" name="Rectangle 63"/>
          <p:cNvSpPr/>
          <p:nvPr/>
        </p:nvSpPr>
        <p:spPr>
          <a:xfrm>
            <a:off x="3185406" y="5407724"/>
            <a:ext cx="1676400" cy="1108364"/>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r>
              <a:rPr lang="en-US" sz="4000" b="1" kern="1200" dirty="0">
                <a:ln>
                  <a:solidFill>
                    <a:srgbClr val="003366"/>
                  </a:solidFill>
                </a:ln>
                <a:solidFill>
                  <a:srgbClr val="FFFFFF"/>
                </a:solidFill>
                <a:latin typeface="Arial"/>
              </a:rPr>
              <a:t>02</a:t>
            </a:r>
          </a:p>
        </p:txBody>
      </p:sp>
      <p:sp>
        <p:nvSpPr>
          <p:cNvPr id="58" name="Rectangle 57"/>
          <p:cNvSpPr/>
          <p:nvPr/>
        </p:nvSpPr>
        <p:spPr>
          <a:xfrm>
            <a:off x="3185406" y="3576762"/>
            <a:ext cx="1676400" cy="1108364"/>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r>
              <a:rPr lang="en-US" sz="4000" b="1" kern="1200" dirty="0">
                <a:ln>
                  <a:solidFill>
                    <a:srgbClr val="003366"/>
                  </a:solidFill>
                </a:ln>
                <a:solidFill>
                  <a:srgbClr val="FFFFFF"/>
                </a:solidFill>
              </a:rPr>
              <a:t>01</a:t>
            </a:r>
          </a:p>
        </p:txBody>
      </p:sp>
      <p:sp>
        <p:nvSpPr>
          <p:cNvPr id="46" name="Title 36"/>
          <p:cNvSpPr>
            <a:spLocks noGrp="1"/>
          </p:cNvSpPr>
          <p:nvPr>
            <p:ph type="title"/>
          </p:nvPr>
        </p:nvSpPr>
        <p:spPr/>
        <p:txBody>
          <a:bodyPr/>
          <a:lstStyle/>
          <a:p>
            <a:r>
              <a:rPr lang="en-US" dirty="0"/>
              <a:t>WHO Can petition to put a company into examinership</a:t>
            </a:r>
          </a:p>
        </p:txBody>
      </p:sp>
      <p:sp>
        <p:nvSpPr>
          <p:cNvPr id="18" name="Slide Number Placeholder 5">
            <a:extLst>
              <a:ext uri="{FF2B5EF4-FFF2-40B4-BE49-F238E27FC236}">
                <a16:creationId xmlns:a16="http://schemas.microsoft.com/office/drawing/2014/main" id="{2B01E574-DAF3-974A-98A8-40673910E3A3}"/>
              </a:ext>
            </a:extLst>
          </p:cNvPr>
          <p:cNvSpPr>
            <a:spLocks noGrp="1"/>
          </p:cNvSpPr>
          <p:nvPr>
            <p:ph type="sldNum" sz="quarter" idx="12"/>
          </p:nvPr>
        </p:nvSpPr>
        <p:spPr/>
        <p:txBody>
          <a:bodyPr/>
          <a:lstStyle/>
          <a:p>
            <a:pPr defTabSz="1828800" hangingPunct="1"/>
            <a:fld id="{633758F2-4398-4592-A0DE-9A6421C9464F}" type="slidenum">
              <a:rPr lang="en-GB" kern="1200">
                <a:solidFill>
                  <a:srgbClr val="AA9C8F"/>
                </a:solidFill>
                <a:latin typeface="Arial"/>
              </a:rPr>
              <a:pPr defTabSz="1828800" hangingPunct="1"/>
              <a:t>32</a:t>
            </a:fld>
            <a:endParaRPr lang="en-GB" kern="1200">
              <a:solidFill>
                <a:srgbClr val="AA9C8F"/>
              </a:solidFill>
              <a:latin typeface="Arial"/>
            </a:endParaRPr>
          </a:p>
        </p:txBody>
      </p:sp>
      <p:sp>
        <p:nvSpPr>
          <p:cNvPr id="55" name="Rectangle 54"/>
          <p:cNvSpPr/>
          <p:nvPr/>
        </p:nvSpPr>
        <p:spPr>
          <a:xfrm>
            <a:off x="5227566" y="3561664"/>
            <a:ext cx="10820400" cy="1108364"/>
          </a:xfrm>
          <a:prstGeom prst="rect">
            <a:avLst/>
          </a:prstGeom>
          <a:solidFill>
            <a:schemeClr val="bg1"/>
          </a:solidFill>
          <a:ln>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r>
              <a:rPr lang="en-US" sz="3200" b="1" kern="1200" dirty="0">
                <a:solidFill>
                  <a:srgbClr val="003366"/>
                </a:solidFill>
                <a:latin typeface="Arial" panose="020B0604020202020204" pitchFamily="34" charset="0"/>
                <a:cs typeface="Arial" panose="020B0604020202020204" pitchFamily="34" charset="0"/>
              </a:rPr>
              <a:t>The Company and its Directors</a:t>
            </a:r>
          </a:p>
        </p:txBody>
      </p:sp>
      <p:sp>
        <p:nvSpPr>
          <p:cNvPr id="61" name="Rectangle 60"/>
          <p:cNvSpPr/>
          <p:nvPr/>
        </p:nvSpPr>
        <p:spPr>
          <a:xfrm>
            <a:off x="5227566" y="5407724"/>
            <a:ext cx="10820400" cy="1108364"/>
          </a:xfrm>
          <a:prstGeom prst="rect">
            <a:avLst/>
          </a:prstGeom>
          <a:solidFill>
            <a:schemeClr val="bg1"/>
          </a:solidFill>
          <a:ln>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r>
              <a:rPr lang="en-US" sz="3200" b="1" kern="1200" dirty="0">
                <a:solidFill>
                  <a:srgbClr val="003366"/>
                </a:solidFill>
                <a:latin typeface="Arial" panose="020B0604020202020204" pitchFamily="34" charset="0"/>
                <a:cs typeface="Arial" panose="020B0604020202020204" pitchFamily="34" charset="0"/>
              </a:rPr>
              <a:t>Shareholder (&gt;10%)</a:t>
            </a:r>
          </a:p>
        </p:txBody>
      </p:sp>
      <p:sp>
        <p:nvSpPr>
          <p:cNvPr id="67" name="Rectangle 66"/>
          <p:cNvSpPr/>
          <p:nvPr/>
        </p:nvSpPr>
        <p:spPr>
          <a:xfrm>
            <a:off x="5227566" y="7324104"/>
            <a:ext cx="10820400" cy="1108364"/>
          </a:xfrm>
          <a:prstGeom prst="rect">
            <a:avLst/>
          </a:prstGeom>
          <a:solidFill>
            <a:schemeClr val="bg1"/>
          </a:solidFill>
          <a:ln>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r>
              <a:rPr lang="en-US" sz="3200" b="1" kern="1200">
                <a:solidFill>
                  <a:srgbClr val="003366"/>
                </a:solidFill>
                <a:latin typeface="Arial" panose="020B0604020202020204" pitchFamily="34" charset="0"/>
                <a:cs typeface="Arial" panose="020B0604020202020204" pitchFamily="34" charset="0"/>
              </a:rPr>
              <a:t>A Creditor</a:t>
            </a:r>
            <a:endParaRPr lang="en-US" sz="3200" b="1" kern="1200" dirty="0">
              <a:solidFill>
                <a:srgbClr val="003366"/>
              </a:solidFill>
              <a:latin typeface="Arial" panose="020B0604020202020204" pitchFamily="34" charset="0"/>
              <a:cs typeface="Arial" panose="020B0604020202020204" pitchFamily="34" charset="0"/>
            </a:endParaRPr>
          </a:p>
        </p:txBody>
      </p:sp>
      <p:sp>
        <p:nvSpPr>
          <p:cNvPr id="73" name="Rectangle 72"/>
          <p:cNvSpPr/>
          <p:nvPr/>
        </p:nvSpPr>
        <p:spPr>
          <a:xfrm>
            <a:off x="5227566" y="9164468"/>
            <a:ext cx="10820400" cy="1108364"/>
          </a:xfrm>
          <a:prstGeom prst="rect">
            <a:avLst/>
          </a:prstGeom>
          <a:solidFill>
            <a:schemeClr val="bg1"/>
          </a:solidFill>
          <a:ln>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r>
              <a:rPr lang="en-US" sz="3200" b="1" kern="1200">
                <a:solidFill>
                  <a:srgbClr val="003366"/>
                </a:solidFill>
                <a:latin typeface="Arial" panose="020B0604020202020204" pitchFamily="34" charset="0"/>
                <a:cs typeface="Arial" panose="020B0604020202020204" pitchFamily="34" charset="0"/>
              </a:rPr>
              <a:t>The Central Bank for specific company types</a:t>
            </a:r>
            <a:endParaRPr lang="en-US" sz="3200" b="1" kern="1200" dirty="0">
              <a:solidFill>
                <a:srgbClr val="003366"/>
              </a:solidFill>
              <a:latin typeface="Arial" panose="020B0604020202020204" pitchFamily="34" charset="0"/>
              <a:cs typeface="Arial" panose="020B0604020202020204" pitchFamily="34" charset="0"/>
            </a:endParaRPr>
          </a:p>
        </p:txBody>
      </p:sp>
      <p:sp>
        <p:nvSpPr>
          <p:cNvPr id="85" name="Rectangle 84"/>
          <p:cNvSpPr/>
          <p:nvPr/>
        </p:nvSpPr>
        <p:spPr>
          <a:xfrm>
            <a:off x="16413724" y="3576765"/>
            <a:ext cx="4638257" cy="3257550"/>
          </a:xfrm>
          <a:prstGeom prst="rect">
            <a:avLst/>
          </a:prstGeom>
          <a:solidFill>
            <a:srgbClr val="003478"/>
          </a:solidFill>
          <a:ln>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spcBef>
                <a:spcPct val="20000"/>
              </a:spcBef>
              <a:defRPr/>
            </a:pPr>
            <a:r>
              <a:rPr lang="en-US" sz="2600" kern="1200" dirty="0">
                <a:solidFill>
                  <a:schemeClr val="bg1"/>
                </a:solidFill>
                <a:latin typeface="Arial" panose="020B0604020202020204" pitchFamily="34" charset="0"/>
                <a:cs typeface="Arial" panose="020B0604020202020204" pitchFamily="34" charset="0"/>
              </a:rPr>
              <a:t>Where a creditor makes an application the Court will look negatively on the application if they believe the sole purpose is debt collection</a:t>
            </a:r>
          </a:p>
        </p:txBody>
      </p:sp>
      <p:sp>
        <p:nvSpPr>
          <p:cNvPr id="88" name="Rectangle 87"/>
          <p:cNvSpPr/>
          <p:nvPr/>
        </p:nvSpPr>
        <p:spPr>
          <a:xfrm>
            <a:off x="16413724" y="6986715"/>
            <a:ext cx="4638257" cy="3295650"/>
          </a:xfrm>
          <a:prstGeom prst="rect">
            <a:avLst/>
          </a:prstGeom>
          <a:solidFill>
            <a:srgbClr val="003478"/>
          </a:solidFill>
          <a:ln>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spcBef>
                <a:spcPct val="20000"/>
              </a:spcBef>
              <a:defRPr/>
            </a:pPr>
            <a:r>
              <a:rPr lang="en-US" sz="2600" kern="1200" dirty="0">
                <a:solidFill>
                  <a:schemeClr val="bg1"/>
                </a:solidFill>
                <a:latin typeface="Arial" panose="020B0604020202020204" pitchFamily="34" charset="0"/>
                <a:cs typeface="Arial" panose="020B0604020202020204" pitchFamily="34" charset="0"/>
              </a:rPr>
              <a:t>Applications by Creditors can be challenging due to insufficient information on trading performance</a:t>
            </a:r>
          </a:p>
        </p:txBody>
      </p:sp>
    </p:spTree>
    <p:extLst>
      <p:ext uri="{BB962C8B-B14F-4D97-AF65-F5344CB8AC3E}">
        <p14:creationId xmlns:p14="http://schemas.microsoft.com/office/powerpoint/2010/main" val="12446023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a:spLocks noGrp="1"/>
          </p:cNvSpPr>
          <p:nvPr>
            <p:ph type="title"/>
          </p:nvPr>
        </p:nvSpPr>
        <p:spPr/>
        <p:txBody>
          <a:bodyPr/>
          <a:lstStyle/>
          <a:p>
            <a:r>
              <a:rPr lang="en-US" dirty="0"/>
              <a:t>The Process</a:t>
            </a:r>
          </a:p>
        </p:txBody>
      </p:sp>
      <p:sp>
        <p:nvSpPr>
          <p:cNvPr id="25" name="Slide Number Placeholder 5">
            <a:extLst>
              <a:ext uri="{FF2B5EF4-FFF2-40B4-BE49-F238E27FC236}">
                <a16:creationId xmlns:a16="http://schemas.microsoft.com/office/drawing/2014/main" id="{DEA63EDE-338F-984A-AAE5-55C3EC7480EF}"/>
              </a:ext>
            </a:extLst>
          </p:cNvPr>
          <p:cNvSpPr>
            <a:spLocks noGrp="1"/>
          </p:cNvSpPr>
          <p:nvPr>
            <p:ph type="sldNum" sz="quarter" idx="12"/>
          </p:nvPr>
        </p:nvSpPr>
        <p:spPr/>
        <p:txBody>
          <a:bodyPr/>
          <a:lstStyle/>
          <a:p>
            <a:pPr defTabSz="1828800" hangingPunct="1"/>
            <a:fld id="{633758F2-4398-4592-A0DE-9A6421C9464F}" type="slidenum">
              <a:rPr lang="en-GB" kern="1200">
                <a:solidFill>
                  <a:srgbClr val="AA9C8F"/>
                </a:solidFill>
                <a:latin typeface="Arial"/>
              </a:rPr>
              <a:pPr defTabSz="1828800" hangingPunct="1"/>
              <a:t>33</a:t>
            </a:fld>
            <a:endParaRPr lang="en-GB" kern="1200">
              <a:solidFill>
                <a:srgbClr val="AA9C8F"/>
              </a:solidFill>
              <a:latin typeface="Arial"/>
            </a:endParaRPr>
          </a:p>
        </p:txBody>
      </p:sp>
      <p:sp>
        <p:nvSpPr>
          <p:cNvPr id="39" name="Notched Right Arrow 38"/>
          <p:cNvSpPr/>
          <p:nvPr/>
        </p:nvSpPr>
        <p:spPr>
          <a:xfrm>
            <a:off x="1593827" y="3431800"/>
            <a:ext cx="21972494" cy="3962400"/>
          </a:xfrm>
          <a:prstGeom prst="notchedRightArrow">
            <a:avLst>
              <a:gd name="adj1" fmla="val 63793"/>
              <a:gd name="adj2" fmla="val 67241"/>
            </a:avLst>
          </a:pr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3600" kern="1200" dirty="0">
              <a:solidFill>
                <a:srgbClr val="FFFFFF"/>
              </a:solidFill>
              <a:latin typeface="Arial"/>
            </a:endParaRPr>
          </a:p>
        </p:txBody>
      </p:sp>
      <p:sp>
        <p:nvSpPr>
          <p:cNvPr id="54" name="Oval 53"/>
          <p:cNvSpPr/>
          <p:nvPr/>
        </p:nvSpPr>
        <p:spPr>
          <a:xfrm>
            <a:off x="3888840" y="3951570"/>
            <a:ext cx="2914792" cy="2914784"/>
          </a:xfrm>
          <a:prstGeom prst="ellipse">
            <a:avLst/>
          </a:prstGeom>
          <a:solidFill>
            <a:schemeClr val="bg1"/>
          </a:solidFill>
          <a:ln>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3600" kern="1200" dirty="0">
              <a:solidFill>
                <a:srgbClr val="757070"/>
              </a:solidFill>
              <a:latin typeface="Arial" panose="020B0604020202020204" pitchFamily="34" charset="0"/>
              <a:cs typeface="Arial" panose="020B0604020202020204" pitchFamily="34" charset="0"/>
            </a:endParaRPr>
          </a:p>
        </p:txBody>
      </p:sp>
      <p:sp>
        <p:nvSpPr>
          <p:cNvPr id="55" name="Oval 54"/>
          <p:cNvSpPr/>
          <p:nvPr/>
        </p:nvSpPr>
        <p:spPr>
          <a:xfrm>
            <a:off x="7996026" y="3951570"/>
            <a:ext cx="2914792" cy="2914784"/>
          </a:xfrm>
          <a:prstGeom prst="ellipse">
            <a:avLst/>
          </a:prstGeom>
          <a:solidFill>
            <a:schemeClr val="bg1"/>
          </a:solidFill>
          <a:ln>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3600" kern="1200" dirty="0">
              <a:solidFill>
                <a:srgbClr val="757070"/>
              </a:solidFill>
              <a:latin typeface="Arial" panose="020B0604020202020204" pitchFamily="34" charset="0"/>
              <a:cs typeface="Arial" panose="020B0604020202020204" pitchFamily="34" charset="0"/>
            </a:endParaRPr>
          </a:p>
        </p:txBody>
      </p:sp>
      <p:sp>
        <p:nvSpPr>
          <p:cNvPr id="56" name="Oval 55"/>
          <p:cNvSpPr/>
          <p:nvPr/>
        </p:nvSpPr>
        <p:spPr>
          <a:xfrm>
            <a:off x="12608794" y="3951570"/>
            <a:ext cx="2914792" cy="2914784"/>
          </a:xfrm>
          <a:prstGeom prst="ellipse">
            <a:avLst/>
          </a:prstGeom>
          <a:solidFill>
            <a:schemeClr val="bg1"/>
          </a:solidFill>
          <a:ln>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3600" kern="1200" dirty="0">
              <a:solidFill>
                <a:srgbClr val="757070"/>
              </a:solidFill>
              <a:latin typeface="Arial" panose="020B0604020202020204" pitchFamily="34" charset="0"/>
              <a:cs typeface="Arial" panose="020B0604020202020204" pitchFamily="34" charset="0"/>
            </a:endParaRPr>
          </a:p>
        </p:txBody>
      </p:sp>
      <p:sp>
        <p:nvSpPr>
          <p:cNvPr id="57" name="Oval 56"/>
          <p:cNvSpPr/>
          <p:nvPr/>
        </p:nvSpPr>
        <p:spPr>
          <a:xfrm>
            <a:off x="17146324" y="3951570"/>
            <a:ext cx="2914792" cy="2914784"/>
          </a:xfrm>
          <a:prstGeom prst="ellipse">
            <a:avLst/>
          </a:prstGeom>
          <a:solidFill>
            <a:schemeClr val="bg1"/>
          </a:solidFill>
          <a:ln>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3600" kern="1200" dirty="0">
              <a:solidFill>
                <a:srgbClr val="757070"/>
              </a:solidFill>
              <a:latin typeface="Arial" panose="020B0604020202020204" pitchFamily="34" charset="0"/>
              <a:cs typeface="Arial" panose="020B0604020202020204" pitchFamily="34" charset="0"/>
            </a:endParaRPr>
          </a:p>
        </p:txBody>
      </p:sp>
      <p:sp>
        <p:nvSpPr>
          <p:cNvPr id="65" name="Text Placeholder 3"/>
          <p:cNvSpPr txBox="1">
            <a:spLocks/>
          </p:cNvSpPr>
          <p:nvPr/>
        </p:nvSpPr>
        <p:spPr>
          <a:xfrm>
            <a:off x="4355325" y="5830546"/>
            <a:ext cx="1995422" cy="40011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828800" hangingPunct="1"/>
            <a:r>
              <a:rPr lang="en-GB" sz="2600" b="1" kern="1200" dirty="0">
                <a:solidFill>
                  <a:srgbClr val="003366"/>
                </a:solidFill>
                <a:latin typeface="Arial" panose="020B0604020202020204" pitchFamily="34" charset="0"/>
                <a:cs typeface="Arial" panose="020B0604020202020204" pitchFamily="34" charset="0"/>
              </a:rPr>
              <a:t>Petition</a:t>
            </a:r>
            <a:endParaRPr lang="en-US" sz="2600" kern="1200" dirty="0">
              <a:solidFill>
                <a:srgbClr val="003366"/>
              </a:solidFill>
              <a:latin typeface="Arial" panose="020B0604020202020204" pitchFamily="34" charset="0"/>
              <a:cs typeface="Arial" panose="020B0604020202020204" pitchFamily="34" charset="0"/>
            </a:endParaRPr>
          </a:p>
        </p:txBody>
      </p:sp>
      <p:sp>
        <p:nvSpPr>
          <p:cNvPr id="66" name="Text Placeholder 3"/>
          <p:cNvSpPr txBox="1">
            <a:spLocks/>
          </p:cNvSpPr>
          <p:nvPr/>
        </p:nvSpPr>
        <p:spPr>
          <a:xfrm>
            <a:off x="8455713" y="5830546"/>
            <a:ext cx="1995422" cy="40011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828800" hangingPunct="1"/>
            <a:r>
              <a:rPr lang="en-GB" sz="2600" b="1" kern="1200" dirty="0">
                <a:solidFill>
                  <a:srgbClr val="003366"/>
                </a:solidFill>
                <a:latin typeface="Arial" panose="020B0604020202020204" pitchFamily="34" charset="0"/>
                <a:cs typeface="Arial" panose="020B0604020202020204" pitchFamily="34" charset="0"/>
              </a:rPr>
              <a:t>Review</a:t>
            </a:r>
            <a:endParaRPr lang="en-US" sz="2600" kern="1200" dirty="0">
              <a:solidFill>
                <a:srgbClr val="003366"/>
              </a:solidFill>
              <a:latin typeface="Arial" panose="020B0604020202020204" pitchFamily="34" charset="0"/>
              <a:cs typeface="Arial" panose="020B0604020202020204" pitchFamily="34" charset="0"/>
            </a:endParaRPr>
          </a:p>
        </p:txBody>
      </p:sp>
      <p:sp>
        <p:nvSpPr>
          <p:cNvPr id="67" name="Text Placeholder 3"/>
          <p:cNvSpPr txBox="1">
            <a:spLocks/>
          </p:cNvSpPr>
          <p:nvPr/>
        </p:nvSpPr>
        <p:spPr>
          <a:xfrm>
            <a:off x="13068481" y="5830546"/>
            <a:ext cx="1995422" cy="40011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828800" hangingPunct="1"/>
            <a:r>
              <a:rPr lang="en-GB" sz="2600" b="1" kern="1200" dirty="0">
                <a:solidFill>
                  <a:srgbClr val="003366"/>
                </a:solidFill>
                <a:latin typeface="Arial" panose="020B0604020202020204" pitchFamily="34" charset="0"/>
                <a:cs typeface="Arial" panose="020B0604020202020204" pitchFamily="34" charset="0"/>
              </a:rPr>
              <a:t>Proposal</a:t>
            </a:r>
            <a:endParaRPr lang="en-US" sz="2600" kern="1200" dirty="0">
              <a:solidFill>
                <a:srgbClr val="003366"/>
              </a:solidFill>
              <a:latin typeface="Arial" panose="020B0604020202020204" pitchFamily="34" charset="0"/>
              <a:cs typeface="Arial" panose="020B0604020202020204" pitchFamily="34" charset="0"/>
            </a:endParaRPr>
          </a:p>
        </p:txBody>
      </p:sp>
      <p:sp>
        <p:nvSpPr>
          <p:cNvPr id="68" name="Text Placeholder 3"/>
          <p:cNvSpPr txBox="1">
            <a:spLocks/>
          </p:cNvSpPr>
          <p:nvPr/>
        </p:nvSpPr>
        <p:spPr>
          <a:xfrm>
            <a:off x="17606011" y="5830546"/>
            <a:ext cx="1995422" cy="40011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828800" hangingPunct="1"/>
            <a:r>
              <a:rPr lang="en-GB" sz="2600" b="1" kern="1200" dirty="0">
                <a:solidFill>
                  <a:srgbClr val="003366"/>
                </a:solidFill>
                <a:latin typeface="Arial" panose="020B0604020202020204" pitchFamily="34" charset="0"/>
                <a:cs typeface="Arial" panose="020B0604020202020204" pitchFamily="34" charset="0"/>
              </a:rPr>
              <a:t>Exit</a:t>
            </a:r>
            <a:endParaRPr lang="en-US" sz="2600" kern="1200" dirty="0">
              <a:solidFill>
                <a:srgbClr val="003366"/>
              </a:solidFill>
              <a:latin typeface="Arial" panose="020B0604020202020204" pitchFamily="34" charset="0"/>
              <a:cs typeface="Arial" panose="020B0604020202020204" pitchFamily="34" charset="0"/>
            </a:endParaRPr>
          </a:p>
        </p:txBody>
      </p:sp>
      <p:cxnSp>
        <p:nvCxnSpPr>
          <p:cNvPr id="76" name="Straight Connector 75"/>
          <p:cNvCxnSpPr/>
          <p:nvPr/>
        </p:nvCxnSpPr>
        <p:spPr>
          <a:xfrm rot="5400000" flipH="1" flipV="1">
            <a:off x="18091351" y="7761608"/>
            <a:ext cx="1066798" cy="3704"/>
          </a:xfrm>
          <a:prstGeom prst="line">
            <a:avLst/>
          </a:prstGeom>
          <a:ln w="12700">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513076" y="8746294"/>
            <a:ext cx="3658912" cy="1846659"/>
          </a:xfrm>
          <a:prstGeom prst="rect">
            <a:avLst/>
          </a:prstGeom>
          <a:noFill/>
        </p:spPr>
        <p:txBody>
          <a:bodyPr wrap="square" lIns="0" tIns="0" rIns="0" bIns="0" rtlCol="0">
            <a:spAutoFit/>
          </a:bodyPr>
          <a:lstStyle/>
          <a:p>
            <a:pPr algn="ctr" defTabSz="1828800" hangingPunct="1"/>
            <a:r>
              <a:rPr lang="en-US" sz="2400" b="1" kern="1200" dirty="0">
                <a:solidFill>
                  <a:srgbClr val="000000">
                    <a:lumMod val="75000"/>
                    <a:lumOff val="25000"/>
                  </a:srgbClr>
                </a:solidFill>
                <a:latin typeface="Arial" panose="020B0604020202020204" pitchFamily="34" charset="0"/>
                <a:cs typeface="Arial" panose="020B0604020202020204" pitchFamily="34" charset="0"/>
              </a:rPr>
              <a:t>Day 0</a:t>
            </a:r>
          </a:p>
          <a:p>
            <a:pPr algn="ctr" defTabSz="1828800" hangingPunct="1"/>
            <a:r>
              <a:rPr lang="en-US" sz="2400" kern="1200" dirty="0">
                <a:solidFill>
                  <a:srgbClr val="000000">
                    <a:lumMod val="75000"/>
                    <a:lumOff val="25000"/>
                  </a:srgbClr>
                </a:solidFill>
                <a:latin typeface="Arial" panose="020B0604020202020204" pitchFamily="34" charset="0"/>
                <a:cs typeface="Arial" panose="020B0604020202020204" pitchFamily="34" charset="0"/>
              </a:rPr>
              <a:t>Court Application seeking the Company to be placed in Examinership</a:t>
            </a:r>
          </a:p>
          <a:p>
            <a:pPr algn="ctr" defTabSz="1828800" hangingPunct="1"/>
            <a:endParaRPr lang="en-US" sz="2400" kern="12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32" name="TextBox 31"/>
          <p:cNvSpPr txBox="1"/>
          <p:nvPr/>
        </p:nvSpPr>
        <p:spPr>
          <a:xfrm>
            <a:off x="7623964" y="8746295"/>
            <a:ext cx="3658912" cy="2954655"/>
          </a:xfrm>
          <a:prstGeom prst="rect">
            <a:avLst/>
          </a:prstGeom>
          <a:noFill/>
        </p:spPr>
        <p:txBody>
          <a:bodyPr wrap="square" lIns="0" tIns="0" rIns="0" bIns="0" rtlCol="0">
            <a:spAutoFit/>
          </a:bodyPr>
          <a:lstStyle/>
          <a:p>
            <a:pPr algn="ctr" defTabSz="1828800" hangingPunct="1"/>
            <a:endParaRPr lang="en-US" sz="2400" kern="1200" dirty="0">
              <a:solidFill>
                <a:srgbClr val="000000">
                  <a:lumMod val="75000"/>
                  <a:lumOff val="25000"/>
                </a:srgbClr>
              </a:solidFill>
              <a:latin typeface="Arial" panose="020B0604020202020204" pitchFamily="34" charset="0"/>
              <a:cs typeface="Arial" panose="020B0604020202020204" pitchFamily="34" charset="0"/>
            </a:endParaRPr>
          </a:p>
          <a:p>
            <a:pPr algn="ctr" defTabSz="1828800" hangingPunct="1"/>
            <a:r>
              <a:rPr lang="en-US" sz="2400" kern="1200" dirty="0">
                <a:solidFill>
                  <a:srgbClr val="000000">
                    <a:lumMod val="75000"/>
                    <a:lumOff val="25000"/>
                  </a:srgbClr>
                </a:solidFill>
                <a:latin typeface="Arial" panose="020B0604020202020204" pitchFamily="34" charset="0"/>
                <a:cs typeface="Arial" panose="020B0604020202020204" pitchFamily="34" charset="0"/>
              </a:rPr>
              <a:t>On appointment the Examiner will commence a detailed review of the business and seek expressions of interest for same</a:t>
            </a:r>
          </a:p>
          <a:p>
            <a:pPr algn="ctr" defTabSz="1828800" hangingPunct="1"/>
            <a:endParaRPr lang="en-US" sz="2400" kern="12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33" name="TextBox 32"/>
          <p:cNvSpPr txBox="1"/>
          <p:nvPr/>
        </p:nvSpPr>
        <p:spPr>
          <a:xfrm>
            <a:off x="12233030" y="8809421"/>
            <a:ext cx="3658912" cy="2954655"/>
          </a:xfrm>
          <a:prstGeom prst="rect">
            <a:avLst/>
          </a:prstGeom>
          <a:noFill/>
        </p:spPr>
        <p:txBody>
          <a:bodyPr wrap="square" lIns="0" tIns="0" rIns="0" bIns="0" rtlCol="0">
            <a:spAutoFit/>
          </a:bodyPr>
          <a:lstStyle/>
          <a:p>
            <a:pPr algn="ctr" defTabSz="1828800" hangingPunct="1"/>
            <a:endParaRPr lang="en-US" sz="2400" kern="1200" dirty="0">
              <a:solidFill>
                <a:srgbClr val="000000">
                  <a:lumMod val="75000"/>
                  <a:lumOff val="25000"/>
                </a:srgbClr>
              </a:solidFill>
              <a:latin typeface="Arial" panose="020B0604020202020204" pitchFamily="34" charset="0"/>
              <a:cs typeface="Arial" panose="020B0604020202020204" pitchFamily="34" charset="0"/>
            </a:endParaRPr>
          </a:p>
          <a:p>
            <a:pPr algn="ctr" defTabSz="1828800" hangingPunct="1"/>
            <a:r>
              <a:rPr lang="en-US" sz="2400" kern="1200" dirty="0">
                <a:solidFill>
                  <a:srgbClr val="000000">
                    <a:lumMod val="75000"/>
                    <a:lumOff val="25000"/>
                  </a:srgbClr>
                </a:solidFill>
                <a:latin typeface="Arial" panose="020B0604020202020204" pitchFamily="34" charset="0"/>
                <a:cs typeface="Arial" panose="020B0604020202020204" pitchFamily="34" charset="0"/>
              </a:rPr>
              <a:t>A scheme of arrangement will be prepared based on offers of investment and put to each class of the Company’s Creditors for approval</a:t>
            </a:r>
          </a:p>
          <a:p>
            <a:pPr algn="ctr" defTabSz="1828800" hangingPunct="1"/>
            <a:endParaRPr lang="en-US" sz="2400" kern="12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34" name="TextBox 33"/>
          <p:cNvSpPr txBox="1"/>
          <p:nvPr/>
        </p:nvSpPr>
        <p:spPr>
          <a:xfrm>
            <a:off x="16606402" y="8746295"/>
            <a:ext cx="4066372" cy="4062651"/>
          </a:xfrm>
          <a:prstGeom prst="rect">
            <a:avLst/>
          </a:prstGeom>
          <a:noFill/>
        </p:spPr>
        <p:txBody>
          <a:bodyPr wrap="square" lIns="0" tIns="0" rIns="0" bIns="0" rtlCol="0">
            <a:spAutoFit/>
          </a:bodyPr>
          <a:lstStyle/>
          <a:p>
            <a:pPr algn="ctr" defTabSz="1828800" hangingPunct="1"/>
            <a:r>
              <a:rPr lang="en-US" sz="2400" b="1" kern="1200" dirty="0">
                <a:solidFill>
                  <a:srgbClr val="000000">
                    <a:lumMod val="75000"/>
                    <a:lumOff val="25000"/>
                  </a:srgbClr>
                </a:solidFill>
                <a:latin typeface="Arial" panose="020B0604020202020204" pitchFamily="34" charset="0"/>
                <a:cs typeface="Arial" panose="020B0604020202020204" pitchFamily="34" charset="0"/>
              </a:rPr>
              <a:t>Day 100</a:t>
            </a:r>
          </a:p>
          <a:p>
            <a:pPr algn="ctr" defTabSz="1828800" hangingPunct="1"/>
            <a:r>
              <a:rPr lang="en-US" sz="2400" kern="1200" dirty="0">
                <a:solidFill>
                  <a:srgbClr val="000000">
                    <a:lumMod val="75000"/>
                    <a:lumOff val="25000"/>
                  </a:srgbClr>
                </a:solidFill>
                <a:latin typeface="Arial" panose="020B0604020202020204" pitchFamily="34" charset="0"/>
                <a:cs typeface="Arial" panose="020B0604020202020204" pitchFamily="34" charset="0"/>
              </a:rPr>
              <a:t>The proposal must ultimately be put before the Court for approval</a:t>
            </a:r>
          </a:p>
          <a:p>
            <a:pPr algn="ctr" defTabSz="1828800" hangingPunct="1"/>
            <a:endParaRPr lang="en-US" sz="2400" kern="1200" dirty="0">
              <a:solidFill>
                <a:srgbClr val="000000">
                  <a:lumMod val="75000"/>
                  <a:lumOff val="25000"/>
                </a:srgbClr>
              </a:solidFill>
              <a:latin typeface="Arial" panose="020B0604020202020204" pitchFamily="34" charset="0"/>
              <a:cs typeface="Arial" panose="020B0604020202020204" pitchFamily="34" charset="0"/>
            </a:endParaRPr>
          </a:p>
          <a:p>
            <a:pPr algn="ctr" defTabSz="1828800" hangingPunct="1"/>
            <a:r>
              <a:rPr lang="en-US" sz="2400" kern="1200" dirty="0">
                <a:solidFill>
                  <a:srgbClr val="000000">
                    <a:lumMod val="75000"/>
                    <a:lumOff val="25000"/>
                  </a:srgbClr>
                </a:solidFill>
                <a:latin typeface="Arial" panose="020B0604020202020204" pitchFamily="34" charset="0"/>
                <a:cs typeface="Arial" panose="020B0604020202020204" pitchFamily="34" charset="0"/>
              </a:rPr>
              <a:t>In addition to the approval of one class of creditors the Court must be satisfied that the proposal is not unfairly prejudicial to the interests of any interested party</a:t>
            </a:r>
          </a:p>
        </p:txBody>
      </p:sp>
      <p:cxnSp>
        <p:nvCxnSpPr>
          <p:cNvPr id="26" name="Straight Connector 74">
            <a:extLst>
              <a:ext uri="{FF2B5EF4-FFF2-40B4-BE49-F238E27FC236}">
                <a16:creationId xmlns:a16="http://schemas.microsoft.com/office/drawing/2014/main" id="{41C87502-FF08-418F-A61F-27B4EE419062}"/>
              </a:ext>
            </a:extLst>
          </p:cNvPr>
          <p:cNvCxnSpPr/>
          <p:nvPr/>
        </p:nvCxnSpPr>
        <p:spPr>
          <a:xfrm rot="5400000" flipH="1" flipV="1">
            <a:off x="13530941" y="7761682"/>
            <a:ext cx="1066798" cy="3704"/>
          </a:xfrm>
          <a:prstGeom prst="line">
            <a:avLst/>
          </a:prstGeom>
          <a:ln w="12700">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 name="Straight Connector 70">
            <a:extLst>
              <a:ext uri="{FF2B5EF4-FFF2-40B4-BE49-F238E27FC236}">
                <a16:creationId xmlns:a16="http://schemas.microsoft.com/office/drawing/2014/main" id="{709BA448-C642-43FA-8165-D67EB02B87A8}"/>
              </a:ext>
            </a:extLst>
          </p:cNvPr>
          <p:cNvCxnSpPr/>
          <p:nvPr/>
        </p:nvCxnSpPr>
        <p:spPr>
          <a:xfrm rot="5400000" flipH="1" flipV="1">
            <a:off x="4810987" y="7761606"/>
            <a:ext cx="1066798" cy="3704"/>
          </a:xfrm>
          <a:prstGeom prst="line">
            <a:avLst/>
          </a:prstGeom>
          <a:ln w="12700">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Straight Connector 73">
            <a:extLst>
              <a:ext uri="{FF2B5EF4-FFF2-40B4-BE49-F238E27FC236}">
                <a16:creationId xmlns:a16="http://schemas.microsoft.com/office/drawing/2014/main" id="{C822A17D-5276-4333-8F55-ACC91651DDAF}"/>
              </a:ext>
            </a:extLst>
          </p:cNvPr>
          <p:cNvCxnSpPr/>
          <p:nvPr/>
        </p:nvCxnSpPr>
        <p:spPr>
          <a:xfrm rot="5400000" flipH="1" flipV="1">
            <a:off x="8891977" y="7635324"/>
            <a:ext cx="1066798" cy="3704"/>
          </a:xfrm>
          <a:prstGeom prst="line">
            <a:avLst/>
          </a:prstGeom>
          <a:ln w="12700">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Freeform 37">
            <a:extLst>
              <a:ext uri="{FF2B5EF4-FFF2-40B4-BE49-F238E27FC236}">
                <a16:creationId xmlns:a16="http://schemas.microsoft.com/office/drawing/2014/main" id="{C724E71B-4D21-4A6F-94B9-6401ABB5B17A}"/>
              </a:ext>
            </a:extLst>
          </p:cNvPr>
          <p:cNvSpPr>
            <a:spLocks/>
          </p:cNvSpPr>
          <p:nvPr/>
        </p:nvSpPr>
        <p:spPr bwMode="auto">
          <a:xfrm>
            <a:off x="4737654" y="4924032"/>
            <a:ext cx="1205345" cy="680338"/>
          </a:xfrm>
          <a:custGeom>
            <a:avLst/>
            <a:gdLst>
              <a:gd name="T0" fmla="*/ 220 w 388"/>
              <a:gd name="T1" fmla="*/ 14 h 219"/>
              <a:gd name="T2" fmla="*/ 356 w 388"/>
              <a:gd name="T3" fmla="*/ 92 h 219"/>
              <a:gd name="T4" fmla="*/ 171 w 388"/>
              <a:gd name="T5" fmla="*/ 200 h 219"/>
              <a:gd name="T6" fmla="*/ 31 w 388"/>
              <a:gd name="T7" fmla="*/ 120 h 219"/>
              <a:gd name="T8" fmla="*/ 100 w 388"/>
              <a:gd name="T9" fmla="*/ 81 h 219"/>
              <a:gd name="T10" fmla="*/ 101 w 388"/>
              <a:gd name="T11" fmla="*/ 61 h 219"/>
              <a:gd name="T12" fmla="*/ 0 w 388"/>
              <a:gd name="T13" fmla="*/ 120 h 219"/>
              <a:gd name="T14" fmla="*/ 171 w 388"/>
              <a:gd name="T15" fmla="*/ 219 h 219"/>
              <a:gd name="T16" fmla="*/ 388 w 388"/>
              <a:gd name="T17" fmla="*/ 92 h 219"/>
              <a:gd name="T18" fmla="*/ 227 w 388"/>
              <a:gd name="T19" fmla="*/ 0 h 219"/>
              <a:gd name="T20" fmla="*/ 220 w 388"/>
              <a:gd name="T21" fmla="*/ 1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8" h="219">
                <a:moveTo>
                  <a:pt x="220" y="14"/>
                </a:moveTo>
                <a:lnTo>
                  <a:pt x="356" y="92"/>
                </a:lnTo>
                <a:lnTo>
                  <a:pt x="171" y="200"/>
                </a:lnTo>
                <a:lnTo>
                  <a:pt x="31" y="120"/>
                </a:lnTo>
                <a:lnTo>
                  <a:pt x="100" y="81"/>
                </a:lnTo>
                <a:lnTo>
                  <a:pt x="101" y="61"/>
                </a:lnTo>
                <a:lnTo>
                  <a:pt x="0" y="120"/>
                </a:lnTo>
                <a:lnTo>
                  <a:pt x="171" y="219"/>
                </a:lnTo>
                <a:lnTo>
                  <a:pt x="388" y="92"/>
                </a:lnTo>
                <a:lnTo>
                  <a:pt x="227" y="0"/>
                </a:lnTo>
                <a:lnTo>
                  <a:pt x="220" y="14"/>
                </a:lnTo>
                <a:close/>
              </a:path>
            </a:pathLst>
          </a:custGeom>
          <a:solidFill>
            <a:srgbClr val="003478"/>
          </a:solidFill>
          <a:ln>
            <a:noFill/>
          </a:ln>
          <a:extLst/>
        </p:spPr>
        <p:txBody>
          <a:bodyPr vert="horz" wrap="square" lIns="91440" tIns="45720" rIns="91440" bIns="45720" numCol="1" anchor="t" anchorCtr="0" compatLnSpc="1">
            <a:prstTxWarp prst="textNoShape">
              <a:avLst/>
            </a:prstTxWarp>
          </a:bodyPr>
          <a:lstStyle/>
          <a:p>
            <a:endParaRPr lang="en-IE"/>
          </a:p>
        </p:txBody>
      </p:sp>
      <p:sp>
        <p:nvSpPr>
          <p:cNvPr id="31" name="Freeform 38">
            <a:extLst>
              <a:ext uri="{FF2B5EF4-FFF2-40B4-BE49-F238E27FC236}">
                <a16:creationId xmlns:a16="http://schemas.microsoft.com/office/drawing/2014/main" id="{150D7D89-4EFD-413C-A062-EBF50F16482D}"/>
              </a:ext>
            </a:extLst>
          </p:cNvPr>
          <p:cNvSpPr>
            <a:spLocks/>
          </p:cNvSpPr>
          <p:nvPr/>
        </p:nvSpPr>
        <p:spPr bwMode="auto">
          <a:xfrm>
            <a:off x="5175680" y="4498435"/>
            <a:ext cx="382108" cy="506370"/>
          </a:xfrm>
          <a:custGeom>
            <a:avLst/>
            <a:gdLst>
              <a:gd name="T0" fmla="*/ 86 w 90"/>
              <a:gd name="T1" fmla="*/ 16 h 119"/>
              <a:gd name="T2" fmla="*/ 59 w 90"/>
              <a:gd name="T3" fmla="*/ 1 h 119"/>
              <a:gd name="T4" fmla="*/ 51 w 90"/>
              <a:gd name="T5" fmla="*/ 2 h 119"/>
              <a:gd name="T6" fmla="*/ 0 w 90"/>
              <a:gd name="T7" fmla="*/ 100 h 119"/>
              <a:gd name="T8" fmla="*/ 35 w 90"/>
              <a:gd name="T9" fmla="*/ 119 h 119"/>
              <a:gd name="T10" fmla="*/ 89 w 90"/>
              <a:gd name="T11" fmla="*/ 23 h 119"/>
              <a:gd name="T12" fmla="*/ 86 w 90"/>
              <a:gd name="T13" fmla="*/ 16 h 119"/>
            </a:gdLst>
            <a:ahLst/>
            <a:cxnLst>
              <a:cxn ang="0">
                <a:pos x="T0" y="T1"/>
              </a:cxn>
              <a:cxn ang="0">
                <a:pos x="T2" y="T3"/>
              </a:cxn>
              <a:cxn ang="0">
                <a:pos x="T4" y="T5"/>
              </a:cxn>
              <a:cxn ang="0">
                <a:pos x="T6" y="T7"/>
              </a:cxn>
              <a:cxn ang="0">
                <a:pos x="T8" y="T9"/>
              </a:cxn>
              <a:cxn ang="0">
                <a:pos x="T10" y="T11"/>
              </a:cxn>
              <a:cxn ang="0">
                <a:pos x="T12" y="T13"/>
              </a:cxn>
            </a:cxnLst>
            <a:rect l="0" t="0" r="r" b="b"/>
            <a:pathLst>
              <a:path w="90" h="119">
                <a:moveTo>
                  <a:pt x="86" y="16"/>
                </a:moveTo>
                <a:cubicBezTo>
                  <a:pt x="75" y="10"/>
                  <a:pt x="69" y="7"/>
                  <a:pt x="59" y="1"/>
                </a:cubicBezTo>
                <a:cubicBezTo>
                  <a:pt x="57" y="0"/>
                  <a:pt x="53" y="0"/>
                  <a:pt x="51" y="2"/>
                </a:cubicBezTo>
                <a:cubicBezTo>
                  <a:pt x="31" y="33"/>
                  <a:pt x="14" y="67"/>
                  <a:pt x="0" y="100"/>
                </a:cubicBezTo>
                <a:cubicBezTo>
                  <a:pt x="35" y="119"/>
                  <a:pt x="35" y="119"/>
                  <a:pt x="35" y="119"/>
                </a:cubicBezTo>
                <a:cubicBezTo>
                  <a:pt x="55" y="90"/>
                  <a:pt x="74" y="56"/>
                  <a:pt x="89" y="23"/>
                </a:cubicBezTo>
                <a:cubicBezTo>
                  <a:pt x="89" y="23"/>
                  <a:pt x="90" y="18"/>
                  <a:pt x="86" y="16"/>
                </a:cubicBezTo>
                <a:close/>
              </a:path>
            </a:pathLst>
          </a:custGeom>
          <a:solidFill>
            <a:srgbClr val="003478"/>
          </a:solidFill>
          <a:ln>
            <a:noFill/>
          </a:ln>
          <a:extLst/>
        </p:spPr>
        <p:txBody>
          <a:bodyPr vert="horz" wrap="square" lIns="91440" tIns="45720" rIns="91440" bIns="45720" numCol="1" anchor="t" anchorCtr="0" compatLnSpc="1">
            <a:prstTxWarp prst="textNoShape">
              <a:avLst/>
            </a:prstTxWarp>
          </a:bodyPr>
          <a:lstStyle/>
          <a:p>
            <a:endParaRPr lang="en-IE"/>
          </a:p>
        </p:txBody>
      </p:sp>
      <p:sp>
        <p:nvSpPr>
          <p:cNvPr id="36" name="Freeform 39">
            <a:extLst>
              <a:ext uri="{FF2B5EF4-FFF2-40B4-BE49-F238E27FC236}">
                <a16:creationId xmlns:a16="http://schemas.microsoft.com/office/drawing/2014/main" id="{8D4D7E75-833F-4A56-844F-B8400117C821}"/>
              </a:ext>
            </a:extLst>
          </p:cNvPr>
          <p:cNvSpPr>
            <a:spLocks/>
          </p:cNvSpPr>
          <p:nvPr/>
        </p:nvSpPr>
        <p:spPr bwMode="auto">
          <a:xfrm>
            <a:off x="5085589" y="4970632"/>
            <a:ext cx="214354" cy="254738"/>
          </a:xfrm>
          <a:custGeom>
            <a:avLst/>
            <a:gdLst>
              <a:gd name="T0" fmla="*/ 6 w 50"/>
              <a:gd name="T1" fmla="*/ 59 h 60"/>
              <a:gd name="T2" fmla="*/ 16 w 50"/>
              <a:gd name="T3" fmla="*/ 53 h 60"/>
              <a:gd name="T4" fmla="*/ 50 w 50"/>
              <a:gd name="T5" fmla="*/ 18 h 60"/>
              <a:gd name="T6" fmla="*/ 16 w 50"/>
              <a:gd name="T7" fmla="*/ 0 h 60"/>
              <a:gd name="T8" fmla="*/ 5 w 50"/>
              <a:gd name="T9" fmla="*/ 47 h 60"/>
              <a:gd name="T10" fmla="*/ 6 w 50"/>
              <a:gd name="T11" fmla="*/ 59 h 60"/>
            </a:gdLst>
            <a:ahLst/>
            <a:cxnLst>
              <a:cxn ang="0">
                <a:pos x="T0" y="T1"/>
              </a:cxn>
              <a:cxn ang="0">
                <a:pos x="T2" y="T3"/>
              </a:cxn>
              <a:cxn ang="0">
                <a:pos x="T4" y="T5"/>
              </a:cxn>
              <a:cxn ang="0">
                <a:pos x="T6" y="T7"/>
              </a:cxn>
              <a:cxn ang="0">
                <a:pos x="T8" y="T9"/>
              </a:cxn>
              <a:cxn ang="0">
                <a:pos x="T10" y="T11"/>
              </a:cxn>
            </a:cxnLst>
            <a:rect l="0" t="0" r="r" b="b"/>
            <a:pathLst>
              <a:path w="50" h="60">
                <a:moveTo>
                  <a:pt x="6" y="59"/>
                </a:moveTo>
                <a:cubicBezTo>
                  <a:pt x="8" y="60"/>
                  <a:pt x="12" y="59"/>
                  <a:pt x="16" y="53"/>
                </a:cubicBezTo>
                <a:cubicBezTo>
                  <a:pt x="16" y="53"/>
                  <a:pt x="28" y="52"/>
                  <a:pt x="50" y="18"/>
                </a:cubicBezTo>
                <a:cubicBezTo>
                  <a:pt x="16" y="0"/>
                  <a:pt x="16" y="0"/>
                  <a:pt x="16" y="0"/>
                </a:cubicBezTo>
                <a:cubicBezTo>
                  <a:pt x="0" y="37"/>
                  <a:pt x="5" y="47"/>
                  <a:pt x="5" y="47"/>
                </a:cubicBezTo>
                <a:cubicBezTo>
                  <a:pt x="4" y="50"/>
                  <a:pt x="2" y="57"/>
                  <a:pt x="6" y="59"/>
                </a:cubicBezTo>
                <a:close/>
              </a:path>
            </a:pathLst>
          </a:custGeom>
          <a:solidFill>
            <a:srgbClr val="003478"/>
          </a:solidFill>
          <a:ln>
            <a:noFill/>
          </a:ln>
          <a:extLst/>
        </p:spPr>
        <p:txBody>
          <a:bodyPr vert="horz" wrap="square" lIns="91440" tIns="45720" rIns="91440" bIns="45720" numCol="1" anchor="t" anchorCtr="0" compatLnSpc="1">
            <a:prstTxWarp prst="textNoShape">
              <a:avLst/>
            </a:prstTxWarp>
          </a:bodyPr>
          <a:lstStyle/>
          <a:p>
            <a:endParaRPr lang="en-IE"/>
          </a:p>
        </p:txBody>
      </p:sp>
      <p:sp>
        <p:nvSpPr>
          <p:cNvPr id="37" name="Freeform 40">
            <a:extLst>
              <a:ext uri="{FF2B5EF4-FFF2-40B4-BE49-F238E27FC236}">
                <a16:creationId xmlns:a16="http://schemas.microsoft.com/office/drawing/2014/main" id="{11520D92-4D8C-476D-9FF9-A9458A336CEC}"/>
              </a:ext>
            </a:extLst>
          </p:cNvPr>
          <p:cNvSpPr>
            <a:spLocks/>
          </p:cNvSpPr>
          <p:nvPr/>
        </p:nvSpPr>
        <p:spPr bwMode="auto">
          <a:xfrm>
            <a:off x="5455270" y="4616484"/>
            <a:ext cx="167754" cy="264059"/>
          </a:xfrm>
          <a:custGeom>
            <a:avLst/>
            <a:gdLst>
              <a:gd name="T0" fmla="*/ 3 w 39"/>
              <a:gd name="T1" fmla="*/ 60 h 62"/>
              <a:gd name="T2" fmla="*/ 11 w 39"/>
              <a:gd name="T3" fmla="*/ 58 h 62"/>
              <a:gd name="T4" fmla="*/ 38 w 39"/>
              <a:gd name="T5" fmla="*/ 9 h 62"/>
              <a:gd name="T6" fmla="*/ 35 w 39"/>
              <a:gd name="T7" fmla="*/ 2 h 62"/>
              <a:gd name="T8" fmla="*/ 27 w 39"/>
              <a:gd name="T9" fmla="*/ 5 h 62"/>
              <a:gd name="T10" fmla="*/ 1 w 39"/>
              <a:gd name="T11" fmla="*/ 52 h 62"/>
              <a:gd name="T12" fmla="*/ 3 w 39"/>
              <a:gd name="T13" fmla="*/ 60 h 62"/>
            </a:gdLst>
            <a:ahLst/>
            <a:cxnLst>
              <a:cxn ang="0">
                <a:pos x="T0" y="T1"/>
              </a:cxn>
              <a:cxn ang="0">
                <a:pos x="T2" y="T3"/>
              </a:cxn>
              <a:cxn ang="0">
                <a:pos x="T4" y="T5"/>
              </a:cxn>
              <a:cxn ang="0">
                <a:pos x="T6" y="T7"/>
              </a:cxn>
              <a:cxn ang="0">
                <a:pos x="T8" y="T9"/>
              </a:cxn>
              <a:cxn ang="0">
                <a:pos x="T10" y="T11"/>
              </a:cxn>
              <a:cxn ang="0">
                <a:pos x="T12" y="T13"/>
              </a:cxn>
            </a:cxnLst>
            <a:rect l="0" t="0" r="r" b="b"/>
            <a:pathLst>
              <a:path w="39" h="62">
                <a:moveTo>
                  <a:pt x="3" y="60"/>
                </a:moveTo>
                <a:cubicBezTo>
                  <a:pt x="6" y="62"/>
                  <a:pt x="9" y="61"/>
                  <a:pt x="11" y="58"/>
                </a:cubicBezTo>
                <a:cubicBezTo>
                  <a:pt x="22" y="43"/>
                  <a:pt x="30" y="26"/>
                  <a:pt x="38" y="9"/>
                </a:cubicBezTo>
                <a:cubicBezTo>
                  <a:pt x="39" y="6"/>
                  <a:pt x="38" y="3"/>
                  <a:pt x="35" y="2"/>
                </a:cubicBezTo>
                <a:cubicBezTo>
                  <a:pt x="32" y="0"/>
                  <a:pt x="29" y="1"/>
                  <a:pt x="27" y="5"/>
                </a:cubicBezTo>
                <a:cubicBezTo>
                  <a:pt x="20" y="21"/>
                  <a:pt x="11" y="37"/>
                  <a:pt x="1" y="52"/>
                </a:cubicBezTo>
                <a:cubicBezTo>
                  <a:pt x="0" y="55"/>
                  <a:pt x="0" y="58"/>
                  <a:pt x="3" y="60"/>
                </a:cubicBezTo>
                <a:close/>
              </a:path>
            </a:pathLst>
          </a:custGeom>
          <a:solidFill>
            <a:srgbClr val="003478"/>
          </a:solidFill>
          <a:ln>
            <a:noFill/>
          </a:ln>
          <a:extLst/>
        </p:spPr>
        <p:txBody>
          <a:bodyPr vert="horz" wrap="square" lIns="91440" tIns="45720" rIns="91440" bIns="45720" numCol="1" anchor="t" anchorCtr="0" compatLnSpc="1">
            <a:prstTxWarp prst="textNoShape">
              <a:avLst/>
            </a:prstTxWarp>
          </a:bodyPr>
          <a:lstStyle/>
          <a:p>
            <a:endParaRPr lang="en-IE"/>
          </a:p>
        </p:txBody>
      </p:sp>
      <p:sp>
        <p:nvSpPr>
          <p:cNvPr id="38" name="Freeform 41">
            <a:extLst>
              <a:ext uri="{FF2B5EF4-FFF2-40B4-BE49-F238E27FC236}">
                <a16:creationId xmlns:a16="http://schemas.microsoft.com/office/drawing/2014/main" id="{602DEC1D-EF5A-4B92-88C9-CD3A0C48F9D0}"/>
              </a:ext>
            </a:extLst>
          </p:cNvPr>
          <p:cNvSpPr>
            <a:spLocks/>
          </p:cNvSpPr>
          <p:nvPr/>
        </p:nvSpPr>
        <p:spPr bwMode="auto">
          <a:xfrm>
            <a:off x="5452163" y="4439409"/>
            <a:ext cx="114944" cy="86984"/>
          </a:xfrm>
          <a:custGeom>
            <a:avLst/>
            <a:gdLst>
              <a:gd name="T0" fmla="*/ 26 w 27"/>
              <a:gd name="T1" fmla="*/ 15 h 21"/>
              <a:gd name="T2" fmla="*/ 24 w 27"/>
              <a:gd name="T3" fmla="*/ 10 h 21"/>
              <a:gd name="T4" fmla="*/ 9 w 27"/>
              <a:gd name="T5" fmla="*/ 2 h 21"/>
              <a:gd name="T6" fmla="*/ 3 w 27"/>
              <a:gd name="T7" fmla="*/ 2 h 21"/>
              <a:gd name="T8" fmla="*/ 0 w 27"/>
              <a:gd name="T9" fmla="*/ 8 h 21"/>
              <a:gd name="T10" fmla="*/ 23 w 27"/>
              <a:gd name="T11" fmla="*/ 21 h 21"/>
              <a:gd name="T12" fmla="*/ 26 w 27"/>
              <a:gd name="T13" fmla="*/ 15 h 21"/>
            </a:gdLst>
            <a:ahLst/>
            <a:cxnLst>
              <a:cxn ang="0">
                <a:pos x="T0" y="T1"/>
              </a:cxn>
              <a:cxn ang="0">
                <a:pos x="T2" y="T3"/>
              </a:cxn>
              <a:cxn ang="0">
                <a:pos x="T4" y="T5"/>
              </a:cxn>
              <a:cxn ang="0">
                <a:pos x="T6" y="T7"/>
              </a:cxn>
              <a:cxn ang="0">
                <a:pos x="T8" y="T9"/>
              </a:cxn>
              <a:cxn ang="0">
                <a:pos x="T10" y="T11"/>
              </a:cxn>
              <a:cxn ang="0">
                <a:pos x="T12" y="T13"/>
              </a:cxn>
            </a:cxnLst>
            <a:rect l="0" t="0" r="r" b="b"/>
            <a:pathLst>
              <a:path w="27" h="21">
                <a:moveTo>
                  <a:pt x="26" y="15"/>
                </a:moveTo>
                <a:cubicBezTo>
                  <a:pt x="27" y="13"/>
                  <a:pt x="26" y="11"/>
                  <a:pt x="24" y="10"/>
                </a:cubicBezTo>
                <a:cubicBezTo>
                  <a:pt x="9" y="2"/>
                  <a:pt x="9" y="2"/>
                  <a:pt x="9" y="2"/>
                </a:cubicBezTo>
                <a:cubicBezTo>
                  <a:pt x="7" y="0"/>
                  <a:pt x="4" y="1"/>
                  <a:pt x="3" y="2"/>
                </a:cubicBezTo>
                <a:cubicBezTo>
                  <a:pt x="0" y="8"/>
                  <a:pt x="0" y="8"/>
                  <a:pt x="0" y="8"/>
                </a:cubicBezTo>
                <a:cubicBezTo>
                  <a:pt x="23" y="21"/>
                  <a:pt x="23" y="21"/>
                  <a:pt x="23" y="21"/>
                </a:cubicBezTo>
                <a:lnTo>
                  <a:pt x="26" y="15"/>
                </a:lnTo>
                <a:close/>
              </a:path>
            </a:pathLst>
          </a:custGeom>
          <a:solidFill>
            <a:srgbClr val="003478"/>
          </a:solidFill>
          <a:ln>
            <a:noFill/>
          </a:ln>
          <a:extLst/>
        </p:spPr>
        <p:txBody>
          <a:bodyPr vert="horz" wrap="square" lIns="91440" tIns="45720" rIns="91440" bIns="45720" numCol="1" anchor="t" anchorCtr="0" compatLnSpc="1">
            <a:prstTxWarp prst="textNoShape">
              <a:avLst/>
            </a:prstTxWarp>
          </a:bodyPr>
          <a:lstStyle/>
          <a:p>
            <a:endParaRPr lang="en-IE"/>
          </a:p>
        </p:txBody>
      </p:sp>
      <p:sp>
        <p:nvSpPr>
          <p:cNvPr id="40" name="Freeform 42">
            <a:extLst>
              <a:ext uri="{FF2B5EF4-FFF2-40B4-BE49-F238E27FC236}">
                <a16:creationId xmlns:a16="http://schemas.microsoft.com/office/drawing/2014/main" id="{78CCFAD9-1CA7-45AF-859D-DD5B544A5AD3}"/>
              </a:ext>
            </a:extLst>
          </p:cNvPr>
          <p:cNvSpPr>
            <a:spLocks/>
          </p:cNvSpPr>
          <p:nvPr/>
        </p:nvSpPr>
        <p:spPr bwMode="auto">
          <a:xfrm>
            <a:off x="5327900" y="5066934"/>
            <a:ext cx="397640" cy="201927"/>
          </a:xfrm>
          <a:custGeom>
            <a:avLst/>
            <a:gdLst>
              <a:gd name="T0" fmla="*/ 63 w 93"/>
              <a:gd name="T1" fmla="*/ 28 h 47"/>
              <a:gd name="T2" fmla="*/ 42 w 93"/>
              <a:gd name="T3" fmla="*/ 23 h 47"/>
              <a:gd name="T4" fmla="*/ 29 w 93"/>
              <a:gd name="T5" fmla="*/ 17 h 47"/>
              <a:gd name="T6" fmla="*/ 23 w 93"/>
              <a:gd name="T7" fmla="*/ 14 h 47"/>
              <a:gd name="T8" fmla="*/ 18 w 93"/>
              <a:gd name="T9" fmla="*/ 8 h 47"/>
              <a:gd name="T10" fmla="*/ 4 w 93"/>
              <a:gd name="T11" fmla="*/ 0 h 47"/>
              <a:gd name="T12" fmla="*/ 0 w 93"/>
              <a:gd name="T13" fmla="*/ 6 h 47"/>
              <a:gd name="T14" fmla="*/ 13 w 93"/>
              <a:gd name="T15" fmla="*/ 13 h 47"/>
              <a:gd name="T16" fmla="*/ 9 w 93"/>
              <a:gd name="T17" fmla="*/ 15 h 47"/>
              <a:gd name="T18" fmla="*/ 13 w 93"/>
              <a:gd name="T19" fmla="*/ 19 h 47"/>
              <a:gd name="T20" fmla="*/ 20 w 93"/>
              <a:gd name="T21" fmla="*/ 18 h 47"/>
              <a:gd name="T22" fmla="*/ 19 w 93"/>
              <a:gd name="T23" fmla="*/ 19 h 47"/>
              <a:gd name="T24" fmla="*/ 26 w 93"/>
              <a:gd name="T25" fmla="*/ 22 h 47"/>
              <a:gd name="T26" fmla="*/ 30 w 93"/>
              <a:gd name="T27" fmla="*/ 23 h 47"/>
              <a:gd name="T28" fmla="*/ 26 w 93"/>
              <a:gd name="T29" fmla="*/ 29 h 47"/>
              <a:gd name="T30" fmla="*/ 35 w 93"/>
              <a:gd name="T31" fmla="*/ 31 h 47"/>
              <a:gd name="T32" fmla="*/ 47 w 93"/>
              <a:gd name="T33" fmla="*/ 27 h 47"/>
              <a:gd name="T34" fmla="*/ 54 w 93"/>
              <a:gd name="T35" fmla="*/ 31 h 47"/>
              <a:gd name="T36" fmla="*/ 52 w 93"/>
              <a:gd name="T37" fmla="*/ 35 h 47"/>
              <a:gd name="T38" fmla="*/ 38 w 93"/>
              <a:gd name="T39" fmla="*/ 41 h 47"/>
              <a:gd name="T40" fmla="*/ 37 w 93"/>
              <a:gd name="T41" fmla="*/ 45 h 47"/>
              <a:gd name="T42" fmla="*/ 44 w 93"/>
              <a:gd name="T43" fmla="*/ 46 h 47"/>
              <a:gd name="T44" fmla="*/ 55 w 93"/>
              <a:gd name="T45" fmla="*/ 42 h 47"/>
              <a:gd name="T46" fmla="*/ 69 w 93"/>
              <a:gd name="T47" fmla="*/ 41 h 47"/>
              <a:gd name="T48" fmla="*/ 87 w 93"/>
              <a:gd name="T49" fmla="*/ 42 h 47"/>
              <a:gd name="T50" fmla="*/ 93 w 93"/>
              <a:gd name="T51" fmla="*/ 40 h 47"/>
              <a:gd name="T52" fmla="*/ 88 w 93"/>
              <a:gd name="T53" fmla="*/ 37 h 47"/>
              <a:gd name="T54" fmla="*/ 63 w 93"/>
              <a:gd name="T55" fmla="*/ 36 h 47"/>
              <a:gd name="T56" fmla="*/ 63 w 93"/>
              <a:gd name="T57"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47">
                <a:moveTo>
                  <a:pt x="63" y="28"/>
                </a:moveTo>
                <a:cubicBezTo>
                  <a:pt x="59" y="22"/>
                  <a:pt x="47" y="21"/>
                  <a:pt x="42" y="23"/>
                </a:cubicBezTo>
                <a:cubicBezTo>
                  <a:pt x="40" y="19"/>
                  <a:pt x="34" y="16"/>
                  <a:pt x="29" y="17"/>
                </a:cubicBezTo>
                <a:cubicBezTo>
                  <a:pt x="27" y="14"/>
                  <a:pt x="24" y="14"/>
                  <a:pt x="23" y="14"/>
                </a:cubicBezTo>
                <a:cubicBezTo>
                  <a:pt x="23" y="11"/>
                  <a:pt x="22" y="10"/>
                  <a:pt x="18" y="8"/>
                </a:cubicBezTo>
                <a:cubicBezTo>
                  <a:pt x="4" y="0"/>
                  <a:pt x="4" y="0"/>
                  <a:pt x="4" y="0"/>
                </a:cubicBezTo>
                <a:cubicBezTo>
                  <a:pt x="0" y="6"/>
                  <a:pt x="0" y="6"/>
                  <a:pt x="0" y="6"/>
                </a:cubicBezTo>
                <a:cubicBezTo>
                  <a:pt x="13" y="13"/>
                  <a:pt x="13" y="13"/>
                  <a:pt x="13" y="13"/>
                </a:cubicBezTo>
                <a:cubicBezTo>
                  <a:pt x="12" y="13"/>
                  <a:pt x="9" y="15"/>
                  <a:pt x="9" y="15"/>
                </a:cubicBezTo>
                <a:cubicBezTo>
                  <a:pt x="8" y="18"/>
                  <a:pt x="11" y="19"/>
                  <a:pt x="13" y="19"/>
                </a:cubicBezTo>
                <a:cubicBezTo>
                  <a:pt x="14" y="19"/>
                  <a:pt x="18" y="18"/>
                  <a:pt x="20" y="18"/>
                </a:cubicBezTo>
                <a:cubicBezTo>
                  <a:pt x="19" y="19"/>
                  <a:pt x="19" y="19"/>
                  <a:pt x="19" y="19"/>
                </a:cubicBezTo>
                <a:cubicBezTo>
                  <a:pt x="18" y="21"/>
                  <a:pt x="20" y="24"/>
                  <a:pt x="26" y="22"/>
                </a:cubicBezTo>
                <a:cubicBezTo>
                  <a:pt x="29" y="22"/>
                  <a:pt x="30" y="22"/>
                  <a:pt x="30" y="23"/>
                </a:cubicBezTo>
                <a:cubicBezTo>
                  <a:pt x="31" y="25"/>
                  <a:pt x="25" y="28"/>
                  <a:pt x="26" y="29"/>
                </a:cubicBezTo>
                <a:cubicBezTo>
                  <a:pt x="26" y="31"/>
                  <a:pt x="30" y="33"/>
                  <a:pt x="35" y="31"/>
                </a:cubicBezTo>
                <a:cubicBezTo>
                  <a:pt x="36" y="30"/>
                  <a:pt x="42" y="27"/>
                  <a:pt x="47" y="27"/>
                </a:cubicBezTo>
                <a:cubicBezTo>
                  <a:pt x="51" y="27"/>
                  <a:pt x="53" y="28"/>
                  <a:pt x="54" y="31"/>
                </a:cubicBezTo>
                <a:cubicBezTo>
                  <a:pt x="54" y="32"/>
                  <a:pt x="53" y="34"/>
                  <a:pt x="52" y="35"/>
                </a:cubicBezTo>
                <a:cubicBezTo>
                  <a:pt x="49" y="37"/>
                  <a:pt x="41" y="40"/>
                  <a:pt x="38" y="41"/>
                </a:cubicBezTo>
                <a:cubicBezTo>
                  <a:pt x="37" y="42"/>
                  <a:pt x="35" y="44"/>
                  <a:pt x="37" y="45"/>
                </a:cubicBezTo>
                <a:cubicBezTo>
                  <a:pt x="39" y="46"/>
                  <a:pt x="42" y="47"/>
                  <a:pt x="44" y="46"/>
                </a:cubicBezTo>
                <a:cubicBezTo>
                  <a:pt x="48" y="44"/>
                  <a:pt x="52" y="43"/>
                  <a:pt x="55" y="42"/>
                </a:cubicBezTo>
                <a:cubicBezTo>
                  <a:pt x="60" y="41"/>
                  <a:pt x="64" y="41"/>
                  <a:pt x="69" y="41"/>
                </a:cubicBezTo>
                <a:cubicBezTo>
                  <a:pt x="72" y="41"/>
                  <a:pt x="83" y="42"/>
                  <a:pt x="87" y="42"/>
                </a:cubicBezTo>
                <a:cubicBezTo>
                  <a:pt x="90" y="42"/>
                  <a:pt x="93" y="41"/>
                  <a:pt x="93" y="40"/>
                </a:cubicBezTo>
                <a:cubicBezTo>
                  <a:pt x="93" y="38"/>
                  <a:pt x="91" y="37"/>
                  <a:pt x="88" y="37"/>
                </a:cubicBezTo>
                <a:cubicBezTo>
                  <a:pt x="82" y="36"/>
                  <a:pt x="69" y="36"/>
                  <a:pt x="63" y="36"/>
                </a:cubicBezTo>
                <a:cubicBezTo>
                  <a:pt x="64" y="33"/>
                  <a:pt x="64" y="30"/>
                  <a:pt x="63" y="28"/>
                </a:cubicBezTo>
                <a:close/>
              </a:path>
            </a:pathLst>
          </a:custGeom>
          <a:solidFill>
            <a:srgbClr val="003478"/>
          </a:solidFill>
          <a:ln>
            <a:noFill/>
          </a:ln>
          <a:extLst/>
        </p:spPr>
        <p:txBody>
          <a:bodyPr vert="horz" wrap="square" lIns="91440" tIns="45720" rIns="91440" bIns="45720" numCol="1" anchor="t" anchorCtr="0" compatLnSpc="1">
            <a:prstTxWarp prst="textNoShape">
              <a:avLst/>
            </a:prstTxWarp>
          </a:bodyPr>
          <a:lstStyle/>
          <a:p>
            <a:endParaRPr lang="en-IE"/>
          </a:p>
        </p:txBody>
      </p:sp>
      <p:sp>
        <p:nvSpPr>
          <p:cNvPr id="42" name="Freeform 9">
            <a:extLst>
              <a:ext uri="{FF2B5EF4-FFF2-40B4-BE49-F238E27FC236}">
                <a16:creationId xmlns:a16="http://schemas.microsoft.com/office/drawing/2014/main" id="{49623B44-DF80-44C1-B847-77C5C7671F67}"/>
              </a:ext>
            </a:extLst>
          </p:cNvPr>
          <p:cNvSpPr>
            <a:spLocks noEditPoints="1"/>
          </p:cNvSpPr>
          <p:nvPr/>
        </p:nvSpPr>
        <p:spPr bwMode="auto">
          <a:xfrm>
            <a:off x="9045915" y="4964446"/>
            <a:ext cx="815009" cy="669592"/>
          </a:xfrm>
          <a:custGeom>
            <a:avLst/>
            <a:gdLst>
              <a:gd name="T0" fmla="*/ 88 w 176"/>
              <a:gd name="T1" fmla="*/ 0 h 144"/>
              <a:gd name="T2" fmla="*/ 0 w 176"/>
              <a:gd name="T3" fmla="*/ 64 h 144"/>
              <a:gd name="T4" fmla="*/ 0 w 176"/>
              <a:gd name="T5" fmla="*/ 91 h 144"/>
              <a:gd name="T6" fmla="*/ 16 w 176"/>
              <a:gd name="T7" fmla="*/ 91 h 144"/>
              <a:gd name="T8" fmla="*/ 16 w 176"/>
              <a:gd name="T9" fmla="*/ 144 h 144"/>
              <a:gd name="T10" fmla="*/ 160 w 176"/>
              <a:gd name="T11" fmla="*/ 144 h 144"/>
              <a:gd name="T12" fmla="*/ 160 w 176"/>
              <a:gd name="T13" fmla="*/ 91 h 144"/>
              <a:gd name="T14" fmla="*/ 176 w 176"/>
              <a:gd name="T15" fmla="*/ 91 h 144"/>
              <a:gd name="T16" fmla="*/ 176 w 176"/>
              <a:gd name="T17" fmla="*/ 64 h 144"/>
              <a:gd name="T18" fmla="*/ 88 w 176"/>
              <a:gd name="T19" fmla="*/ 0 h 144"/>
              <a:gd name="T20" fmla="*/ 148 w 176"/>
              <a:gd name="T21" fmla="*/ 132 h 144"/>
              <a:gd name="T22" fmla="*/ 28 w 176"/>
              <a:gd name="T23" fmla="*/ 132 h 144"/>
              <a:gd name="T24" fmla="*/ 28 w 176"/>
              <a:gd name="T25" fmla="*/ 55 h 144"/>
              <a:gd name="T26" fmla="*/ 148 w 176"/>
              <a:gd name="T27" fmla="*/ 55 h 144"/>
              <a:gd name="T28" fmla="*/ 148 w 176"/>
              <a:gd name="T29" fmla="*/ 1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144">
                <a:moveTo>
                  <a:pt x="88" y="0"/>
                </a:moveTo>
                <a:cubicBezTo>
                  <a:pt x="39" y="0"/>
                  <a:pt x="0" y="23"/>
                  <a:pt x="0" y="64"/>
                </a:cubicBezTo>
                <a:cubicBezTo>
                  <a:pt x="0" y="91"/>
                  <a:pt x="0" y="91"/>
                  <a:pt x="0" y="91"/>
                </a:cubicBezTo>
                <a:cubicBezTo>
                  <a:pt x="16" y="91"/>
                  <a:pt x="16" y="91"/>
                  <a:pt x="16" y="91"/>
                </a:cubicBezTo>
                <a:cubicBezTo>
                  <a:pt x="16" y="144"/>
                  <a:pt x="16" y="144"/>
                  <a:pt x="16" y="144"/>
                </a:cubicBezTo>
                <a:cubicBezTo>
                  <a:pt x="160" y="144"/>
                  <a:pt x="160" y="144"/>
                  <a:pt x="160" y="144"/>
                </a:cubicBezTo>
                <a:cubicBezTo>
                  <a:pt x="160" y="91"/>
                  <a:pt x="160" y="91"/>
                  <a:pt x="160" y="91"/>
                </a:cubicBezTo>
                <a:cubicBezTo>
                  <a:pt x="176" y="91"/>
                  <a:pt x="176" y="91"/>
                  <a:pt x="176" y="91"/>
                </a:cubicBezTo>
                <a:cubicBezTo>
                  <a:pt x="176" y="64"/>
                  <a:pt x="176" y="64"/>
                  <a:pt x="176" y="64"/>
                </a:cubicBezTo>
                <a:cubicBezTo>
                  <a:pt x="176" y="23"/>
                  <a:pt x="136" y="0"/>
                  <a:pt x="88" y="0"/>
                </a:cubicBezTo>
                <a:close/>
                <a:moveTo>
                  <a:pt x="148" y="132"/>
                </a:moveTo>
                <a:cubicBezTo>
                  <a:pt x="28" y="132"/>
                  <a:pt x="28" y="132"/>
                  <a:pt x="28" y="132"/>
                </a:cubicBezTo>
                <a:cubicBezTo>
                  <a:pt x="28" y="55"/>
                  <a:pt x="28" y="55"/>
                  <a:pt x="28" y="55"/>
                </a:cubicBezTo>
                <a:cubicBezTo>
                  <a:pt x="148" y="55"/>
                  <a:pt x="148" y="55"/>
                  <a:pt x="148" y="55"/>
                </a:cubicBezTo>
                <a:lnTo>
                  <a:pt x="148" y="132"/>
                </a:lnTo>
                <a:close/>
              </a:path>
            </a:pathLst>
          </a:custGeom>
          <a:solidFill>
            <a:srgbClr val="003478"/>
          </a:solidFill>
          <a:ln>
            <a:noFill/>
          </a:ln>
          <a:extLst/>
        </p:spPr>
        <p:txBody>
          <a:bodyPr vert="horz" wrap="square" lIns="91440" tIns="45720" rIns="91440" bIns="45720" numCol="1" anchor="t" anchorCtr="0" compatLnSpc="1">
            <a:prstTxWarp prst="textNoShape">
              <a:avLst/>
            </a:prstTxWarp>
          </a:bodyPr>
          <a:lstStyle/>
          <a:p>
            <a:endParaRPr lang="en-IE"/>
          </a:p>
        </p:txBody>
      </p:sp>
      <p:sp>
        <p:nvSpPr>
          <p:cNvPr id="43" name="Oval 10">
            <a:extLst>
              <a:ext uri="{FF2B5EF4-FFF2-40B4-BE49-F238E27FC236}">
                <a16:creationId xmlns:a16="http://schemas.microsoft.com/office/drawing/2014/main" id="{8588F506-668E-4F0B-BF40-1E648D742D23}"/>
              </a:ext>
            </a:extLst>
          </p:cNvPr>
          <p:cNvSpPr>
            <a:spLocks noChangeArrowheads="1"/>
          </p:cNvSpPr>
          <p:nvPr/>
        </p:nvSpPr>
        <p:spPr bwMode="auto">
          <a:xfrm>
            <a:off x="9201477" y="4413218"/>
            <a:ext cx="497122" cy="497122"/>
          </a:xfrm>
          <a:prstGeom prst="ellipse">
            <a:avLst/>
          </a:prstGeom>
          <a:solidFill>
            <a:srgbClr val="003478"/>
          </a:solidFill>
          <a:ln>
            <a:noFill/>
          </a:ln>
          <a:extLst/>
        </p:spPr>
        <p:txBody>
          <a:bodyPr vert="horz" wrap="square" lIns="91440" tIns="45720" rIns="91440" bIns="45720" numCol="1" anchor="t" anchorCtr="0" compatLnSpc="1">
            <a:prstTxWarp prst="textNoShape">
              <a:avLst/>
            </a:prstTxWarp>
          </a:bodyPr>
          <a:lstStyle/>
          <a:p>
            <a:endParaRPr lang="en-IE"/>
          </a:p>
        </p:txBody>
      </p:sp>
      <p:sp>
        <p:nvSpPr>
          <p:cNvPr id="44" name="Rectangle 11">
            <a:extLst>
              <a:ext uri="{FF2B5EF4-FFF2-40B4-BE49-F238E27FC236}">
                <a16:creationId xmlns:a16="http://schemas.microsoft.com/office/drawing/2014/main" id="{ACEB5383-0C21-4AA1-AB3F-7670A905EA1C}"/>
              </a:ext>
            </a:extLst>
          </p:cNvPr>
          <p:cNvSpPr>
            <a:spLocks noChangeArrowheads="1"/>
          </p:cNvSpPr>
          <p:nvPr/>
        </p:nvSpPr>
        <p:spPr bwMode="auto">
          <a:xfrm>
            <a:off x="9252202" y="5312770"/>
            <a:ext cx="399050" cy="47345"/>
          </a:xfrm>
          <a:prstGeom prst="rect">
            <a:avLst/>
          </a:prstGeom>
          <a:solidFill>
            <a:srgbClr val="003478"/>
          </a:solidFill>
          <a:ln>
            <a:noFill/>
          </a:ln>
          <a:extLst/>
        </p:spPr>
        <p:txBody>
          <a:bodyPr vert="horz" wrap="square" lIns="91440" tIns="45720" rIns="91440" bIns="45720" numCol="1" anchor="t" anchorCtr="0" compatLnSpc="1">
            <a:prstTxWarp prst="textNoShape">
              <a:avLst/>
            </a:prstTxWarp>
          </a:bodyPr>
          <a:lstStyle/>
          <a:p>
            <a:endParaRPr lang="en-IE"/>
          </a:p>
        </p:txBody>
      </p:sp>
      <p:sp>
        <p:nvSpPr>
          <p:cNvPr id="45" name="Rectangle 12">
            <a:extLst>
              <a:ext uri="{FF2B5EF4-FFF2-40B4-BE49-F238E27FC236}">
                <a16:creationId xmlns:a16="http://schemas.microsoft.com/office/drawing/2014/main" id="{11973C50-44FC-4237-AB1D-D6114A453FD3}"/>
              </a:ext>
            </a:extLst>
          </p:cNvPr>
          <p:cNvSpPr>
            <a:spLocks noChangeArrowheads="1"/>
          </p:cNvSpPr>
          <p:nvPr/>
        </p:nvSpPr>
        <p:spPr bwMode="auto">
          <a:xfrm>
            <a:off x="9252202" y="5434514"/>
            <a:ext cx="399050" cy="43964"/>
          </a:xfrm>
          <a:prstGeom prst="rect">
            <a:avLst/>
          </a:prstGeom>
          <a:solidFill>
            <a:srgbClr val="003478"/>
          </a:solidFill>
          <a:ln>
            <a:noFill/>
          </a:ln>
          <a:extLst/>
        </p:spPr>
        <p:txBody>
          <a:bodyPr vert="horz" wrap="square" lIns="91440" tIns="45720" rIns="91440" bIns="45720" numCol="1" anchor="t" anchorCtr="0" compatLnSpc="1">
            <a:prstTxWarp prst="textNoShape">
              <a:avLst/>
            </a:prstTxWarp>
          </a:bodyPr>
          <a:lstStyle/>
          <a:p>
            <a:endParaRPr lang="en-IE"/>
          </a:p>
        </p:txBody>
      </p:sp>
      <p:grpSp>
        <p:nvGrpSpPr>
          <p:cNvPr id="2" name="Group 1">
            <a:extLst>
              <a:ext uri="{FF2B5EF4-FFF2-40B4-BE49-F238E27FC236}">
                <a16:creationId xmlns:a16="http://schemas.microsoft.com/office/drawing/2014/main" id="{5C5AE270-9882-4C90-804F-7BF69EBA3D2A}"/>
              </a:ext>
            </a:extLst>
          </p:cNvPr>
          <p:cNvGrpSpPr/>
          <p:nvPr/>
        </p:nvGrpSpPr>
        <p:grpSpPr>
          <a:xfrm>
            <a:off x="18139315" y="4661779"/>
            <a:ext cx="1159096" cy="844356"/>
            <a:chOff x="13641119" y="4726305"/>
            <a:chExt cx="1159096" cy="844356"/>
          </a:xfrm>
        </p:grpSpPr>
        <p:sp>
          <p:nvSpPr>
            <p:cNvPr id="47" name="Freeform 64">
              <a:extLst>
                <a:ext uri="{FF2B5EF4-FFF2-40B4-BE49-F238E27FC236}">
                  <a16:creationId xmlns:a16="http://schemas.microsoft.com/office/drawing/2014/main" id="{838DC2B7-AFDF-4B69-9FC5-B4BE70808526}"/>
                </a:ext>
              </a:extLst>
            </p:cNvPr>
            <p:cNvSpPr>
              <a:spLocks/>
            </p:cNvSpPr>
            <p:nvPr/>
          </p:nvSpPr>
          <p:spPr bwMode="auto">
            <a:xfrm>
              <a:off x="13777304" y="5389079"/>
              <a:ext cx="602247" cy="181582"/>
            </a:xfrm>
            <a:custGeom>
              <a:avLst/>
              <a:gdLst>
                <a:gd name="T0" fmla="*/ 0 w 145"/>
                <a:gd name="T1" fmla="*/ 44 h 44"/>
                <a:gd name="T2" fmla="*/ 145 w 145"/>
                <a:gd name="T3" fmla="*/ 44 h 44"/>
                <a:gd name="T4" fmla="*/ 130 w 145"/>
                <a:gd name="T5" fmla="*/ 19 h 44"/>
                <a:gd name="T6" fmla="*/ 130 w 145"/>
                <a:gd name="T7" fmla="*/ 19 h 44"/>
                <a:gd name="T8" fmla="*/ 130 w 145"/>
                <a:gd name="T9" fmla="*/ 7 h 44"/>
                <a:gd name="T10" fmla="*/ 123 w 145"/>
                <a:gd name="T11" fmla="*/ 0 h 44"/>
                <a:gd name="T12" fmla="*/ 22 w 145"/>
                <a:gd name="T13" fmla="*/ 0 h 44"/>
                <a:gd name="T14" fmla="*/ 14 w 145"/>
                <a:gd name="T15" fmla="*/ 7 h 44"/>
                <a:gd name="T16" fmla="*/ 14 w 145"/>
                <a:gd name="T17" fmla="*/ 19 h 44"/>
                <a:gd name="T18" fmla="*/ 0 w 145"/>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44">
                  <a:moveTo>
                    <a:pt x="0" y="44"/>
                  </a:moveTo>
                  <a:cubicBezTo>
                    <a:pt x="145" y="44"/>
                    <a:pt x="145" y="44"/>
                    <a:pt x="145" y="44"/>
                  </a:cubicBezTo>
                  <a:cubicBezTo>
                    <a:pt x="145" y="26"/>
                    <a:pt x="130" y="19"/>
                    <a:pt x="130" y="19"/>
                  </a:cubicBezTo>
                  <a:cubicBezTo>
                    <a:pt x="130" y="19"/>
                    <a:pt x="130" y="19"/>
                    <a:pt x="130" y="19"/>
                  </a:cubicBezTo>
                  <a:cubicBezTo>
                    <a:pt x="130" y="7"/>
                    <a:pt x="130" y="7"/>
                    <a:pt x="130" y="7"/>
                  </a:cubicBezTo>
                  <a:cubicBezTo>
                    <a:pt x="130" y="3"/>
                    <a:pt x="127" y="0"/>
                    <a:pt x="123" y="0"/>
                  </a:cubicBezTo>
                  <a:cubicBezTo>
                    <a:pt x="22" y="0"/>
                    <a:pt x="22" y="0"/>
                    <a:pt x="22" y="0"/>
                  </a:cubicBezTo>
                  <a:cubicBezTo>
                    <a:pt x="18" y="0"/>
                    <a:pt x="14" y="3"/>
                    <a:pt x="14" y="7"/>
                  </a:cubicBezTo>
                  <a:cubicBezTo>
                    <a:pt x="14" y="19"/>
                    <a:pt x="14" y="19"/>
                    <a:pt x="14" y="19"/>
                  </a:cubicBezTo>
                  <a:cubicBezTo>
                    <a:pt x="14" y="19"/>
                    <a:pt x="0" y="26"/>
                    <a:pt x="0" y="44"/>
                  </a:cubicBezTo>
                  <a:close/>
                </a:path>
              </a:pathLst>
            </a:custGeom>
            <a:solidFill>
              <a:srgbClr val="003478"/>
            </a:solidFill>
            <a:ln>
              <a:noFill/>
            </a:ln>
            <a:extLst/>
          </p:spPr>
          <p:txBody>
            <a:bodyPr vert="horz" wrap="square" lIns="91440" tIns="45720" rIns="91440" bIns="45720" numCol="1" anchor="t" anchorCtr="0" compatLnSpc="1">
              <a:prstTxWarp prst="textNoShape">
                <a:avLst/>
              </a:prstTxWarp>
            </a:bodyPr>
            <a:lstStyle/>
            <a:p>
              <a:endParaRPr lang="en-IE"/>
            </a:p>
          </p:txBody>
        </p:sp>
        <p:sp>
          <p:nvSpPr>
            <p:cNvPr id="48" name="Freeform 65">
              <a:extLst>
                <a:ext uri="{FF2B5EF4-FFF2-40B4-BE49-F238E27FC236}">
                  <a16:creationId xmlns:a16="http://schemas.microsoft.com/office/drawing/2014/main" id="{3C5CC4D5-02C3-4647-9B11-63DB8A0D271D}"/>
                </a:ext>
              </a:extLst>
            </p:cNvPr>
            <p:cNvSpPr>
              <a:spLocks/>
            </p:cNvSpPr>
            <p:nvPr/>
          </p:nvSpPr>
          <p:spPr bwMode="auto">
            <a:xfrm>
              <a:off x="13641119" y="5289208"/>
              <a:ext cx="202767" cy="75660"/>
            </a:xfrm>
            <a:custGeom>
              <a:avLst/>
              <a:gdLst>
                <a:gd name="T0" fmla="*/ 48 w 49"/>
                <a:gd name="T1" fmla="*/ 6 h 18"/>
                <a:gd name="T2" fmla="*/ 42 w 49"/>
                <a:gd name="T3" fmla="*/ 0 h 18"/>
                <a:gd name="T4" fmla="*/ 6 w 49"/>
                <a:gd name="T5" fmla="*/ 6 h 18"/>
                <a:gd name="T6" fmla="*/ 1 w 49"/>
                <a:gd name="T7" fmla="*/ 12 h 18"/>
                <a:gd name="T8" fmla="*/ 6 w 49"/>
                <a:gd name="T9" fmla="*/ 18 h 18"/>
                <a:gd name="T10" fmla="*/ 43 w 49"/>
                <a:gd name="T11" fmla="*/ 12 h 18"/>
                <a:gd name="T12" fmla="*/ 48 w 49"/>
                <a:gd name="T13" fmla="*/ 6 h 18"/>
              </a:gdLst>
              <a:ahLst/>
              <a:cxnLst>
                <a:cxn ang="0">
                  <a:pos x="T0" y="T1"/>
                </a:cxn>
                <a:cxn ang="0">
                  <a:pos x="T2" y="T3"/>
                </a:cxn>
                <a:cxn ang="0">
                  <a:pos x="T4" y="T5"/>
                </a:cxn>
                <a:cxn ang="0">
                  <a:pos x="T6" y="T7"/>
                </a:cxn>
                <a:cxn ang="0">
                  <a:pos x="T8" y="T9"/>
                </a:cxn>
                <a:cxn ang="0">
                  <a:pos x="T10" y="T11"/>
                </a:cxn>
                <a:cxn ang="0">
                  <a:pos x="T12" y="T13"/>
                </a:cxn>
              </a:cxnLst>
              <a:rect l="0" t="0" r="r" b="b"/>
              <a:pathLst>
                <a:path w="49" h="18">
                  <a:moveTo>
                    <a:pt x="48" y="6"/>
                  </a:moveTo>
                  <a:cubicBezTo>
                    <a:pt x="48" y="2"/>
                    <a:pt x="45" y="0"/>
                    <a:pt x="42" y="0"/>
                  </a:cubicBezTo>
                  <a:cubicBezTo>
                    <a:pt x="6" y="6"/>
                    <a:pt x="6" y="6"/>
                    <a:pt x="6" y="6"/>
                  </a:cubicBezTo>
                  <a:cubicBezTo>
                    <a:pt x="2" y="6"/>
                    <a:pt x="0" y="9"/>
                    <a:pt x="1" y="12"/>
                  </a:cubicBezTo>
                  <a:cubicBezTo>
                    <a:pt x="1" y="15"/>
                    <a:pt x="4" y="18"/>
                    <a:pt x="6" y="18"/>
                  </a:cubicBezTo>
                  <a:cubicBezTo>
                    <a:pt x="43" y="12"/>
                    <a:pt x="43" y="12"/>
                    <a:pt x="43" y="12"/>
                  </a:cubicBezTo>
                  <a:cubicBezTo>
                    <a:pt x="48" y="12"/>
                    <a:pt x="49" y="8"/>
                    <a:pt x="48" y="6"/>
                  </a:cubicBezTo>
                  <a:close/>
                </a:path>
              </a:pathLst>
            </a:custGeom>
            <a:solidFill>
              <a:srgbClr val="003478"/>
            </a:solidFill>
            <a:ln>
              <a:noFill/>
            </a:ln>
            <a:extLst/>
          </p:spPr>
          <p:txBody>
            <a:bodyPr vert="horz" wrap="square" lIns="91440" tIns="45720" rIns="91440" bIns="45720" numCol="1" anchor="t" anchorCtr="0" compatLnSpc="1">
              <a:prstTxWarp prst="textNoShape">
                <a:avLst/>
              </a:prstTxWarp>
            </a:bodyPr>
            <a:lstStyle/>
            <a:p>
              <a:endParaRPr lang="en-IE"/>
            </a:p>
          </p:txBody>
        </p:sp>
        <p:sp>
          <p:nvSpPr>
            <p:cNvPr id="49" name="Freeform 66">
              <a:extLst>
                <a:ext uri="{FF2B5EF4-FFF2-40B4-BE49-F238E27FC236}">
                  <a16:creationId xmlns:a16="http://schemas.microsoft.com/office/drawing/2014/main" id="{65AD6085-E2DB-4974-A6FB-04F1310E8664}"/>
                </a:ext>
              </a:extLst>
            </p:cNvPr>
            <p:cNvSpPr>
              <a:spLocks/>
            </p:cNvSpPr>
            <p:nvPr/>
          </p:nvSpPr>
          <p:spPr bwMode="auto">
            <a:xfrm>
              <a:off x="13659277" y="5095521"/>
              <a:ext cx="193687" cy="130135"/>
            </a:xfrm>
            <a:custGeom>
              <a:avLst/>
              <a:gdLst>
                <a:gd name="T0" fmla="*/ 4 w 47"/>
                <a:gd name="T1" fmla="*/ 12 h 32"/>
                <a:gd name="T2" fmla="*/ 37 w 47"/>
                <a:gd name="T3" fmla="*/ 31 h 32"/>
                <a:gd name="T4" fmla="*/ 40 w 47"/>
                <a:gd name="T5" fmla="*/ 32 h 32"/>
                <a:gd name="T6" fmla="*/ 45 w 47"/>
                <a:gd name="T7" fmla="*/ 28 h 32"/>
                <a:gd name="T8" fmla="*/ 43 w 47"/>
                <a:gd name="T9" fmla="*/ 20 h 32"/>
                <a:gd name="T10" fmla="*/ 10 w 47"/>
                <a:gd name="T11" fmla="*/ 2 h 32"/>
                <a:gd name="T12" fmla="*/ 2 w 47"/>
                <a:gd name="T13" fmla="*/ 4 h 32"/>
                <a:gd name="T14" fmla="*/ 4 w 47"/>
                <a:gd name="T15" fmla="*/ 1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2">
                  <a:moveTo>
                    <a:pt x="4" y="12"/>
                  </a:moveTo>
                  <a:cubicBezTo>
                    <a:pt x="37" y="31"/>
                    <a:pt x="37" y="31"/>
                    <a:pt x="37" y="31"/>
                  </a:cubicBezTo>
                  <a:cubicBezTo>
                    <a:pt x="38" y="31"/>
                    <a:pt x="39" y="32"/>
                    <a:pt x="40" y="32"/>
                  </a:cubicBezTo>
                  <a:cubicBezTo>
                    <a:pt x="42" y="32"/>
                    <a:pt x="44" y="30"/>
                    <a:pt x="45" y="28"/>
                  </a:cubicBezTo>
                  <a:cubicBezTo>
                    <a:pt x="47" y="26"/>
                    <a:pt x="46" y="22"/>
                    <a:pt x="43" y="20"/>
                  </a:cubicBezTo>
                  <a:cubicBezTo>
                    <a:pt x="10" y="2"/>
                    <a:pt x="10" y="2"/>
                    <a:pt x="10" y="2"/>
                  </a:cubicBezTo>
                  <a:cubicBezTo>
                    <a:pt x="7" y="0"/>
                    <a:pt x="4" y="1"/>
                    <a:pt x="2" y="4"/>
                  </a:cubicBezTo>
                  <a:cubicBezTo>
                    <a:pt x="0" y="7"/>
                    <a:pt x="1" y="11"/>
                    <a:pt x="4" y="12"/>
                  </a:cubicBezTo>
                  <a:close/>
                </a:path>
              </a:pathLst>
            </a:custGeom>
            <a:solidFill>
              <a:srgbClr val="003478"/>
            </a:solidFill>
            <a:ln>
              <a:noFill/>
            </a:ln>
            <a:extLst/>
          </p:spPr>
          <p:txBody>
            <a:bodyPr vert="horz" wrap="square" lIns="91440" tIns="45720" rIns="91440" bIns="45720" numCol="1" anchor="t" anchorCtr="0" compatLnSpc="1">
              <a:prstTxWarp prst="textNoShape">
                <a:avLst/>
              </a:prstTxWarp>
            </a:bodyPr>
            <a:lstStyle/>
            <a:p>
              <a:endParaRPr lang="en-IE"/>
            </a:p>
          </p:txBody>
        </p:sp>
        <p:sp>
          <p:nvSpPr>
            <p:cNvPr id="50" name="Freeform 67">
              <a:extLst>
                <a:ext uri="{FF2B5EF4-FFF2-40B4-BE49-F238E27FC236}">
                  <a16:creationId xmlns:a16="http://schemas.microsoft.com/office/drawing/2014/main" id="{E7575BD6-CFEF-4425-A0B3-0C5E3F5D7EC8}"/>
                </a:ext>
              </a:extLst>
            </p:cNvPr>
            <p:cNvSpPr>
              <a:spLocks noEditPoints="1"/>
            </p:cNvSpPr>
            <p:nvPr/>
          </p:nvSpPr>
          <p:spPr bwMode="auto">
            <a:xfrm>
              <a:off x="13898359" y="4726305"/>
              <a:ext cx="901856" cy="653694"/>
            </a:xfrm>
            <a:custGeom>
              <a:avLst/>
              <a:gdLst>
                <a:gd name="T0" fmla="*/ 82 w 217"/>
                <a:gd name="T1" fmla="*/ 137 h 158"/>
                <a:gd name="T2" fmla="*/ 80 w 217"/>
                <a:gd name="T3" fmla="*/ 123 h 158"/>
                <a:gd name="T4" fmla="*/ 90 w 217"/>
                <a:gd name="T5" fmla="*/ 102 h 158"/>
                <a:gd name="T6" fmla="*/ 193 w 217"/>
                <a:gd name="T7" fmla="*/ 153 h 158"/>
                <a:gd name="T8" fmla="*/ 213 w 217"/>
                <a:gd name="T9" fmla="*/ 142 h 158"/>
                <a:gd name="T10" fmla="*/ 208 w 217"/>
                <a:gd name="T11" fmla="*/ 118 h 158"/>
                <a:gd name="T12" fmla="*/ 101 w 217"/>
                <a:gd name="T13" fmla="*/ 75 h 158"/>
                <a:gd name="T14" fmla="*/ 112 w 217"/>
                <a:gd name="T15" fmla="*/ 53 h 158"/>
                <a:gd name="T16" fmla="*/ 112 w 217"/>
                <a:gd name="T17" fmla="*/ 53 h 158"/>
                <a:gd name="T18" fmla="*/ 123 w 217"/>
                <a:gd name="T19" fmla="*/ 45 h 158"/>
                <a:gd name="T20" fmla="*/ 117 w 217"/>
                <a:gd name="T21" fmla="*/ 28 h 158"/>
                <a:gd name="T22" fmla="*/ 60 w 217"/>
                <a:gd name="T23" fmla="*/ 3 h 158"/>
                <a:gd name="T24" fmla="*/ 43 w 217"/>
                <a:gd name="T25" fmla="*/ 10 h 158"/>
                <a:gd name="T26" fmla="*/ 45 w 217"/>
                <a:gd name="T27" fmla="*/ 23 h 158"/>
                <a:gd name="T28" fmla="*/ 14 w 217"/>
                <a:gd name="T29" fmla="*/ 94 h 158"/>
                <a:gd name="T30" fmla="*/ 2 w 217"/>
                <a:gd name="T31" fmla="*/ 102 h 158"/>
                <a:gd name="T32" fmla="*/ 9 w 217"/>
                <a:gd name="T33" fmla="*/ 118 h 158"/>
                <a:gd name="T34" fmla="*/ 66 w 217"/>
                <a:gd name="T35" fmla="*/ 144 h 158"/>
                <a:gd name="T36" fmla="*/ 82 w 217"/>
                <a:gd name="T37" fmla="*/ 137 h 158"/>
                <a:gd name="T38" fmla="*/ 38 w 217"/>
                <a:gd name="T39" fmla="*/ 104 h 158"/>
                <a:gd name="T40" fmla="*/ 28 w 217"/>
                <a:gd name="T41" fmla="*/ 100 h 158"/>
                <a:gd name="T42" fmla="*/ 58 w 217"/>
                <a:gd name="T43" fmla="*/ 30 h 158"/>
                <a:gd name="T44" fmla="*/ 69 w 217"/>
                <a:gd name="T45" fmla="*/ 35 h 158"/>
                <a:gd name="T46" fmla="*/ 38 w 217"/>
                <a:gd name="T47" fmla="*/ 10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7" h="158">
                  <a:moveTo>
                    <a:pt x="82" y="137"/>
                  </a:moveTo>
                  <a:cubicBezTo>
                    <a:pt x="85" y="132"/>
                    <a:pt x="84" y="127"/>
                    <a:pt x="80" y="123"/>
                  </a:cubicBezTo>
                  <a:cubicBezTo>
                    <a:pt x="90" y="102"/>
                    <a:pt x="90" y="102"/>
                    <a:pt x="90" y="102"/>
                  </a:cubicBezTo>
                  <a:cubicBezTo>
                    <a:pt x="193" y="153"/>
                    <a:pt x="193" y="153"/>
                    <a:pt x="193" y="153"/>
                  </a:cubicBezTo>
                  <a:cubicBezTo>
                    <a:pt x="202" y="158"/>
                    <a:pt x="210" y="149"/>
                    <a:pt x="213" y="142"/>
                  </a:cubicBezTo>
                  <a:cubicBezTo>
                    <a:pt x="216" y="134"/>
                    <a:pt x="217" y="122"/>
                    <a:pt x="208" y="118"/>
                  </a:cubicBezTo>
                  <a:cubicBezTo>
                    <a:pt x="101" y="75"/>
                    <a:pt x="101" y="75"/>
                    <a:pt x="101" y="75"/>
                  </a:cubicBezTo>
                  <a:cubicBezTo>
                    <a:pt x="112" y="53"/>
                    <a:pt x="112" y="53"/>
                    <a:pt x="112" y="53"/>
                  </a:cubicBezTo>
                  <a:cubicBezTo>
                    <a:pt x="112" y="53"/>
                    <a:pt x="112" y="53"/>
                    <a:pt x="112" y="53"/>
                  </a:cubicBezTo>
                  <a:cubicBezTo>
                    <a:pt x="116" y="53"/>
                    <a:pt x="121" y="50"/>
                    <a:pt x="123" y="45"/>
                  </a:cubicBezTo>
                  <a:cubicBezTo>
                    <a:pt x="126" y="39"/>
                    <a:pt x="123" y="31"/>
                    <a:pt x="117" y="28"/>
                  </a:cubicBezTo>
                  <a:cubicBezTo>
                    <a:pt x="60" y="3"/>
                    <a:pt x="60" y="3"/>
                    <a:pt x="60" y="3"/>
                  </a:cubicBezTo>
                  <a:cubicBezTo>
                    <a:pt x="53" y="0"/>
                    <a:pt x="46" y="3"/>
                    <a:pt x="43" y="10"/>
                  </a:cubicBezTo>
                  <a:cubicBezTo>
                    <a:pt x="41" y="14"/>
                    <a:pt x="42" y="20"/>
                    <a:pt x="45" y="23"/>
                  </a:cubicBezTo>
                  <a:cubicBezTo>
                    <a:pt x="14" y="94"/>
                    <a:pt x="14" y="94"/>
                    <a:pt x="14" y="94"/>
                  </a:cubicBezTo>
                  <a:cubicBezTo>
                    <a:pt x="9" y="94"/>
                    <a:pt x="5" y="97"/>
                    <a:pt x="2" y="102"/>
                  </a:cubicBezTo>
                  <a:cubicBezTo>
                    <a:pt x="0" y="108"/>
                    <a:pt x="2" y="116"/>
                    <a:pt x="9" y="118"/>
                  </a:cubicBezTo>
                  <a:cubicBezTo>
                    <a:pt x="66" y="144"/>
                    <a:pt x="66" y="144"/>
                    <a:pt x="66" y="144"/>
                  </a:cubicBezTo>
                  <a:cubicBezTo>
                    <a:pt x="75" y="147"/>
                    <a:pt x="80" y="141"/>
                    <a:pt x="82" y="137"/>
                  </a:cubicBezTo>
                  <a:close/>
                  <a:moveTo>
                    <a:pt x="38" y="104"/>
                  </a:moveTo>
                  <a:cubicBezTo>
                    <a:pt x="28" y="100"/>
                    <a:pt x="28" y="100"/>
                    <a:pt x="28" y="100"/>
                  </a:cubicBezTo>
                  <a:cubicBezTo>
                    <a:pt x="58" y="30"/>
                    <a:pt x="58" y="30"/>
                    <a:pt x="58" y="30"/>
                  </a:cubicBezTo>
                  <a:cubicBezTo>
                    <a:pt x="69" y="35"/>
                    <a:pt x="69" y="35"/>
                    <a:pt x="69" y="35"/>
                  </a:cubicBezTo>
                  <a:lnTo>
                    <a:pt x="38" y="104"/>
                  </a:lnTo>
                  <a:close/>
                </a:path>
              </a:pathLst>
            </a:custGeom>
            <a:solidFill>
              <a:srgbClr val="003478"/>
            </a:solidFill>
            <a:ln>
              <a:noFill/>
            </a:ln>
            <a:extLst/>
          </p:spPr>
          <p:txBody>
            <a:bodyPr vert="horz" wrap="square" lIns="91440" tIns="45720" rIns="91440" bIns="45720" numCol="1" anchor="t" anchorCtr="0" compatLnSpc="1">
              <a:prstTxWarp prst="textNoShape">
                <a:avLst/>
              </a:prstTxWarp>
            </a:bodyPr>
            <a:lstStyle/>
            <a:p>
              <a:endParaRPr lang="en-IE"/>
            </a:p>
          </p:txBody>
        </p:sp>
      </p:grpSp>
      <p:sp>
        <p:nvSpPr>
          <p:cNvPr id="52" name="Freeform 80">
            <a:extLst>
              <a:ext uri="{FF2B5EF4-FFF2-40B4-BE49-F238E27FC236}">
                <a16:creationId xmlns:a16="http://schemas.microsoft.com/office/drawing/2014/main" id="{0CBACFC7-EA3A-4885-BF47-7F1E07A89683}"/>
              </a:ext>
            </a:extLst>
          </p:cNvPr>
          <p:cNvSpPr>
            <a:spLocks/>
          </p:cNvSpPr>
          <p:nvPr/>
        </p:nvSpPr>
        <p:spPr bwMode="auto">
          <a:xfrm>
            <a:off x="13633293" y="5183338"/>
            <a:ext cx="852424" cy="292089"/>
          </a:xfrm>
          <a:custGeom>
            <a:avLst/>
            <a:gdLst>
              <a:gd name="T0" fmla="*/ 133 w 209"/>
              <a:gd name="T1" fmla="*/ 9 h 71"/>
              <a:gd name="T2" fmla="*/ 133 w 209"/>
              <a:gd name="T3" fmla="*/ 22 h 71"/>
              <a:gd name="T4" fmla="*/ 127 w 209"/>
              <a:gd name="T5" fmla="*/ 28 h 71"/>
              <a:gd name="T6" fmla="*/ 82 w 209"/>
              <a:gd name="T7" fmla="*/ 28 h 71"/>
              <a:gd name="T8" fmla="*/ 76 w 209"/>
              <a:gd name="T9" fmla="*/ 22 h 71"/>
              <a:gd name="T10" fmla="*/ 76 w 209"/>
              <a:gd name="T11" fmla="*/ 9 h 71"/>
              <a:gd name="T12" fmla="*/ 0 w 209"/>
              <a:gd name="T13" fmla="*/ 0 h 71"/>
              <a:gd name="T14" fmla="*/ 0 w 209"/>
              <a:gd name="T15" fmla="*/ 62 h 71"/>
              <a:gd name="T16" fmla="*/ 9 w 209"/>
              <a:gd name="T17" fmla="*/ 71 h 71"/>
              <a:gd name="T18" fmla="*/ 200 w 209"/>
              <a:gd name="T19" fmla="*/ 71 h 71"/>
              <a:gd name="T20" fmla="*/ 209 w 209"/>
              <a:gd name="T21" fmla="*/ 62 h 71"/>
              <a:gd name="T22" fmla="*/ 209 w 209"/>
              <a:gd name="T23" fmla="*/ 0 h 71"/>
              <a:gd name="T24" fmla="*/ 133 w 209"/>
              <a:gd name="T25" fmla="*/ 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71">
                <a:moveTo>
                  <a:pt x="133" y="9"/>
                </a:moveTo>
                <a:cubicBezTo>
                  <a:pt x="133" y="22"/>
                  <a:pt x="133" y="22"/>
                  <a:pt x="133" y="22"/>
                </a:cubicBezTo>
                <a:cubicBezTo>
                  <a:pt x="133" y="25"/>
                  <a:pt x="131" y="28"/>
                  <a:pt x="127" y="28"/>
                </a:cubicBezTo>
                <a:cubicBezTo>
                  <a:pt x="82" y="28"/>
                  <a:pt x="82" y="28"/>
                  <a:pt x="82" y="28"/>
                </a:cubicBezTo>
                <a:cubicBezTo>
                  <a:pt x="79" y="28"/>
                  <a:pt x="76" y="25"/>
                  <a:pt x="76" y="22"/>
                </a:cubicBezTo>
                <a:cubicBezTo>
                  <a:pt x="76" y="9"/>
                  <a:pt x="76" y="9"/>
                  <a:pt x="76" y="9"/>
                </a:cubicBezTo>
                <a:cubicBezTo>
                  <a:pt x="52" y="8"/>
                  <a:pt x="25" y="5"/>
                  <a:pt x="0" y="0"/>
                </a:cubicBezTo>
                <a:cubicBezTo>
                  <a:pt x="0" y="62"/>
                  <a:pt x="0" y="62"/>
                  <a:pt x="0" y="62"/>
                </a:cubicBezTo>
                <a:cubicBezTo>
                  <a:pt x="0" y="67"/>
                  <a:pt x="4" y="71"/>
                  <a:pt x="9" y="71"/>
                </a:cubicBezTo>
                <a:cubicBezTo>
                  <a:pt x="200" y="71"/>
                  <a:pt x="200" y="71"/>
                  <a:pt x="200" y="71"/>
                </a:cubicBezTo>
                <a:cubicBezTo>
                  <a:pt x="205" y="71"/>
                  <a:pt x="209" y="67"/>
                  <a:pt x="209" y="62"/>
                </a:cubicBezTo>
                <a:cubicBezTo>
                  <a:pt x="209" y="0"/>
                  <a:pt x="209" y="0"/>
                  <a:pt x="209" y="0"/>
                </a:cubicBezTo>
                <a:cubicBezTo>
                  <a:pt x="184" y="5"/>
                  <a:pt x="158" y="8"/>
                  <a:pt x="133" y="9"/>
                </a:cubicBezTo>
                <a:close/>
              </a:path>
            </a:pathLst>
          </a:custGeom>
          <a:solidFill>
            <a:srgbClr val="003478"/>
          </a:solidFill>
          <a:ln>
            <a:noFill/>
          </a:ln>
          <a:extLst/>
        </p:spPr>
        <p:txBody>
          <a:bodyPr vert="horz" wrap="square" lIns="91440" tIns="45720" rIns="91440" bIns="45720" numCol="1" anchor="t" anchorCtr="0" compatLnSpc="1">
            <a:prstTxWarp prst="textNoShape">
              <a:avLst/>
            </a:prstTxWarp>
          </a:bodyPr>
          <a:lstStyle/>
          <a:p>
            <a:endParaRPr lang="en-IE"/>
          </a:p>
        </p:txBody>
      </p:sp>
      <p:sp>
        <p:nvSpPr>
          <p:cNvPr id="53" name="Freeform 81">
            <a:extLst>
              <a:ext uri="{FF2B5EF4-FFF2-40B4-BE49-F238E27FC236}">
                <a16:creationId xmlns:a16="http://schemas.microsoft.com/office/drawing/2014/main" id="{C42C45DB-5E18-422C-BE63-3926D676CB41}"/>
              </a:ext>
            </a:extLst>
          </p:cNvPr>
          <p:cNvSpPr>
            <a:spLocks noEditPoints="1"/>
          </p:cNvSpPr>
          <p:nvPr/>
        </p:nvSpPr>
        <p:spPr bwMode="auto">
          <a:xfrm>
            <a:off x="13612430" y="4664730"/>
            <a:ext cx="900112" cy="497745"/>
          </a:xfrm>
          <a:custGeom>
            <a:avLst/>
            <a:gdLst>
              <a:gd name="T0" fmla="*/ 210 w 220"/>
              <a:gd name="T1" fmla="*/ 34 h 122"/>
              <a:gd name="T2" fmla="*/ 158 w 220"/>
              <a:gd name="T3" fmla="*/ 34 h 122"/>
              <a:gd name="T4" fmla="*/ 158 w 220"/>
              <a:gd name="T5" fmla="*/ 14 h 122"/>
              <a:gd name="T6" fmla="*/ 153 w 220"/>
              <a:gd name="T7" fmla="*/ 7 h 122"/>
              <a:gd name="T8" fmla="*/ 110 w 220"/>
              <a:gd name="T9" fmla="*/ 0 h 122"/>
              <a:gd name="T10" fmla="*/ 67 w 220"/>
              <a:gd name="T11" fmla="*/ 7 h 122"/>
              <a:gd name="T12" fmla="*/ 61 w 220"/>
              <a:gd name="T13" fmla="*/ 14 h 122"/>
              <a:gd name="T14" fmla="*/ 61 w 220"/>
              <a:gd name="T15" fmla="*/ 34 h 122"/>
              <a:gd name="T16" fmla="*/ 9 w 220"/>
              <a:gd name="T17" fmla="*/ 34 h 122"/>
              <a:gd name="T18" fmla="*/ 0 w 220"/>
              <a:gd name="T19" fmla="*/ 44 h 122"/>
              <a:gd name="T20" fmla="*/ 0 w 220"/>
              <a:gd name="T21" fmla="*/ 104 h 122"/>
              <a:gd name="T22" fmla="*/ 6 w 220"/>
              <a:gd name="T23" fmla="*/ 113 h 122"/>
              <a:gd name="T24" fmla="*/ 81 w 220"/>
              <a:gd name="T25" fmla="*/ 122 h 122"/>
              <a:gd name="T26" fmla="*/ 81 w 220"/>
              <a:gd name="T27" fmla="*/ 107 h 122"/>
              <a:gd name="T28" fmla="*/ 87 w 220"/>
              <a:gd name="T29" fmla="*/ 101 h 122"/>
              <a:gd name="T30" fmla="*/ 132 w 220"/>
              <a:gd name="T31" fmla="*/ 101 h 122"/>
              <a:gd name="T32" fmla="*/ 138 w 220"/>
              <a:gd name="T33" fmla="*/ 107 h 122"/>
              <a:gd name="T34" fmla="*/ 138 w 220"/>
              <a:gd name="T35" fmla="*/ 122 h 122"/>
              <a:gd name="T36" fmla="*/ 213 w 220"/>
              <a:gd name="T37" fmla="*/ 113 h 122"/>
              <a:gd name="T38" fmla="*/ 220 w 220"/>
              <a:gd name="T39" fmla="*/ 104 h 122"/>
              <a:gd name="T40" fmla="*/ 220 w 220"/>
              <a:gd name="T41" fmla="*/ 44 h 122"/>
              <a:gd name="T42" fmla="*/ 210 w 220"/>
              <a:gd name="T43" fmla="*/ 34 h 122"/>
              <a:gd name="T44" fmla="*/ 144 w 220"/>
              <a:gd name="T45" fmla="*/ 19 h 122"/>
              <a:gd name="T46" fmla="*/ 144 w 220"/>
              <a:gd name="T47" fmla="*/ 34 h 122"/>
              <a:gd name="T48" fmla="*/ 75 w 220"/>
              <a:gd name="T49" fmla="*/ 34 h 122"/>
              <a:gd name="T50" fmla="*/ 75 w 220"/>
              <a:gd name="T51" fmla="*/ 19 h 122"/>
              <a:gd name="T52" fmla="*/ 110 w 220"/>
              <a:gd name="T53" fmla="*/ 14 h 122"/>
              <a:gd name="T54" fmla="*/ 144 w 220"/>
              <a:gd name="T55" fmla="*/ 1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0" h="122">
                <a:moveTo>
                  <a:pt x="210" y="34"/>
                </a:moveTo>
                <a:cubicBezTo>
                  <a:pt x="158" y="34"/>
                  <a:pt x="158" y="34"/>
                  <a:pt x="158" y="34"/>
                </a:cubicBezTo>
                <a:cubicBezTo>
                  <a:pt x="158" y="14"/>
                  <a:pt x="158" y="14"/>
                  <a:pt x="158" y="14"/>
                </a:cubicBezTo>
                <a:cubicBezTo>
                  <a:pt x="158" y="10"/>
                  <a:pt x="156" y="8"/>
                  <a:pt x="153" y="7"/>
                </a:cubicBezTo>
                <a:cubicBezTo>
                  <a:pt x="135" y="2"/>
                  <a:pt x="122" y="0"/>
                  <a:pt x="110" y="0"/>
                </a:cubicBezTo>
                <a:cubicBezTo>
                  <a:pt x="97" y="0"/>
                  <a:pt x="84" y="2"/>
                  <a:pt x="67" y="7"/>
                </a:cubicBezTo>
                <a:cubicBezTo>
                  <a:pt x="63" y="8"/>
                  <a:pt x="61" y="10"/>
                  <a:pt x="61" y="14"/>
                </a:cubicBezTo>
                <a:cubicBezTo>
                  <a:pt x="61" y="34"/>
                  <a:pt x="61" y="34"/>
                  <a:pt x="61" y="34"/>
                </a:cubicBezTo>
                <a:cubicBezTo>
                  <a:pt x="9" y="34"/>
                  <a:pt x="9" y="34"/>
                  <a:pt x="9" y="34"/>
                </a:cubicBezTo>
                <a:cubicBezTo>
                  <a:pt x="4" y="34"/>
                  <a:pt x="0" y="39"/>
                  <a:pt x="0" y="44"/>
                </a:cubicBezTo>
                <a:cubicBezTo>
                  <a:pt x="0" y="104"/>
                  <a:pt x="0" y="104"/>
                  <a:pt x="0" y="104"/>
                </a:cubicBezTo>
                <a:cubicBezTo>
                  <a:pt x="0" y="108"/>
                  <a:pt x="2" y="112"/>
                  <a:pt x="6" y="113"/>
                </a:cubicBezTo>
                <a:cubicBezTo>
                  <a:pt x="30" y="118"/>
                  <a:pt x="58" y="121"/>
                  <a:pt x="81" y="122"/>
                </a:cubicBezTo>
                <a:cubicBezTo>
                  <a:pt x="81" y="107"/>
                  <a:pt x="81" y="107"/>
                  <a:pt x="81" y="107"/>
                </a:cubicBezTo>
                <a:cubicBezTo>
                  <a:pt x="81" y="103"/>
                  <a:pt x="84" y="101"/>
                  <a:pt x="87" y="101"/>
                </a:cubicBezTo>
                <a:cubicBezTo>
                  <a:pt x="132" y="101"/>
                  <a:pt x="132" y="101"/>
                  <a:pt x="132" y="101"/>
                </a:cubicBezTo>
                <a:cubicBezTo>
                  <a:pt x="136" y="101"/>
                  <a:pt x="138" y="103"/>
                  <a:pt x="138" y="107"/>
                </a:cubicBezTo>
                <a:cubicBezTo>
                  <a:pt x="138" y="122"/>
                  <a:pt x="138" y="122"/>
                  <a:pt x="138" y="122"/>
                </a:cubicBezTo>
                <a:cubicBezTo>
                  <a:pt x="162" y="121"/>
                  <a:pt x="189" y="118"/>
                  <a:pt x="213" y="113"/>
                </a:cubicBezTo>
                <a:cubicBezTo>
                  <a:pt x="217" y="112"/>
                  <a:pt x="220" y="108"/>
                  <a:pt x="220" y="104"/>
                </a:cubicBezTo>
                <a:cubicBezTo>
                  <a:pt x="220" y="44"/>
                  <a:pt x="220" y="44"/>
                  <a:pt x="220" y="44"/>
                </a:cubicBezTo>
                <a:cubicBezTo>
                  <a:pt x="220" y="39"/>
                  <a:pt x="215" y="34"/>
                  <a:pt x="210" y="34"/>
                </a:cubicBezTo>
                <a:close/>
                <a:moveTo>
                  <a:pt x="144" y="19"/>
                </a:moveTo>
                <a:cubicBezTo>
                  <a:pt x="144" y="34"/>
                  <a:pt x="144" y="34"/>
                  <a:pt x="144" y="34"/>
                </a:cubicBezTo>
                <a:cubicBezTo>
                  <a:pt x="75" y="34"/>
                  <a:pt x="75" y="34"/>
                  <a:pt x="75" y="34"/>
                </a:cubicBezTo>
                <a:cubicBezTo>
                  <a:pt x="75" y="19"/>
                  <a:pt x="75" y="19"/>
                  <a:pt x="75" y="19"/>
                </a:cubicBezTo>
                <a:cubicBezTo>
                  <a:pt x="89" y="16"/>
                  <a:pt x="100" y="14"/>
                  <a:pt x="110" y="14"/>
                </a:cubicBezTo>
                <a:cubicBezTo>
                  <a:pt x="120" y="14"/>
                  <a:pt x="130" y="16"/>
                  <a:pt x="144" y="19"/>
                </a:cubicBezTo>
                <a:close/>
              </a:path>
            </a:pathLst>
          </a:custGeom>
          <a:solidFill>
            <a:srgbClr val="003478"/>
          </a:solidFill>
          <a:ln>
            <a:noFill/>
          </a:ln>
          <a:extLst/>
        </p:spPr>
        <p:txBody>
          <a:bodyPr vert="horz" wrap="square" lIns="91440" tIns="45720" rIns="91440" bIns="45720" numCol="1" anchor="t" anchorCtr="0" compatLnSpc="1">
            <a:prstTxWarp prst="textNoShape">
              <a:avLst/>
            </a:prstTxWarp>
          </a:bodyPr>
          <a:lstStyle/>
          <a:p>
            <a:endParaRPr lang="en-IE"/>
          </a:p>
        </p:txBody>
      </p:sp>
      <p:sp>
        <p:nvSpPr>
          <p:cNvPr id="62" name="Rectangle 82">
            <a:extLst>
              <a:ext uri="{FF2B5EF4-FFF2-40B4-BE49-F238E27FC236}">
                <a16:creationId xmlns:a16="http://schemas.microsoft.com/office/drawing/2014/main" id="{3E10EAC2-3164-4499-B718-7F3003E7962B}"/>
              </a:ext>
            </a:extLst>
          </p:cNvPr>
          <p:cNvSpPr>
            <a:spLocks noChangeArrowheads="1"/>
          </p:cNvSpPr>
          <p:nvPr/>
        </p:nvSpPr>
        <p:spPr bwMode="auto">
          <a:xfrm>
            <a:off x="13990953" y="5126709"/>
            <a:ext cx="137103" cy="122202"/>
          </a:xfrm>
          <a:prstGeom prst="rect">
            <a:avLst/>
          </a:prstGeom>
          <a:solidFill>
            <a:srgbClr val="003478"/>
          </a:solidFill>
          <a:ln>
            <a:noFill/>
          </a:ln>
          <a:extLst/>
        </p:spPr>
        <p:txBody>
          <a:bodyPr vert="horz" wrap="square" lIns="91440" tIns="45720" rIns="91440" bIns="45720" numCol="1" anchor="t" anchorCtr="0" compatLnSpc="1">
            <a:prstTxWarp prst="textNoShape">
              <a:avLst/>
            </a:prstTxWarp>
          </a:bodyPr>
          <a:lstStyle/>
          <a:p>
            <a:endParaRPr lang="en-IE"/>
          </a:p>
        </p:txBody>
      </p:sp>
    </p:spTree>
    <p:extLst>
      <p:ext uri="{BB962C8B-B14F-4D97-AF65-F5344CB8AC3E}">
        <p14:creationId xmlns:p14="http://schemas.microsoft.com/office/powerpoint/2010/main" val="7500081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16870398" y="6909634"/>
            <a:ext cx="4572000" cy="4891750"/>
          </a:xfrm>
          <a:prstGeom prst="rect">
            <a:avLst/>
          </a:prstGeom>
          <a:noFill/>
          <a:ln>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3600" kern="1200" dirty="0">
              <a:solidFill>
                <a:srgbClr val="FFFFFF"/>
              </a:solidFill>
              <a:latin typeface="Arial"/>
            </a:endParaRPr>
          </a:p>
        </p:txBody>
      </p:sp>
      <p:sp>
        <p:nvSpPr>
          <p:cNvPr id="44" name="Rectangle 43"/>
          <p:cNvSpPr/>
          <p:nvPr/>
        </p:nvSpPr>
        <p:spPr>
          <a:xfrm flipV="1">
            <a:off x="12298398" y="6909635"/>
            <a:ext cx="4572000" cy="4891752"/>
          </a:xfrm>
          <a:prstGeom prst="rect">
            <a:avLst/>
          </a:prstGeom>
          <a:noFill/>
          <a:ln>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3600" kern="1200" dirty="0">
              <a:solidFill>
                <a:srgbClr val="FFFFFF"/>
              </a:solidFill>
              <a:latin typeface="Arial"/>
            </a:endParaRPr>
          </a:p>
        </p:txBody>
      </p:sp>
      <p:sp>
        <p:nvSpPr>
          <p:cNvPr id="45" name="Isosceles Triangle 44"/>
          <p:cNvSpPr/>
          <p:nvPr/>
        </p:nvSpPr>
        <p:spPr>
          <a:xfrm rot="16200000" flipV="1">
            <a:off x="16723420" y="7486693"/>
            <a:ext cx="762000" cy="462456"/>
          </a:xfrm>
          <a:prstGeom prst="triangle">
            <a:avLst/>
          </a:prstGeom>
          <a:solidFill>
            <a:srgbClr val="003478"/>
          </a:solidFill>
          <a:ln>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3600" kern="1200" dirty="0">
              <a:solidFill>
                <a:srgbClr val="FFFFFF"/>
              </a:solidFill>
              <a:latin typeface="Arial"/>
            </a:endParaRPr>
          </a:p>
        </p:txBody>
      </p:sp>
      <p:sp>
        <p:nvSpPr>
          <p:cNvPr id="48" name="Rectangle 47"/>
          <p:cNvSpPr/>
          <p:nvPr/>
        </p:nvSpPr>
        <p:spPr>
          <a:xfrm>
            <a:off x="7726398" y="6909632"/>
            <a:ext cx="4572000" cy="4891766"/>
          </a:xfrm>
          <a:prstGeom prst="rect">
            <a:avLst/>
          </a:prstGeom>
          <a:noFill/>
          <a:ln>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3600" kern="1200" dirty="0">
              <a:solidFill>
                <a:srgbClr val="FFFFFF"/>
              </a:solidFill>
              <a:latin typeface="Arial"/>
            </a:endParaRPr>
          </a:p>
        </p:txBody>
      </p:sp>
      <p:sp>
        <p:nvSpPr>
          <p:cNvPr id="50" name="Isosceles Triangle 49"/>
          <p:cNvSpPr/>
          <p:nvPr/>
        </p:nvSpPr>
        <p:spPr>
          <a:xfrm rot="5400000">
            <a:off x="12148626" y="7364207"/>
            <a:ext cx="762000" cy="462456"/>
          </a:xfrm>
          <a:prstGeom prst="triangle">
            <a:avLst/>
          </a:prstGeom>
          <a:solidFill>
            <a:srgbClr val="003478"/>
          </a:solidFill>
          <a:ln>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3600" kern="1200" dirty="0">
              <a:solidFill>
                <a:srgbClr val="FFFFFF"/>
              </a:solidFill>
              <a:latin typeface="Arial"/>
            </a:endParaRPr>
          </a:p>
        </p:txBody>
      </p:sp>
      <p:sp>
        <p:nvSpPr>
          <p:cNvPr id="53" name="Rectangle 52"/>
          <p:cNvSpPr/>
          <p:nvPr/>
        </p:nvSpPr>
        <p:spPr>
          <a:xfrm flipV="1">
            <a:off x="3154398" y="6909635"/>
            <a:ext cx="4572000" cy="4891788"/>
          </a:xfrm>
          <a:prstGeom prst="rect">
            <a:avLst/>
          </a:prstGeom>
          <a:noFill/>
          <a:ln w="12700">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3600" kern="1200" dirty="0">
              <a:solidFill>
                <a:srgbClr val="FFFFFF"/>
              </a:solidFill>
              <a:latin typeface="Arial"/>
            </a:endParaRPr>
          </a:p>
        </p:txBody>
      </p:sp>
      <p:sp>
        <p:nvSpPr>
          <p:cNvPr id="54" name="Isosceles Triangle 53"/>
          <p:cNvSpPr/>
          <p:nvPr/>
        </p:nvSpPr>
        <p:spPr>
          <a:xfrm rot="16200000" flipV="1">
            <a:off x="7567394" y="7427789"/>
            <a:ext cx="762000" cy="462456"/>
          </a:xfrm>
          <a:prstGeom prst="triangle">
            <a:avLst/>
          </a:prstGeom>
          <a:solidFill>
            <a:srgbClr val="003478"/>
          </a:solidFill>
          <a:ln>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3600" kern="1200" dirty="0">
              <a:solidFill>
                <a:srgbClr val="FFFFFF"/>
              </a:solidFill>
              <a:latin typeface="Arial"/>
            </a:endParaRPr>
          </a:p>
        </p:txBody>
      </p:sp>
      <p:sp>
        <p:nvSpPr>
          <p:cNvPr id="56" name="Title 6"/>
          <p:cNvSpPr>
            <a:spLocks noGrp="1"/>
          </p:cNvSpPr>
          <p:nvPr>
            <p:ph type="title"/>
          </p:nvPr>
        </p:nvSpPr>
        <p:spPr/>
        <p:txBody>
          <a:bodyPr/>
          <a:lstStyle/>
          <a:p>
            <a:r>
              <a:rPr lang="en-US" dirty="0"/>
              <a:t>Independent Experts Report</a:t>
            </a:r>
          </a:p>
        </p:txBody>
      </p:sp>
      <p:sp>
        <p:nvSpPr>
          <p:cNvPr id="25" name="Slide Number Placeholder 5">
            <a:extLst>
              <a:ext uri="{FF2B5EF4-FFF2-40B4-BE49-F238E27FC236}">
                <a16:creationId xmlns:a16="http://schemas.microsoft.com/office/drawing/2014/main" id="{801810FD-9BC8-2E4D-8655-C603FD47AE28}"/>
              </a:ext>
            </a:extLst>
          </p:cNvPr>
          <p:cNvSpPr>
            <a:spLocks noGrp="1"/>
          </p:cNvSpPr>
          <p:nvPr>
            <p:ph type="sldNum" sz="quarter" idx="12"/>
          </p:nvPr>
        </p:nvSpPr>
        <p:spPr/>
        <p:txBody>
          <a:bodyPr/>
          <a:lstStyle/>
          <a:p>
            <a:pPr defTabSz="1828800" hangingPunct="1"/>
            <a:fld id="{633758F2-4398-4592-A0DE-9A6421C9464F}" type="slidenum">
              <a:rPr lang="en-GB" kern="1200">
                <a:solidFill>
                  <a:srgbClr val="AA9C8F"/>
                </a:solidFill>
                <a:latin typeface="Arial"/>
              </a:rPr>
              <a:pPr defTabSz="1828800" hangingPunct="1"/>
              <a:t>34</a:t>
            </a:fld>
            <a:endParaRPr lang="en-GB" kern="1200">
              <a:solidFill>
                <a:srgbClr val="AA9C8F"/>
              </a:solidFill>
              <a:latin typeface="Arial"/>
            </a:endParaRPr>
          </a:p>
        </p:txBody>
      </p:sp>
      <p:sp>
        <p:nvSpPr>
          <p:cNvPr id="76" name="Oval 75"/>
          <p:cNvSpPr>
            <a:spLocks noChangeAspect="1"/>
          </p:cNvSpPr>
          <p:nvPr/>
        </p:nvSpPr>
        <p:spPr>
          <a:xfrm>
            <a:off x="4664810" y="6111857"/>
            <a:ext cx="1551176" cy="1552472"/>
          </a:xfrm>
          <a:prstGeom prst="ellipse">
            <a:avLst/>
          </a:prstGeom>
          <a:solidFill>
            <a:schemeClr val="bg1"/>
          </a:solidFill>
          <a:ln w="25400">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200" b="1" kern="1200" dirty="0">
              <a:solidFill>
                <a:srgbClr val="FFFFFF"/>
              </a:solidFill>
              <a:latin typeface="Arial Narrow"/>
            </a:endParaRPr>
          </a:p>
        </p:txBody>
      </p:sp>
      <p:sp>
        <p:nvSpPr>
          <p:cNvPr id="88" name="Oval 87"/>
          <p:cNvSpPr>
            <a:spLocks noChangeAspect="1"/>
          </p:cNvSpPr>
          <p:nvPr/>
        </p:nvSpPr>
        <p:spPr>
          <a:xfrm>
            <a:off x="18537834" y="6106545"/>
            <a:ext cx="1551176" cy="1552472"/>
          </a:xfrm>
          <a:prstGeom prst="ellipse">
            <a:avLst/>
          </a:prstGeom>
          <a:solidFill>
            <a:schemeClr val="bg1"/>
          </a:solidFill>
          <a:ln w="25400">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200" b="1" kern="1200" dirty="0">
              <a:solidFill>
                <a:srgbClr val="FFFFFF"/>
              </a:solidFill>
              <a:latin typeface="Arial Narrow"/>
            </a:endParaRPr>
          </a:p>
        </p:txBody>
      </p:sp>
      <p:sp>
        <p:nvSpPr>
          <p:cNvPr id="94" name="Oval 93"/>
          <p:cNvSpPr>
            <a:spLocks noChangeAspect="1"/>
          </p:cNvSpPr>
          <p:nvPr/>
        </p:nvSpPr>
        <p:spPr>
          <a:xfrm>
            <a:off x="13808810" y="6111857"/>
            <a:ext cx="1551176" cy="1552472"/>
          </a:xfrm>
          <a:prstGeom prst="ellipse">
            <a:avLst/>
          </a:prstGeom>
          <a:solidFill>
            <a:schemeClr val="bg1"/>
          </a:solidFill>
          <a:ln w="25400">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200" b="1" kern="1200" dirty="0">
              <a:solidFill>
                <a:srgbClr val="FFFFFF"/>
              </a:solidFill>
              <a:latin typeface="Arial Narrow"/>
            </a:endParaRPr>
          </a:p>
        </p:txBody>
      </p:sp>
      <p:sp>
        <p:nvSpPr>
          <p:cNvPr id="97" name="Oval 96"/>
          <p:cNvSpPr>
            <a:spLocks noChangeAspect="1"/>
          </p:cNvSpPr>
          <p:nvPr/>
        </p:nvSpPr>
        <p:spPr>
          <a:xfrm>
            <a:off x="9274524" y="6106545"/>
            <a:ext cx="1551176" cy="1552472"/>
          </a:xfrm>
          <a:prstGeom prst="ellipse">
            <a:avLst/>
          </a:prstGeom>
          <a:solidFill>
            <a:schemeClr val="bg1"/>
          </a:solidFill>
          <a:ln w="25400">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200" b="1" kern="1200" dirty="0">
              <a:solidFill>
                <a:srgbClr val="FFFFFF"/>
              </a:solidFill>
              <a:latin typeface="Arial Narrow"/>
            </a:endParaRPr>
          </a:p>
        </p:txBody>
      </p:sp>
      <p:sp>
        <p:nvSpPr>
          <p:cNvPr id="99" name="Footer Text"/>
          <p:cNvSpPr txBox="1"/>
          <p:nvPr/>
        </p:nvSpPr>
        <p:spPr>
          <a:xfrm>
            <a:off x="3357962" y="2341600"/>
            <a:ext cx="17871640" cy="3000821"/>
          </a:xfrm>
          <a:prstGeom prst="rect">
            <a:avLst/>
          </a:prstGeom>
          <a:noFill/>
        </p:spPr>
        <p:txBody>
          <a:bodyPr wrap="square" lIns="0" tIns="0" rIns="0" bIns="0" rtlCol="0">
            <a:spAutoFit/>
          </a:bodyPr>
          <a:lstStyle/>
          <a:p>
            <a:pPr defTabSz="1828800" hangingPunct="1">
              <a:lnSpc>
                <a:spcPct val="150000"/>
              </a:lnSpc>
            </a:pPr>
            <a:r>
              <a:rPr lang="en-US" sz="2600" b="1" kern="1200" dirty="0">
                <a:solidFill>
                  <a:srgbClr val="000000">
                    <a:lumMod val="75000"/>
                    <a:lumOff val="25000"/>
                  </a:srgbClr>
                </a:solidFill>
                <a:latin typeface="Arial" panose="020B0604020202020204" pitchFamily="34" charset="0"/>
                <a:cs typeface="Arial" panose="020B0604020202020204" pitchFamily="34" charset="0"/>
              </a:rPr>
              <a:t>The Petition to place a Company into Examinership is made by an application to the Circuit or High Court depending on the size of the Company.  </a:t>
            </a:r>
          </a:p>
          <a:p>
            <a:pPr defTabSz="1828800" hangingPunct="1">
              <a:lnSpc>
                <a:spcPct val="150000"/>
              </a:lnSpc>
            </a:pPr>
            <a:endParaRPr lang="en-US" sz="2600" b="1" kern="1200" dirty="0">
              <a:solidFill>
                <a:srgbClr val="000000">
                  <a:lumMod val="75000"/>
                  <a:lumOff val="25000"/>
                </a:srgbClr>
              </a:solidFill>
              <a:latin typeface="Arial" panose="020B0604020202020204" pitchFamily="34" charset="0"/>
              <a:cs typeface="Arial" panose="020B0604020202020204" pitchFamily="34" charset="0"/>
            </a:endParaRPr>
          </a:p>
          <a:p>
            <a:pPr defTabSz="1828800" hangingPunct="1">
              <a:lnSpc>
                <a:spcPct val="150000"/>
              </a:lnSpc>
            </a:pPr>
            <a:r>
              <a:rPr lang="en-US" sz="2600" b="1" kern="1200" dirty="0">
                <a:solidFill>
                  <a:srgbClr val="000000">
                    <a:lumMod val="75000"/>
                    <a:lumOff val="25000"/>
                  </a:srgbClr>
                </a:solidFill>
                <a:latin typeface="Arial" panose="020B0604020202020204" pitchFamily="34" charset="0"/>
                <a:cs typeface="Arial" panose="020B0604020202020204" pitchFamily="34" charset="0"/>
              </a:rPr>
              <a:t>A critical aspect of this process is the Independent Experts Report which the Judge will attach significant weight to in making his decision on whether to grant the Company the protection of the Court</a:t>
            </a:r>
            <a:endParaRPr lang="en-US" sz="2600" kern="12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104" name="Text Placeholder 3"/>
          <p:cNvSpPr txBox="1">
            <a:spLocks/>
          </p:cNvSpPr>
          <p:nvPr/>
        </p:nvSpPr>
        <p:spPr>
          <a:xfrm>
            <a:off x="7939194" y="7815997"/>
            <a:ext cx="4115344" cy="2930033"/>
          </a:xfrm>
          <a:prstGeom prst="rect">
            <a:avLst/>
          </a:prstGeom>
          <a:no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828800" hangingPunct="1"/>
            <a:r>
              <a:rPr lang="en-US" sz="3200" b="1" kern="1200" cap="all" dirty="0">
                <a:solidFill>
                  <a:srgbClr val="003366"/>
                </a:solidFill>
                <a:latin typeface="Arial" panose="020B0604020202020204" pitchFamily="34" charset="0"/>
                <a:cs typeface="Arial" panose="020B0604020202020204" pitchFamily="34" charset="0"/>
              </a:rPr>
              <a:t>Balance Sheet</a:t>
            </a:r>
          </a:p>
          <a:p>
            <a:pPr defTabSz="1828800" hangingPunct="1">
              <a:spcBef>
                <a:spcPct val="20000"/>
              </a:spcBef>
              <a:defRPr/>
            </a:pPr>
            <a:r>
              <a:rPr lang="en-GB" sz="2200" kern="1200" dirty="0">
                <a:solidFill>
                  <a:srgbClr val="757070"/>
                </a:solidFill>
                <a:latin typeface="Arial" panose="020B0604020202020204" pitchFamily="34" charset="0"/>
                <a:cs typeface="Arial" panose="020B0604020202020204" pitchFamily="34" charset="0"/>
              </a:rPr>
              <a:t>The report includes a balance sheet at the date of petition.  The balance sheet will show the outcome to the various classes of creditors in a liquidation scenario as well as on a going concern basis</a:t>
            </a:r>
          </a:p>
        </p:txBody>
      </p:sp>
      <p:sp>
        <p:nvSpPr>
          <p:cNvPr id="39" name="Text Placeholder 3"/>
          <p:cNvSpPr txBox="1">
            <a:spLocks/>
          </p:cNvSpPr>
          <p:nvPr/>
        </p:nvSpPr>
        <p:spPr>
          <a:xfrm>
            <a:off x="12539464" y="7815997"/>
            <a:ext cx="4115344" cy="2997744"/>
          </a:xfrm>
          <a:prstGeom prst="rect">
            <a:avLst/>
          </a:prstGeom>
          <a:noFill/>
        </p:spPr>
        <p:txBody>
          <a:bodyPr wrap="square" lIns="0" tIns="0" rIns="0" bIns="0" anchor="ctr" anchorCtr="0">
            <a:spAutoFit/>
          </a:bodyPr>
          <a:lstStyle>
            <a:defPPr>
              <a:defRPr lang="en-US"/>
            </a:defPPr>
            <a:lvl1pPr indent="0" algn="ctr">
              <a:spcBef>
                <a:spcPct val="20000"/>
              </a:spcBef>
              <a:buNone/>
              <a:defRPr sz="1200" b="1" baseline="0">
                <a:solidFill>
                  <a:schemeClr val="tx2"/>
                </a:solidFill>
                <a:latin typeface="Arial" panose="020B0604020202020204" pitchFamily="34" charset="0"/>
                <a:cs typeface="Arial" panose="020B0604020202020204" pitchFamily="34" charset="0"/>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defTabSz="1828800" hangingPunct="1"/>
            <a:r>
              <a:rPr lang="en-US" sz="3200" kern="1200" cap="all" dirty="0" err="1">
                <a:solidFill>
                  <a:srgbClr val="003366"/>
                </a:solidFill>
              </a:rPr>
              <a:t>CashflowS</a:t>
            </a:r>
            <a:endParaRPr lang="en-US" sz="3200" kern="1200" cap="all" dirty="0">
              <a:solidFill>
                <a:srgbClr val="003366"/>
              </a:solidFill>
            </a:endParaRPr>
          </a:p>
          <a:p>
            <a:pPr defTabSz="1828800" hangingPunct="1"/>
            <a:r>
              <a:rPr lang="en-GB" sz="2200" b="0" kern="1200" dirty="0">
                <a:solidFill>
                  <a:srgbClr val="757070"/>
                </a:solidFill>
              </a:rPr>
              <a:t>Cashflows projections that demonstrate the Company will generate sufficient cash through the period of Examinership</a:t>
            </a:r>
          </a:p>
          <a:p>
            <a:pPr defTabSz="1828800" hangingPunct="1"/>
            <a:r>
              <a:rPr lang="en-GB" sz="2200" b="0" kern="1200" dirty="0">
                <a:solidFill>
                  <a:srgbClr val="757070"/>
                </a:solidFill>
              </a:rPr>
              <a:t>It should also be demonstrated that the Company can trade viably post examinership</a:t>
            </a:r>
          </a:p>
        </p:txBody>
      </p:sp>
      <p:sp>
        <p:nvSpPr>
          <p:cNvPr id="40" name="Text Placeholder 3"/>
          <p:cNvSpPr txBox="1">
            <a:spLocks/>
          </p:cNvSpPr>
          <p:nvPr/>
        </p:nvSpPr>
        <p:spPr>
          <a:xfrm>
            <a:off x="3357962" y="7815997"/>
            <a:ext cx="4115344" cy="2252924"/>
          </a:xfrm>
          <a:prstGeom prst="rect">
            <a:avLst/>
          </a:prstGeom>
          <a:noFill/>
        </p:spPr>
        <p:txBody>
          <a:bodyPr wrap="square" lIns="0" tIns="0" rIns="0" bIns="0" anchor="ctr" anchorCtr="0">
            <a:spAutoFit/>
          </a:bodyPr>
          <a:lstStyle>
            <a:defPPr>
              <a:defRPr lang="en-US"/>
            </a:defPPr>
            <a:lvl1pPr indent="0" algn="ctr">
              <a:spcBef>
                <a:spcPct val="20000"/>
              </a:spcBef>
              <a:buNone/>
              <a:defRPr sz="1200" b="1" baseline="0">
                <a:solidFill>
                  <a:schemeClr val="tx2"/>
                </a:solidFill>
                <a:latin typeface="Arial" panose="020B0604020202020204" pitchFamily="34" charset="0"/>
                <a:cs typeface="Arial" panose="020B0604020202020204" pitchFamily="34" charset="0"/>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defTabSz="1828800" hangingPunct="1"/>
            <a:r>
              <a:rPr lang="en-US" sz="3200" kern="1200" cap="all" dirty="0">
                <a:solidFill>
                  <a:srgbClr val="003366"/>
                </a:solidFill>
              </a:rPr>
              <a:t>Background</a:t>
            </a:r>
          </a:p>
          <a:p>
            <a:pPr defTabSz="1828800" hangingPunct="1"/>
            <a:r>
              <a:rPr lang="en-GB" sz="2200" b="0" kern="1200" dirty="0">
                <a:solidFill>
                  <a:srgbClr val="757070"/>
                </a:solidFill>
              </a:rPr>
              <a:t>The report will document the background of the Company and the issues which have resulted in it requiring the protection of the Court </a:t>
            </a:r>
          </a:p>
        </p:txBody>
      </p:sp>
      <p:sp>
        <p:nvSpPr>
          <p:cNvPr id="41" name="Text Placeholder 3"/>
          <p:cNvSpPr txBox="1">
            <a:spLocks/>
          </p:cNvSpPr>
          <p:nvPr/>
        </p:nvSpPr>
        <p:spPr>
          <a:xfrm>
            <a:off x="17114258" y="7815997"/>
            <a:ext cx="4115344" cy="3761030"/>
          </a:xfrm>
          <a:prstGeom prst="rect">
            <a:avLst/>
          </a:prstGeom>
          <a:noFill/>
        </p:spPr>
        <p:txBody>
          <a:bodyPr wrap="square" lIns="0" tIns="0" rIns="0" bIns="0" anchor="ctr" anchorCtr="0">
            <a:spAutoFit/>
          </a:bodyPr>
          <a:lstStyle>
            <a:defPPr>
              <a:defRPr lang="en-US"/>
            </a:defPPr>
            <a:lvl1pPr indent="0" algn="ctr">
              <a:spcBef>
                <a:spcPct val="20000"/>
              </a:spcBef>
              <a:buNone/>
              <a:defRPr sz="1200" b="1" baseline="0">
                <a:solidFill>
                  <a:schemeClr val="tx2"/>
                </a:solidFill>
                <a:latin typeface="Arial" panose="020B0604020202020204" pitchFamily="34" charset="0"/>
                <a:cs typeface="Arial" panose="020B0604020202020204" pitchFamily="34" charset="0"/>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defTabSz="1828800" hangingPunct="1"/>
            <a:r>
              <a:rPr lang="en-US" sz="3200" kern="1200" cap="all" dirty="0">
                <a:solidFill>
                  <a:srgbClr val="003366"/>
                </a:solidFill>
              </a:rPr>
              <a:t>Prospects for survival</a:t>
            </a:r>
          </a:p>
          <a:p>
            <a:pPr defTabSz="1828800" hangingPunct="1"/>
            <a:r>
              <a:rPr lang="en-GB" sz="2200" b="0" kern="1200" dirty="0">
                <a:solidFill>
                  <a:srgbClr val="757070"/>
                </a:solidFill>
              </a:rPr>
              <a:t>The report must establish that subject to a scheme of arrangement being put in place and other necessary actions the Company has a reasonable prospect of emerging from Examinership as a viable enterprise</a:t>
            </a:r>
          </a:p>
        </p:txBody>
      </p:sp>
      <p:grpSp>
        <p:nvGrpSpPr>
          <p:cNvPr id="2" name="Group 1">
            <a:extLst>
              <a:ext uri="{FF2B5EF4-FFF2-40B4-BE49-F238E27FC236}">
                <a16:creationId xmlns:a16="http://schemas.microsoft.com/office/drawing/2014/main" id="{51A2AA1A-0FF5-47D5-915A-0A5F055496C1}"/>
              </a:ext>
            </a:extLst>
          </p:cNvPr>
          <p:cNvGrpSpPr/>
          <p:nvPr/>
        </p:nvGrpSpPr>
        <p:grpSpPr>
          <a:xfrm>
            <a:off x="14271266" y="6640804"/>
            <a:ext cx="696336" cy="662965"/>
            <a:chOff x="4248459" y="1381603"/>
            <a:chExt cx="496888" cy="473075"/>
          </a:xfrm>
        </p:grpSpPr>
        <p:sp>
          <p:nvSpPr>
            <p:cNvPr id="27" name="Freeform 22">
              <a:extLst>
                <a:ext uri="{FF2B5EF4-FFF2-40B4-BE49-F238E27FC236}">
                  <a16:creationId xmlns:a16="http://schemas.microsoft.com/office/drawing/2014/main" id="{87487C8F-2EE4-439D-9F2B-37463753B23C}"/>
                </a:ext>
              </a:extLst>
            </p:cNvPr>
            <p:cNvSpPr>
              <a:spLocks noEditPoints="1"/>
            </p:cNvSpPr>
            <p:nvPr/>
          </p:nvSpPr>
          <p:spPr bwMode="auto">
            <a:xfrm>
              <a:off x="4248459" y="1381603"/>
              <a:ext cx="457200" cy="373063"/>
            </a:xfrm>
            <a:custGeom>
              <a:avLst/>
              <a:gdLst>
                <a:gd name="T0" fmla="*/ 26 w 192"/>
                <a:gd name="T1" fmla="*/ 138 h 157"/>
                <a:gd name="T2" fmla="*/ 19 w 192"/>
                <a:gd name="T3" fmla="*/ 131 h 157"/>
                <a:gd name="T4" fmla="*/ 19 w 192"/>
                <a:gd name="T5" fmla="*/ 87 h 157"/>
                <a:gd name="T6" fmla="*/ 91 w 192"/>
                <a:gd name="T7" fmla="*/ 18 h 157"/>
                <a:gd name="T8" fmla="*/ 166 w 192"/>
                <a:gd name="T9" fmla="*/ 18 h 157"/>
                <a:gd name="T10" fmla="*/ 173 w 192"/>
                <a:gd name="T11" fmla="*/ 24 h 157"/>
                <a:gd name="T12" fmla="*/ 173 w 192"/>
                <a:gd name="T13" fmla="*/ 39 h 157"/>
                <a:gd name="T14" fmla="*/ 192 w 192"/>
                <a:gd name="T15" fmla="*/ 47 h 157"/>
                <a:gd name="T16" fmla="*/ 192 w 192"/>
                <a:gd name="T17" fmla="*/ 8 h 157"/>
                <a:gd name="T18" fmla="*/ 184 w 192"/>
                <a:gd name="T19" fmla="*/ 0 h 157"/>
                <a:gd name="T20" fmla="*/ 8 w 192"/>
                <a:gd name="T21" fmla="*/ 0 h 157"/>
                <a:gd name="T22" fmla="*/ 0 w 192"/>
                <a:gd name="T23" fmla="*/ 8 h 157"/>
                <a:gd name="T24" fmla="*/ 0 w 192"/>
                <a:gd name="T25" fmla="*/ 149 h 157"/>
                <a:gd name="T26" fmla="*/ 8 w 192"/>
                <a:gd name="T27" fmla="*/ 157 h 157"/>
                <a:gd name="T28" fmla="*/ 121 w 192"/>
                <a:gd name="T29" fmla="*/ 157 h 157"/>
                <a:gd name="T30" fmla="*/ 121 w 192"/>
                <a:gd name="T31" fmla="*/ 139 h 157"/>
                <a:gd name="T32" fmla="*/ 120 w 192"/>
                <a:gd name="T33" fmla="*/ 138 h 157"/>
                <a:gd name="T34" fmla="*/ 26 w 192"/>
                <a:gd name="T35" fmla="*/ 138 h 157"/>
                <a:gd name="T36" fmla="*/ 26 w 192"/>
                <a:gd name="T37" fmla="*/ 18 h 157"/>
                <a:gd name="T38" fmla="*/ 54 w 192"/>
                <a:gd name="T39" fmla="*/ 18 h 157"/>
                <a:gd name="T40" fmla="*/ 19 w 192"/>
                <a:gd name="T41" fmla="*/ 51 h 157"/>
                <a:gd name="T42" fmla="*/ 19 w 192"/>
                <a:gd name="T43" fmla="*/ 24 h 157"/>
                <a:gd name="T44" fmla="*/ 26 w 192"/>
                <a:gd name="T45" fmla="*/ 1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157">
                  <a:moveTo>
                    <a:pt x="26" y="138"/>
                  </a:moveTo>
                  <a:cubicBezTo>
                    <a:pt x="22" y="138"/>
                    <a:pt x="19" y="135"/>
                    <a:pt x="19" y="131"/>
                  </a:cubicBezTo>
                  <a:cubicBezTo>
                    <a:pt x="19" y="87"/>
                    <a:pt x="19" y="87"/>
                    <a:pt x="19" y="87"/>
                  </a:cubicBezTo>
                  <a:cubicBezTo>
                    <a:pt x="91" y="18"/>
                    <a:pt x="91" y="18"/>
                    <a:pt x="91" y="18"/>
                  </a:cubicBezTo>
                  <a:cubicBezTo>
                    <a:pt x="166" y="18"/>
                    <a:pt x="166" y="18"/>
                    <a:pt x="166" y="18"/>
                  </a:cubicBezTo>
                  <a:cubicBezTo>
                    <a:pt x="170" y="18"/>
                    <a:pt x="173" y="21"/>
                    <a:pt x="173" y="24"/>
                  </a:cubicBezTo>
                  <a:cubicBezTo>
                    <a:pt x="173" y="39"/>
                    <a:pt x="173" y="39"/>
                    <a:pt x="173" y="39"/>
                  </a:cubicBezTo>
                  <a:cubicBezTo>
                    <a:pt x="180" y="40"/>
                    <a:pt x="186" y="43"/>
                    <a:pt x="192" y="47"/>
                  </a:cubicBezTo>
                  <a:cubicBezTo>
                    <a:pt x="192" y="8"/>
                    <a:pt x="192" y="8"/>
                    <a:pt x="192" y="8"/>
                  </a:cubicBezTo>
                  <a:cubicBezTo>
                    <a:pt x="192" y="3"/>
                    <a:pt x="189" y="0"/>
                    <a:pt x="184" y="0"/>
                  </a:cubicBezTo>
                  <a:cubicBezTo>
                    <a:pt x="8" y="0"/>
                    <a:pt x="8" y="0"/>
                    <a:pt x="8" y="0"/>
                  </a:cubicBezTo>
                  <a:cubicBezTo>
                    <a:pt x="3" y="0"/>
                    <a:pt x="0" y="3"/>
                    <a:pt x="0" y="8"/>
                  </a:cubicBezTo>
                  <a:cubicBezTo>
                    <a:pt x="0" y="149"/>
                    <a:pt x="0" y="149"/>
                    <a:pt x="0" y="149"/>
                  </a:cubicBezTo>
                  <a:cubicBezTo>
                    <a:pt x="0" y="153"/>
                    <a:pt x="3" y="157"/>
                    <a:pt x="8" y="157"/>
                  </a:cubicBezTo>
                  <a:cubicBezTo>
                    <a:pt x="121" y="157"/>
                    <a:pt x="121" y="157"/>
                    <a:pt x="121" y="157"/>
                  </a:cubicBezTo>
                  <a:cubicBezTo>
                    <a:pt x="121" y="139"/>
                    <a:pt x="121" y="139"/>
                    <a:pt x="121" y="139"/>
                  </a:cubicBezTo>
                  <a:cubicBezTo>
                    <a:pt x="120" y="139"/>
                    <a:pt x="120" y="138"/>
                    <a:pt x="120" y="138"/>
                  </a:cubicBezTo>
                  <a:lnTo>
                    <a:pt x="26" y="138"/>
                  </a:lnTo>
                  <a:close/>
                  <a:moveTo>
                    <a:pt x="26" y="18"/>
                  </a:moveTo>
                  <a:cubicBezTo>
                    <a:pt x="54" y="18"/>
                    <a:pt x="54" y="18"/>
                    <a:pt x="54" y="18"/>
                  </a:cubicBezTo>
                  <a:cubicBezTo>
                    <a:pt x="19" y="51"/>
                    <a:pt x="19" y="51"/>
                    <a:pt x="19" y="51"/>
                  </a:cubicBezTo>
                  <a:cubicBezTo>
                    <a:pt x="19" y="24"/>
                    <a:pt x="19" y="24"/>
                    <a:pt x="19" y="24"/>
                  </a:cubicBezTo>
                  <a:cubicBezTo>
                    <a:pt x="19" y="21"/>
                    <a:pt x="22" y="18"/>
                    <a:pt x="26" y="18"/>
                  </a:cubicBezTo>
                  <a:close/>
                </a:path>
              </a:pathLst>
            </a:custGeom>
            <a:solidFill>
              <a:srgbClr val="003478"/>
            </a:solidFill>
            <a:ln>
              <a:noFill/>
            </a:ln>
            <a:extLst/>
          </p:spPr>
          <p:txBody>
            <a:bodyPr vert="horz" wrap="square" lIns="91440" tIns="45720" rIns="91440" bIns="45720" numCol="1" anchor="t" anchorCtr="0" compatLnSpc="1">
              <a:prstTxWarp prst="textNoShape">
                <a:avLst/>
              </a:prstTxWarp>
            </a:bodyPr>
            <a:lstStyle/>
            <a:p>
              <a:endParaRPr lang="en-IE"/>
            </a:p>
          </p:txBody>
        </p:sp>
        <p:sp>
          <p:nvSpPr>
            <p:cNvPr id="28" name="Freeform 23">
              <a:extLst>
                <a:ext uri="{FF2B5EF4-FFF2-40B4-BE49-F238E27FC236}">
                  <a16:creationId xmlns:a16="http://schemas.microsoft.com/office/drawing/2014/main" id="{3D718579-5B07-49DB-87BE-C888A77F32C1}"/>
                </a:ext>
              </a:extLst>
            </p:cNvPr>
            <p:cNvSpPr>
              <a:spLocks/>
            </p:cNvSpPr>
            <p:nvPr/>
          </p:nvSpPr>
          <p:spPr bwMode="auto">
            <a:xfrm>
              <a:off x="4558022" y="1729265"/>
              <a:ext cx="152400" cy="125413"/>
            </a:xfrm>
            <a:custGeom>
              <a:avLst/>
              <a:gdLst>
                <a:gd name="T0" fmla="*/ 0 w 64"/>
                <a:gd name="T1" fmla="*/ 0 h 53"/>
                <a:gd name="T2" fmla="*/ 0 w 64"/>
                <a:gd name="T3" fmla="*/ 53 h 53"/>
                <a:gd name="T4" fmla="*/ 32 w 64"/>
                <a:gd name="T5" fmla="*/ 37 h 53"/>
                <a:gd name="T6" fmla="*/ 64 w 64"/>
                <a:gd name="T7" fmla="*/ 53 h 53"/>
                <a:gd name="T8" fmla="*/ 64 w 64"/>
                <a:gd name="T9" fmla="*/ 0 h 53"/>
                <a:gd name="T10" fmla="*/ 32 w 64"/>
                <a:gd name="T11" fmla="*/ 10 h 53"/>
                <a:gd name="T12" fmla="*/ 0 w 64"/>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64" h="53">
                  <a:moveTo>
                    <a:pt x="0" y="0"/>
                  </a:moveTo>
                  <a:cubicBezTo>
                    <a:pt x="0" y="53"/>
                    <a:pt x="0" y="53"/>
                    <a:pt x="0" y="53"/>
                  </a:cubicBezTo>
                  <a:cubicBezTo>
                    <a:pt x="32" y="37"/>
                    <a:pt x="32" y="37"/>
                    <a:pt x="32" y="37"/>
                  </a:cubicBezTo>
                  <a:cubicBezTo>
                    <a:pt x="64" y="53"/>
                    <a:pt x="64" y="53"/>
                    <a:pt x="64" y="53"/>
                  </a:cubicBezTo>
                  <a:cubicBezTo>
                    <a:pt x="64" y="0"/>
                    <a:pt x="64" y="0"/>
                    <a:pt x="64" y="0"/>
                  </a:cubicBezTo>
                  <a:cubicBezTo>
                    <a:pt x="55" y="6"/>
                    <a:pt x="44" y="10"/>
                    <a:pt x="32" y="10"/>
                  </a:cubicBezTo>
                  <a:cubicBezTo>
                    <a:pt x="20" y="10"/>
                    <a:pt x="9" y="6"/>
                    <a:pt x="0" y="0"/>
                  </a:cubicBezTo>
                  <a:close/>
                </a:path>
              </a:pathLst>
            </a:custGeom>
            <a:solidFill>
              <a:srgbClr val="003478"/>
            </a:solidFill>
            <a:ln>
              <a:noFill/>
            </a:ln>
            <a:extLst/>
          </p:spPr>
          <p:txBody>
            <a:bodyPr vert="horz" wrap="square" lIns="91440" tIns="45720" rIns="91440" bIns="45720" numCol="1" anchor="t" anchorCtr="0" compatLnSpc="1">
              <a:prstTxWarp prst="textNoShape">
                <a:avLst/>
              </a:prstTxWarp>
            </a:bodyPr>
            <a:lstStyle/>
            <a:p>
              <a:endParaRPr lang="en-IE"/>
            </a:p>
          </p:txBody>
        </p:sp>
        <p:sp>
          <p:nvSpPr>
            <p:cNvPr id="29" name="Freeform 24">
              <a:extLst>
                <a:ext uri="{FF2B5EF4-FFF2-40B4-BE49-F238E27FC236}">
                  <a16:creationId xmlns:a16="http://schemas.microsoft.com/office/drawing/2014/main" id="{DEEBD4A5-870A-445A-9DD0-EBDFCC51E5E2}"/>
                </a:ext>
              </a:extLst>
            </p:cNvPr>
            <p:cNvSpPr>
              <a:spLocks noEditPoints="1"/>
            </p:cNvSpPr>
            <p:nvPr/>
          </p:nvSpPr>
          <p:spPr bwMode="auto">
            <a:xfrm>
              <a:off x="4519922" y="1497490"/>
              <a:ext cx="225425" cy="227013"/>
            </a:xfrm>
            <a:custGeom>
              <a:avLst/>
              <a:gdLst>
                <a:gd name="T0" fmla="*/ 48 w 95"/>
                <a:gd name="T1" fmla="*/ 0 h 95"/>
                <a:gd name="T2" fmla="*/ 0 w 95"/>
                <a:gd name="T3" fmla="*/ 48 h 95"/>
                <a:gd name="T4" fmla="*/ 48 w 95"/>
                <a:gd name="T5" fmla="*/ 95 h 95"/>
                <a:gd name="T6" fmla="*/ 95 w 95"/>
                <a:gd name="T7" fmla="*/ 48 h 95"/>
                <a:gd name="T8" fmla="*/ 48 w 95"/>
                <a:gd name="T9" fmla="*/ 0 h 95"/>
                <a:gd name="T10" fmla="*/ 69 w 95"/>
                <a:gd name="T11" fmla="*/ 77 h 95"/>
                <a:gd name="T12" fmla="*/ 48 w 95"/>
                <a:gd name="T13" fmla="*/ 61 h 95"/>
                <a:gd name="T14" fmla="*/ 27 w 95"/>
                <a:gd name="T15" fmla="*/ 77 h 95"/>
                <a:gd name="T16" fmla="*/ 35 w 95"/>
                <a:gd name="T17" fmla="*/ 52 h 95"/>
                <a:gd name="T18" fmla="*/ 14 w 95"/>
                <a:gd name="T19" fmla="*/ 37 h 95"/>
                <a:gd name="T20" fmla="*/ 40 w 95"/>
                <a:gd name="T21" fmla="*/ 37 h 95"/>
                <a:gd name="T22" fmla="*/ 48 w 95"/>
                <a:gd name="T23" fmla="*/ 13 h 95"/>
                <a:gd name="T24" fmla="*/ 56 w 95"/>
                <a:gd name="T25" fmla="*/ 37 h 95"/>
                <a:gd name="T26" fmla="*/ 82 w 95"/>
                <a:gd name="T27" fmla="*/ 37 h 95"/>
                <a:gd name="T28" fmla="*/ 61 w 95"/>
                <a:gd name="T29" fmla="*/ 52 h 95"/>
                <a:gd name="T30" fmla="*/ 69 w 95"/>
                <a:gd name="T31"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95">
                  <a:moveTo>
                    <a:pt x="48" y="0"/>
                  </a:moveTo>
                  <a:cubicBezTo>
                    <a:pt x="22" y="0"/>
                    <a:pt x="0" y="22"/>
                    <a:pt x="0" y="48"/>
                  </a:cubicBezTo>
                  <a:cubicBezTo>
                    <a:pt x="0" y="74"/>
                    <a:pt x="22" y="95"/>
                    <a:pt x="48" y="95"/>
                  </a:cubicBezTo>
                  <a:cubicBezTo>
                    <a:pt x="74" y="95"/>
                    <a:pt x="95" y="74"/>
                    <a:pt x="95" y="48"/>
                  </a:cubicBezTo>
                  <a:cubicBezTo>
                    <a:pt x="95" y="22"/>
                    <a:pt x="74" y="0"/>
                    <a:pt x="48" y="0"/>
                  </a:cubicBezTo>
                  <a:close/>
                  <a:moveTo>
                    <a:pt x="69" y="77"/>
                  </a:moveTo>
                  <a:cubicBezTo>
                    <a:pt x="48" y="61"/>
                    <a:pt x="48" y="61"/>
                    <a:pt x="48" y="61"/>
                  </a:cubicBezTo>
                  <a:cubicBezTo>
                    <a:pt x="27" y="77"/>
                    <a:pt x="27" y="77"/>
                    <a:pt x="27" y="77"/>
                  </a:cubicBezTo>
                  <a:cubicBezTo>
                    <a:pt x="35" y="52"/>
                    <a:pt x="35" y="52"/>
                    <a:pt x="35" y="52"/>
                  </a:cubicBezTo>
                  <a:cubicBezTo>
                    <a:pt x="14" y="37"/>
                    <a:pt x="14" y="37"/>
                    <a:pt x="14" y="37"/>
                  </a:cubicBezTo>
                  <a:cubicBezTo>
                    <a:pt x="40" y="37"/>
                    <a:pt x="40" y="37"/>
                    <a:pt x="40" y="37"/>
                  </a:cubicBezTo>
                  <a:cubicBezTo>
                    <a:pt x="48" y="13"/>
                    <a:pt x="48" y="13"/>
                    <a:pt x="48" y="13"/>
                  </a:cubicBezTo>
                  <a:cubicBezTo>
                    <a:pt x="56" y="37"/>
                    <a:pt x="56" y="37"/>
                    <a:pt x="56" y="37"/>
                  </a:cubicBezTo>
                  <a:cubicBezTo>
                    <a:pt x="82" y="37"/>
                    <a:pt x="82" y="37"/>
                    <a:pt x="82" y="37"/>
                  </a:cubicBezTo>
                  <a:cubicBezTo>
                    <a:pt x="61" y="52"/>
                    <a:pt x="61" y="52"/>
                    <a:pt x="61" y="52"/>
                  </a:cubicBezTo>
                  <a:lnTo>
                    <a:pt x="69" y="77"/>
                  </a:lnTo>
                  <a:close/>
                </a:path>
              </a:pathLst>
            </a:custGeom>
            <a:solidFill>
              <a:srgbClr val="003478"/>
            </a:solidFill>
            <a:ln>
              <a:noFill/>
            </a:ln>
            <a:extLst/>
          </p:spPr>
          <p:txBody>
            <a:bodyPr vert="horz" wrap="square" lIns="91440" tIns="45720" rIns="91440" bIns="45720" numCol="1" anchor="t" anchorCtr="0" compatLnSpc="1">
              <a:prstTxWarp prst="textNoShape">
                <a:avLst/>
              </a:prstTxWarp>
            </a:bodyPr>
            <a:lstStyle/>
            <a:p>
              <a:endParaRPr lang="en-IE"/>
            </a:p>
          </p:txBody>
        </p:sp>
      </p:grpSp>
      <p:grpSp>
        <p:nvGrpSpPr>
          <p:cNvPr id="3" name="Group 2">
            <a:extLst>
              <a:ext uri="{FF2B5EF4-FFF2-40B4-BE49-F238E27FC236}">
                <a16:creationId xmlns:a16="http://schemas.microsoft.com/office/drawing/2014/main" id="{0B123851-9EF7-47F5-9BA8-8875F30A3787}"/>
              </a:ext>
            </a:extLst>
          </p:cNvPr>
          <p:cNvGrpSpPr/>
          <p:nvPr/>
        </p:nvGrpSpPr>
        <p:grpSpPr>
          <a:xfrm>
            <a:off x="18960831" y="6500010"/>
            <a:ext cx="705181" cy="705181"/>
            <a:chOff x="7572684" y="2134078"/>
            <a:chExt cx="531813" cy="531813"/>
          </a:xfrm>
        </p:grpSpPr>
        <p:sp>
          <p:nvSpPr>
            <p:cNvPr id="30" name="Freeform 5">
              <a:extLst>
                <a:ext uri="{FF2B5EF4-FFF2-40B4-BE49-F238E27FC236}">
                  <a16:creationId xmlns:a16="http://schemas.microsoft.com/office/drawing/2014/main" id="{AF6B8FFC-AA8D-4365-8556-0F4A850B47AE}"/>
                </a:ext>
              </a:extLst>
            </p:cNvPr>
            <p:cNvSpPr>
              <a:spLocks/>
            </p:cNvSpPr>
            <p:nvPr/>
          </p:nvSpPr>
          <p:spPr bwMode="auto">
            <a:xfrm>
              <a:off x="7713972" y="2134078"/>
              <a:ext cx="390525" cy="531813"/>
            </a:xfrm>
            <a:custGeom>
              <a:avLst/>
              <a:gdLst>
                <a:gd name="T0" fmla="*/ 127 w 164"/>
                <a:gd name="T1" fmla="*/ 80 h 223"/>
                <a:gd name="T2" fmla="*/ 102 w 164"/>
                <a:gd name="T3" fmla="*/ 92 h 223"/>
                <a:gd name="T4" fmla="*/ 110 w 164"/>
                <a:gd name="T5" fmla="*/ 92 h 223"/>
                <a:gd name="T6" fmla="*/ 133 w 164"/>
                <a:gd name="T7" fmla="*/ 97 h 223"/>
                <a:gd name="T8" fmla="*/ 123 w 164"/>
                <a:gd name="T9" fmla="*/ 103 h 223"/>
                <a:gd name="T10" fmla="*/ 71 w 164"/>
                <a:gd name="T11" fmla="*/ 89 h 223"/>
                <a:gd name="T12" fmla="*/ 92 w 164"/>
                <a:gd name="T13" fmla="*/ 25 h 223"/>
                <a:gd name="T14" fmla="*/ 92 w 164"/>
                <a:gd name="T15" fmla="*/ 26 h 223"/>
                <a:gd name="T16" fmla="*/ 93 w 164"/>
                <a:gd name="T17" fmla="*/ 23 h 223"/>
                <a:gd name="T18" fmla="*/ 83 w 164"/>
                <a:gd name="T19" fmla="*/ 3 h 223"/>
                <a:gd name="T20" fmla="*/ 63 w 164"/>
                <a:gd name="T21" fmla="*/ 13 h 223"/>
                <a:gd name="T22" fmla="*/ 40 w 164"/>
                <a:gd name="T23" fmla="*/ 65 h 223"/>
                <a:gd name="T24" fmla="*/ 39 w 164"/>
                <a:gd name="T25" fmla="*/ 65 h 223"/>
                <a:gd name="T26" fmla="*/ 1 w 164"/>
                <a:gd name="T27" fmla="*/ 107 h 223"/>
                <a:gd name="T28" fmla="*/ 15 w 164"/>
                <a:gd name="T29" fmla="*/ 210 h 223"/>
                <a:gd name="T30" fmla="*/ 29 w 164"/>
                <a:gd name="T31" fmla="*/ 209 h 223"/>
                <a:gd name="T32" fmla="*/ 92 w 164"/>
                <a:gd name="T33" fmla="*/ 221 h 223"/>
                <a:gd name="T34" fmla="*/ 145 w 164"/>
                <a:gd name="T35" fmla="*/ 204 h 223"/>
                <a:gd name="T36" fmla="*/ 145 w 164"/>
                <a:gd name="T37" fmla="*/ 203 h 223"/>
                <a:gd name="T38" fmla="*/ 145 w 164"/>
                <a:gd name="T39" fmla="*/ 200 h 223"/>
                <a:gd name="T40" fmla="*/ 145 w 164"/>
                <a:gd name="T41" fmla="*/ 199 h 223"/>
                <a:gd name="T42" fmla="*/ 145 w 164"/>
                <a:gd name="T43" fmla="*/ 199 h 223"/>
                <a:gd name="T44" fmla="*/ 146 w 164"/>
                <a:gd name="T45" fmla="*/ 195 h 223"/>
                <a:gd name="T46" fmla="*/ 154 w 164"/>
                <a:gd name="T47" fmla="*/ 183 h 223"/>
                <a:gd name="T48" fmla="*/ 154 w 164"/>
                <a:gd name="T49" fmla="*/ 162 h 223"/>
                <a:gd name="T50" fmla="*/ 159 w 164"/>
                <a:gd name="T51" fmla="*/ 148 h 223"/>
                <a:gd name="T52" fmla="*/ 156 w 164"/>
                <a:gd name="T53" fmla="*/ 126 h 223"/>
                <a:gd name="T54" fmla="*/ 162 w 164"/>
                <a:gd name="T55" fmla="*/ 110 h 223"/>
                <a:gd name="T56" fmla="*/ 162 w 164"/>
                <a:gd name="T57" fmla="*/ 110 h 223"/>
                <a:gd name="T58" fmla="*/ 127 w 164"/>
                <a:gd name="T59" fmla="*/ 8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4" h="223">
                  <a:moveTo>
                    <a:pt x="127" y="80"/>
                  </a:moveTo>
                  <a:cubicBezTo>
                    <a:pt x="93" y="81"/>
                    <a:pt x="102" y="92"/>
                    <a:pt x="102" y="92"/>
                  </a:cubicBezTo>
                  <a:cubicBezTo>
                    <a:pt x="102" y="92"/>
                    <a:pt x="103" y="94"/>
                    <a:pt x="110" y="92"/>
                  </a:cubicBezTo>
                  <a:cubicBezTo>
                    <a:pt x="115" y="90"/>
                    <a:pt x="137" y="88"/>
                    <a:pt x="133" y="97"/>
                  </a:cubicBezTo>
                  <a:cubicBezTo>
                    <a:pt x="132" y="100"/>
                    <a:pt x="127" y="103"/>
                    <a:pt x="123" y="103"/>
                  </a:cubicBezTo>
                  <a:cubicBezTo>
                    <a:pt x="108" y="105"/>
                    <a:pt x="91" y="102"/>
                    <a:pt x="71" y="89"/>
                  </a:cubicBezTo>
                  <a:cubicBezTo>
                    <a:pt x="82" y="72"/>
                    <a:pt x="92" y="25"/>
                    <a:pt x="92" y="25"/>
                  </a:cubicBezTo>
                  <a:cubicBezTo>
                    <a:pt x="92" y="26"/>
                    <a:pt x="92" y="26"/>
                    <a:pt x="92" y="26"/>
                  </a:cubicBezTo>
                  <a:cubicBezTo>
                    <a:pt x="92" y="24"/>
                    <a:pt x="93" y="23"/>
                    <a:pt x="93" y="23"/>
                  </a:cubicBezTo>
                  <a:cubicBezTo>
                    <a:pt x="96" y="15"/>
                    <a:pt x="91" y="6"/>
                    <a:pt x="83" y="3"/>
                  </a:cubicBezTo>
                  <a:cubicBezTo>
                    <a:pt x="75" y="0"/>
                    <a:pt x="66" y="5"/>
                    <a:pt x="63" y="13"/>
                  </a:cubicBezTo>
                  <a:cubicBezTo>
                    <a:pt x="63" y="13"/>
                    <a:pt x="53" y="42"/>
                    <a:pt x="40" y="65"/>
                  </a:cubicBezTo>
                  <a:cubicBezTo>
                    <a:pt x="40" y="65"/>
                    <a:pt x="40" y="65"/>
                    <a:pt x="39" y="65"/>
                  </a:cubicBezTo>
                  <a:cubicBezTo>
                    <a:pt x="39" y="65"/>
                    <a:pt x="20" y="93"/>
                    <a:pt x="1" y="107"/>
                  </a:cubicBezTo>
                  <a:cubicBezTo>
                    <a:pt x="0" y="135"/>
                    <a:pt x="1" y="185"/>
                    <a:pt x="15" y="210"/>
                  </a:cubicBezTo>
                  <a:cubicBezTo>
                    <a:pt x="20" y="210"/>
                    <a:pt x="24" y="209"/>
                    <a:pt x="29" y="209"/>
                  </a:cubicBezTo>
                  <a:cubicBezTo>
                    <a:pt x="52" y="209"/>
                    <a:pt x="67" y="217"/>
                    <a:pt x="92" y="221"/>
                  </a:cubicBezTo>
                  <a:cubicBezTo>
                    <a:pt x="106" y="223"/>
                    <a:pt x="144" y="221"/>
                    <a:pt x="145" y="204"/>
                  </a:cubicBezTo>
                  <a:cubicBezTo>
                    <a:pt x="145" y="204"/>
                    <a:pt x="145" y="203"/>
                    <a:pt x="145" y="203"/>
                  </a:cubicBezTo>
                  <a:cubicBezTo>
                    <a:pt x="145" y="202"/>
                    <a:pt x="145" y="201"/>
                    <a:pt x="145" y="200"/>
                  </a:cubicBezTo>
                  <a:cubicBezTo>
                    <a:pt x="145" y="199"/>
                    <a:pt x="145" y="199"/>
                    <a:pt x="145" y="199"/>
                  </a:cubicBezTo>
                  <a:cubicBezTo>
                    <a:pt x="145" y="199"/>
                    <a:pt x="145" y="199"/>
                    <a:pt x="145" y="199"/>
                  </a:cubicBezTo>
                  <a:cubicBezTo>
                    <a:pt x="145" y="198"/>
                    <a:pt x="145" y="196"/>
                    <a:pt x="146" y="195"/>
                  </a:cubicBezTo>
                  <a:cubicBezTo>
                    <a:pt x="147" y="191"/>
                    <a:pt x="152" y="188"/>
                    <a:pt x="154" y="183"/>
                  </a:cubicBezTo>
                  <a:cubicBezTo>
                    <a:pt x="156" y="177"/>
                    <a:pt x="153" y="170"/>
                    <a:pt x="154" y="162"/>
                  </a:cubicBezTo>
                  <a:cubicBezTo>
                    <a:pt x="155" y="156"/>
                    <a:pt x="158" y="154"/>
                    <a:pt x="159" y="148"/>
                  </a:cubicBezTo>
                  <a:cubicBezTo>
                    <a:pt x="161" y="135"/>
                    <a:pt x="156" y="133"/>
                    <a:pt x="156" y="126"/>
                  </a:cubicBezTo>
                  <a:cubicBezTo>
                    <a:pt x="155" y="121"/>
                    <a:pt x="161" y="116"/>
                    <a:pt x="162" y="110"/>
                  </a:cubicBezTo>
                  <a:cubicBezTo>
                    <a:pt x="162" y="110"/>
                    <a:pt x="162" y="110"/>
                    <a:pt x="162" y="110"/>
                  </a:cubicBezTo>
                  <a:cubicBezTo>
                    <a:pt x="162" y="110"/>
                    <a:pt x="164" y="78"/>
                    <a:pt x="127" y="80"/>
                  </a:cubicBezTo>
                  <a:close/>
                </a:path>
              </a:pathLst>
            </a:custGeom>
            <a:solidFill>
              <a:srgbClr val="003478"/>
            </a:solidFill>
            <a:ln>
              <a:noFill/>
            </a:ln>
            <a:extLst/>
          </p:spPr>
          <p:txBody>
            <a:bodyPr vert="horz" wrap="square" lIns="91440" tIns="45720" rIns="91440" bIns="45720" numCol="1" anchor="t" anchorCtr="0" compatLnSpc="1">
              <a:prstTxWarp prst="textNoShape">
                <a:avLst/>
              </a:prstTxWarp>
            </a:bodyPr>
            <a:lstStyle/>
            <a:p>
              <a:endParaRPr lang="en-IE"/>
            </a:p>
          </p:txBody>
        </p:sp>
        <p:sp>
          <p:nvSpPr>
            <p:cNvPr id="31" name="Freeform 6">
              <a:extLst>
                <a:ext uri="{FF2B5EF4-FFF2-40B4-BE49-F238E27FC236}">
                  <a16:creationId xmlns:a16="http://schemas.microsoft.com/office/drawing/2014/main" id="{621CBAC8-168E-4175-BDD4-EA944B60B207}"/>
                </a:ext>
              </a:extLst>
            </p:cNvPr>
            <p:cNvSpPr>
              <a:spLocks/>
            </p:cNvSpPr>
            <p:nvPr/>
          </p:nvSpPr>
          <p:spPr bwMode="auto">
            <a:xfrm>
              <a:off x="7572684" y="2405540"/>
              <a:ext cx="138113" cy="241300"/>
            </a:xfrm>
            <a:custGeom>
              <a:avLst/>
              <a:gdLst>
                <a:gd name="T0" fmla="*/ 46 w 58"/>
                <a:gd name="T1" fmla="*/ 0 h 101"/>
                <a:gd name="T2" fmla="*/ 2 w 58"/>
                <a:gd name="T3" fmla="*/ 5 h 101"/>
                <a:gd name="T4" fmla="*/ 1 w 58"/>
                <a:gd name="T5" fmla="*/ 48 h 101"/>
                <a:gd name="T6" fmla="*/ 9 w 58"/>
                <a:gd name="T7" fmla="*/ 101 h 101"/>
                <a:gd name="T8" fmla="*/ 58 w 58"/>
                <a:gd name="T9" fmla="*/ 97 h 101"/>
                <a:gd name="T10" fmla="*/ 46 w 58"/>
                <a:gd name="T11" fmla="*/ 0 h 101"/>
              </a:gdLst>
              <a:ahLst/>
              <a:cxnLst>
                <a:cxn ang="0">
                  <a:pos x="T0" y="T1"/>
                </a:cxn>
                <a:cxn ang="0">
                  <a:pos x="T2" y="T3"/>
                </a:cxn>
                <a:cxn ang="0">
                  <a:pos x="T4" y="T5"/>
                </a:cxn>
                <a:cxn ang="0">
                  <a:pos x="T6" y="T7"/>
                </a:cxn>
                <a:cxn ang="0">
                  <a:pos x="T8" y="T9"/>
                </a:cxn>
                <a:cxn ang="0">
                  <a:pos x="T10" y="T11"/>
                </a:cxn>
              </a:cxnLst>
              <a:rect l="0" t="0" r="r" b="b"/>
              <a:pathLst>
                <a:path w="58" h="101">
                  <a:moveTo>
                    <a:pt x="46" y="0"/>
                  </a:moveTo>
                  <a:cubicBezTo>
                    <a:pt x="32" y="4"/>
                    <a:pt x="15" y="4"/>
                    <a:pt x="2" y="5"/>
                  </a:cubicBezTo>
                  <a:cubicBezTo>
                    <a:pt x="2" y="5"/>
                    <a:pt x="0" y="20"/>
                    <a:pt x="1" y="48"/>
                  </a:cubicBezTo>
                  <a:cubicBezTo>
                    <a:pt x="2" y="76"/>
                    <a:pt x="9" y="101"/>
                    <a:pt x="9" y="101"/>
                  </a:cubicBezTo>
                  <a:cubicBezTo>
                    <a:pt x="28" y="99"/>
                    <a:pt x="43" y="98"/>
                    <a:pt x="58" y="97"/>
                  </a:cubicBezTo>
                  <a:cubicBezTo>
                    <a:pt x="46" y="69"/>
                    <a:pt x="45" y="25"/>
                    <a:pt x="46" y="0"/>
                  </a:cubicBezTo>
                  <a:close/>
                </a:path>
              </a:pathLst>
            </a:custGeom>
            <a:solidFill>
              <a:srgbClr val="003478"/>
            </a:solidFill>
            <a:ln>
              <a:noFill/>
            </a:ln>
            <a:extLst/>
          </p:spPr>
          <p:txBody>
            <a:bodyPr vert="horz" wrap="square" lIns="91440" tIns="45720" rIns="91440" bIns="45720" numCol="1" anchor="t" anchorCtr="0" compatLnSpc="1">
              <a:prstTxWarp prst="textNoShape">
                <a:avLst/>
              </a:prstTxWarp>
            </a:bodyPr>
            <a:lstStyle/>
            <a:p>
              <a:endParaRPr lang="en-IE"/>
            </a:p>
          </p:txBody>
        </p:sp>
      </p:grpSp>
      <p:sp>
        <p:nvSpPr>
          <p:cNvPr id="35" name="Freeform 140">
            <a:extLst>
              <a:ext uri="{FF2B5EF4-FFF2-40B4-BE49-F238E27FC236}">
                <a16:creationId xmlns:a16="http://schemas.microsoft.com/office/drawing/2014/main" id="{2343A3EC-D85F-406B-B637-42F578F997AD}"/>
              </a:ext>
            </a:extLst>
          </p:cNvPr>
          <p:cNvSpPr>
            <a:spLocks/>
          </p:cNvSpPr>
          <p:nvPr/>
        </p:nvSpPr>
        <p:spPr bwMode="auto">
          <a:xfrm>
            <a:off x="9669467" y="6399158"/>
            <a:ext cx="946505" cy="818020"/>
          </a:xfrm>
          <a:custGeom>
            <a:avLst/>
            <a:gdLst>
              <a:gd name="T0" fmla="*/ 171 w 221"/>
              <a:gd name="T1" fmla="*/ 184 h 191"/>
              <a:gd name="T2" fmla="*/ 171 w 221"/>
              <a:gd name="T3" fmla="*/ 172 h 191"/>
              <a:gd name="T4" fmla="*/ 164 w 221"/>
              <a:gd name="T5" fmla="*/ 172 h 191"/>
              <a:gd name="T6" fmla="*/ 164 w 221"/>
              <a:gd name="T7" fmla="*/ 184 h 191"/>
              <a:gd name="T8" fmla="*/ 126 w 221"/>
              <a:gd name="T9" fmla="*/ 184 h 191"/>
              <a:gd name="T10" fmla="*/ 126 w 221"/>
              <a:gd name="T11" fmla="*/ 172 h 191"/>
              <a:gd name="T12" fmla="*/ 118 w 221"/>
              <a:gd name="T13" fmla="*/ 172 h 191"/>
              <a:gd name="T14" fmla="*/ 118 w 221"/>
              <a:gd name="T15" fmla="*/ 184 h 191"/>
              <a:gd name="T16" fmla="*/ 80 w 221"/>
              <a:gd name="T17" fmla="*/ 184 h 191"/>
              <a:gd name="T18" fmla="*/ 80 w 221"/>
              <a:gd name="T19" fmla="*/ 172 h 191"/>
              <a:gd name="T20" fmla="*/ 72 w 221"/>
              <a:gd name="T21" fmla="*/ 172 h 191"/>
              <a:gd name="T22" fmla="*/ 72 w 221"/>
              <a:gd name="T23" fmla="*/ 184 h 191"/>
              <a:gd name="T24" fmla="*/ 34 w 221"/>
              <a:gd name="T25" fmla="*/ 184 h 191"/>
              <a:gd name="T26" fmla="*/ 34 w 221"/>
              <a:gd name="T27" fmla="*/ 172 h 191"/>
              <a:gd name="T28" fmla="*/ 27 w 221"/>
              <a:gd name="T29" fmla="*/ 172 h 191"/>
              <a:gd name="T30" fmla="*/ 27 w 221"/>
              <a:gd name="T31" fmla="*/ 184 h 191"/>
              <a:gd name="T32" fmla="*/ 7 w 221"/>
              <a:gd name="T33" fmla="*/ 184 h 191"/>
              <a:gd name="T34" fmla="*/ 7 w 221"/>
              <a:gd name="T35" fmla="*/ 0 h 191"/>
              <a:gd name="T36" fmla="*/ 0 w 221"/>
              <a:gd name="T37" fmla="*/ 0 h 191"/>
              <a:gd name="T38" fmla="*/ 0 w 221"/>
              <a:gd name="T39" fmla="*/ 191 h 191"/>
              <a:gd name="T40" fmla="*/ 221 w 221"/>
              <a:gd name="T41" fmla="*/ 191 h 191"/>
              <a:gd name="T42" fmla="*/ 221 w 221"/>
              <a:gd name="T43" fmla="*/ 184 h 191"/>
              <a:gd name="T44" fmla="*/ 171 w 221"/>
              <a:gd name="T45" fmla="*/ 18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1" h="191">
                <a:moveTo>
                  <a:pt x="171" y="184"/>
                </a:moveTo>
                <a:lnTo>
                  <a:pt x="171" y="172"/>
                </a:lnTo>
                <a:lnTo>
                  <a:pt x="164" y="172"/>
                </a:lnTo>
                <a:lnTo>
                  <a:pt x="164" y="184"/>
                </a:lnTo>
                <a:lnTo>
                  <a:pt x="126" y="184"/>
                </a:lnTo>
                <a:lnTo>
                  <a:pt x="126" y="172"/>
                </a:lnTo>
                <a:lnTo>
                  <a:pt x="118" y="172"/>
                </a:lnTo>
                <a:lnTo>
                  <a:pt x="118" y="184"/>
                </a:lnTo>
                <a:lnTo>
                  <a:pt x="80" y="184"/>
                </a:lnTo>
                <a:lnTo>
                  <a:pt x="80" y="172"/>
                </a:lnTo>
                <a:lnTo>
                  <a:pt x="72" y="172"/>
                </a:lnTo>
                <a:lnTo>
                  <a:pt x="72" y="184"/>
                </a:lnTo>
                <a:lnTo>
                  <a:pt x="34" y="184"/>
                </a:lnTo>
                <a:lnTo>
                  <a:pt x="34" y="172"/>
                </a:lnTo>
                <a:lnTo>
                  <a:pt x="27" y="172"/>
                </a:lnTo>
                <a:lnTo>
                  <a:pt x="27" y="184"/>
                </a:lnTo>
                <a:lnTo>
                  <a:pt x="7" y="184"/>
                </a:lnTo>
                <a:lnTo>
                  <a:pt x="7" y="0"/>
                </a:lnTo>
                <a:lnTo>
                  <a:pt x="0" y="0"/>
                </a:lnTo>
                <a:lnTo>
                  <a:pt x="0" y="191"/>
                </a:lnTo>
                <a:lnTo>
                  <a:pt x="221" y="191"/>
                </a:lnTo>
                <a:lnTo>
                  <a:pt x="221" y="184"/>
                </a:lnTo>
                <a:lnTo>
                  <a:pt x="171" y="184"/>
                </a:lnTo>
                <a:close/>
              </a:path>
            </a:pathLst>
          </a:custGeom>
          <a:solidFill>
            <a:srgbClr val="003478"/>
          </a:solidFill>
          <a:ln>
            <a:solidFill>
              <a:srgbClr val="00336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141">
            <a:extLst>
              <a:ext uri="{FF2B5EF4-FFF2-40B4-BE49-F238E27FC236}">
                <a16:creationId xmlns:a16="http://schemas.microsoft.com/office/drawing/2014/main" id="{0A597A2F-AA59-415C-B8D1-0E0C59803D4A}"/>
              </a:ext>
            </a:extLst>
          </p:cNvPr>
          <p:cNvSpPr>
            <a:spLocks noEditPoints="1"/>
          </p:cNvSpPr>
          <p:nvPr/>
        </p:nvSpPr>
        <p:spPr bwMode="auto">
          <a:xfrm>
            <a:off x="9729427" y="6544774"/>
            <a:ext cx="458263" cy="132769"/>
          </a:xfrm>
          <a:custGeom>
            <a:avLst/>
            <a:gdLst>
              <a:gd name="T0" fmla="*/ 44 w 168"/>
              <a:gd name="T1" fmla="*/ 49 h 49"/>
              <a:gd name="T2" fmla="*/ 87 w 168"/>
              <a:gd name="T3" fmla="*/ 49 h 49"/>
              <a:gd name="T4" fmla="*/ 100 w 168"/>
              <a:gd name="T5" fmla="*/ 49 h 49"/>
              <a:gd name="T6" fmla="*/ 117 w 168"/>
              <a:gd name="T7" fmla="*/ 49 h 49"/>
              <a:gd name="T8" fmla="*/ 134 w 168"/>
              <a:gd name="T9" fmla="*/ 49 h 49"/>
              <a:gd name="T10" fmla="*/ 152 w 168"/>
              <a:gd name="T11" fmla="*/ 49 h 49"/>
              <a:gd name="T12" fmla="*/ 163 w 168"/>
              <a:gd name="T13" fmla="*/ 49 h 49"/>
              <a:gd name="T14" fmla="*/ 168 w 168"/>
              <a:gd name="T15" fmla="*/ 45 h 49"/>
              <a:gd name="T16" fmla="*/ 168 w 168"/>
              <a:gd name="T17" fmla="*/ 42 h 49"/>
              <a:gd name="T18" fmla="*/ 168 w 168"/>
              <a:gd name="T19" fmla="*/ 25 h 49"/>
              <a:gd name="T20" fmla="*/ 168 w 168"/>
              <a:gd name="T21" fmla="*/ 8 h 49"/>
              <a:gd name="T22" fmla="*/ 163 w 168"/>
              <a:gd name="T23" fmla="*/ 0 h 49"/>
              <a:gd name="T24" fmla="*/ 160 w 168"/>
              <a:gd name="T25" fmla="*/ 0 h 49"/>
              <a:gd name="T26" fmla="*/ 155 w 168"/>
              <a:gd name="T27" fmla="*/ 0 h 49"/>
              <a:gd name="T28" fmla="*/ 143 w 168"/>
              <a:gd name="T29" fmla="*/ 0 h 49"/>
              <a:gd name="T30" fmla="*/ 137 w 168"/>
              <a:gd name="T31" fmla="*/ 0 h 49"/>
              <a:gd name="T32" fmla="*/ 126 w 168"/>
              <a:gd name="T33" fmla="*/ 0 h 49"/>
              <a:gd name="T34" fmla="*/ 120 w 168"/>
              <a:gd name="T35" fmla="*/ 0 h 49"/>
              <a:gd name="T36" fmla="*/ 109 w 168"/>
              <a:gd name="T37" fmla="*/ 0 h 49"/>
              <a:gd name="T38" fmla="*/ 103 w 168"/>
              <a:gd name="T39" fmla="*/ 0 h 49"/>
              <a:gd name="T40" fmla="*/ 91 w 168"/>
              <a:gd name="T41" fmla="*/ 0 h 49"/>
              <a:gd name="T42" fmla="*/ 86 w 168"/>
              <a:gd name="T43" fmla="*/ 0 h 49"/>
              <a:gd name="T44" fmla="*/ 0 w 168"/>
              <a:gd name="T45" fmla="*/ 6 h 49"/>
              <a:gd name="T46" fmla="*/ 6 w 168"/>
              <a:gd name="T47" fmla="*/ 49 h 49"/>
              <a:gd name="T48" fmla="*/ 92 w 168"/>
              <a:gd name="T49" fmla="*/ 43 h 49"/>
              <a:gd name="T50" fmla="*/ 96 w 168"/>
              <a:gd name="T51" fmla="*/ 45 h 49"/>
              <a:gd name="T52" fmla="*/ 102 w 168"/>
              <a:gd name="T53" fmla="*/ 45 h 49"/>
              <a:gd name="T54" fmla="*/ 92 w 168"/>
              <a:gd name="T55" fmla="*/ 24 h 49"/>
              <a:gd name="T56" fmla="*/ 102 w 168"/>
              <a:gd name="T57" fmla="*/ 45 h 49"/>
              <a:gd name="T58" fmla="*/ 92 w 168"/>
              <a:gd name="T59" fmla="*/ 18 h 49"/>
              <a:gd name="T60" fmla="*/ 131 w 168"/>
              <a:gd name="T61" fmla="*/ 45 h 49"/>
              <a:gd name="T62" fmla="*/ 158 w 168"/>
              <a:gd name="T63" fmla="*/ 3 h 49"/>
              <a:gd name="T64" fmla="*/ 165 w 168"/>
              <a:gd name="T65" fmla="*/ 22 h 49"/>
              <a:gd name="T66" fmla="*/ 158 w 168"/>
              <a:gd name="T67" fmla="*/ 3 h 49"/>
              <a:gd name="T68" fmla="*/ 165 w 168"/>
              <a:gd name="T69" fmla="*/ 27 h 49"/>
              <a:gd name="T70" fmla="*/ 129 w 168"/>
              <a:gd name="T71" fmla="*/ 3 h 49"/>
              <a:gd name="T72" fmla="*/ 124 w 168"/>
              <a:gd name="T73" fmla="*/ 3 h 49"/>
              <a:gd name="T74" fmla="*/ 163 w 168"/>
              <a:gd name="T75" fmla="*/ 45 h 49"/>
              <a:gd name="T76" fmla="*/ 112 w 168"/>
              <a:gd name="T77" fmla="*/ 3 h 49"/>
              <a:gd name="T78" fmla="*/ 106 w 168"/>
              <a:gd name="T79" fmla="*/ 3 h 49"/>
              <a:gd name="T80" fmla="*/ 137 w 168"/>
              <a:gd name="T81" fmla="*/ 45 h 49"/>
              <a:gd name="T82" fmla="*/ 106 w 168"/>
              <a:gd name="T83" fmla="*/ 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8" h="49">
                <a:moveTo>
                  <a:pt x="6" y="49"/>
                </a:moveTo>
                <a:cubicBezTo>
                  <a:pt x="44" y="49"/>
                  <a:pt x="44" y="49"/>
                  <a:pt x="44" y="49"/>
                </a:cubicBezTo>
                <a:cubicBezTo>
                  <a:pt x="86" y="49"/>
                  <a:pt x="86" y="49"/>
                  <a:pt x="86" y="49"/>
                </a:cubicBezTo>
                <a:cubicBezTo>
                  <a:pt x="87" y="49"/>
                  <a:pt x="87" y="49"/>
                  <a:pt x="87" y="49"/>
                </a:cubicBezTo>
                <a:cubicBezTo>
                  <a:pt x="88" y="49"/>
                  <a:pt x="88" y="49"/>
                  <a:pt x="88" y="49"/>
                </a:cubicBezTo>
                <a:cubicBezTo>
                  <a:pt x="100" y="49"/>
                  <a:pt x="100" y="49"/>
                  <a:pt x="100" y="49"/>
                </a:cubicBezTo>
                <a:cubicBezTo>
                  <a:pt x="105" y="49"/>
                  <a:pt x="105" y="49"/>
                  <a:pt x="105" y="49"/>
                </a:cubicBezTo>
                <a:cubicBezTo>
                  <a:pt x="117" y="49"/>
                  <a:pt x="117" y="49"/>
                  <a:pt x="117" y="49"/>
                </a:cubicBezTo>
                <a:cubicBezTo>
                  <a:pt x="123" y="49"/>
                  <a:pt x="123" y="49"/>
                  <a:pt x="123" y="49"/>
                </a:cubicBezTo>
                <a:cubicBezTo>
                  <a:pt x="134" y="49"/>
                  <a:pt x="134" y="49"/>
                  <a:pt x="134" y="49"/>
                </a:cubicBezTo>
                <a:cubicBezTo>
                  <a:pt x="140" y="49"/>
                  <a:pt x="140" y="49"/>
                  <a:pt x="140" y="49"/>
                </a:cubicBezTo>
                <a:cubicBezTo>
                  <a:pt x="152" y="49"/>
                  <a:pt x="152" y="49"/>
                  <a:pt x="152" y="49"/>
                </a:cubicBezTo>
                <a:cubicBezTo>
                  <a:pt x="157" y="49"/>
                  <a:pt x="157" y="49"/>
                  <a:pt x="157" y="49"/>
                </a:cubicBezTo>
                <a:cubicBezTo>
                  <a:pt x="163" y="49"/>
                  <a:pt x="163" y="49"/>
                  <a:pt x="163" y="49"/>
                </a:cubicBezTo>
                <a:cubicBezTo>
                  <a:pt x="165" y="49"/>
                  <a:pt x="167" y="47"/>
                  <a:pt x="168" y="45"/>
                </a:cubicBezTo>
                <a:cubicBezTo>
                  <a:pt x="168" y="45"/>
                  <a:pt x="168" y="45"/>
                  <a:pt x="168" y="45"/>
                </a:cubicBezTo>
                <a:cubicBezTo>
                  <a:pt x="168" y="44"/>
                  <a:pt x="168" y="44"/>
                  <a:pt x="168" y="43"/>
                </a:cubicBezTo>
                <a:cubicBezTo>
                  <a:pt x="168" y="42"/>
                  <a:pt x="168" y="42"/>
                  <a:pt x="168" y="42"/>
                </a:cubicBezTo>
                <a:cubicBezTo>
                  <a:pt x="168" y="31"/>
                  <a:pt x="168" y="31"/>
                  <a:pt x="168" y="31"/>
                </a:cubicBezTo>
                <a:cubicBezTo>
                  <a:pt x="168" y="25"/>
                  <a:pt x="168" y="25"/>
                  <a:pt x="168" y="25"/>
                </a:cubicBezTo>
                <a:cubicBezTo>
                  <a:pt x="168" y="13"/>
                  <a:pt x="168" y="13"/>
                  <a:pt x="168" y="13"/>
                </a:cubicBezTo>
                <a:cubicBezTo>
                  <a:pt x="168" y="8"/>
                  <a:pt x="168" y="8"/>
                  <a:pt x="168" y="8"/>
                </a:cubicBezTo>
                <a:cubicBezTo>
                  <a:pt x="168" y="6"/>
                  <a:pt x="168" y="6"/>
                  <a:pt x="168" y="6"/>
                </a:cubicBezTo>
                <a:cubicBezTo>
                  <a:pt x="168" y="3"/>
                  <a:pt x="166" y="0"/>
                  <a:pt x="163" y="0"/>
                </a:cubicBezTo>
                <a:cubicBezTo>
                  <a:pt x="160" y="0"/>
                  <a:pt x="160" y="0"/>
                  <a:pt x="160" y="0"/>
                </a:cubicBezTo>
                <a:cubicBezTo>
                  <a:pt x="160" y="0"/>
                  <a:pt x="160" y="0"/>
                  <a:pt x="160" y="0"/>
                </a:cubicBezTo>
                <a:cubicBezTo>
                  <a:pt x="155" y="0"/>
                  <a:pt x="155" y="0"/>
                  <a:pt x="155" y="0"/>
                </a:cubicBezTo>
                <a:cubicBezTo>
                  <a:pt x="155" y="0"/>
                  <a:pt x="155" y="0"/>
                  <a:pt x="155" y="0"/>
                </a:cubicBezTo>
                <a:cubicBezTo>
                  <a:pt x="143" y="0"/>
                  <a:pt x="143" y="0"/>
                  <a:pt x="143" y="0"/>
                </a:cubicBezTo>
                <a:cubicBezTo>
                  <a:pt x="143" y="0"/>
                  <a:pt x="143" y="0"/>
                  <a:pt x="143" y="0"/>
                </a:cubicBezTo>
                <a:cubicBezTo>
                  <a:pt x="137" y="0"/>
                  <a:pt x="137" y="0"/>
                  <a:pt x="137" y="0"/>
                </a:cubicBezTo>
                <a:cubicBezTo>
                  <a:pt x="137" y="0"/>
                  <a:pt x="137" y="0"/>
                  <a:pt x="137" y="0"/>
                </a:cubicBezTo>
                <a:cubicBezTo>
                  <a:pt x="126" y="0"/>
                  <a:pt x="126" y="0"/>
                  <a:pt x="126" y="0"/>
                </a:cubicBezTo>
                <a:cubicBezTo>
                  <a:pt x="126" y="0"/>
                  <a:pt x="126" y="0"/>
                  <a:pt x="126" y="0"/>
                </a:cubicBezTo>
                <a:cubicBezTo>
                  <a:pt x="120" y="0"/>
                  <a:pt x="120" y="0"/>
                  <a:pt x="120" y="0"/>
                </a:cubicBezTo>
                <a:cubicBezTo>
                  <a:pt x="120" y="0"/>
                  <a:pt x="120" y="0"/>
                  <a:pt x="120" y="0"/>
                </a:cubicBezTo>
                <a:cubicBezTo>
                  <a:pt x="109" y="0"/>
                  <a:pt x="109" y="0"/>
                  <a:pt x="109" y="0"/>
                </a:cubicBezTo>
                <a:cubicBezTo>
                  <a:pt x="109" y="0"/>
                  <a:pt x="109" y="0"/>
                  <a:pt x="109" y="0"/>
                </a:cubicBezTo>
                <a:cubicBezTo>
                  <a:pt x="103" y="0"/>
                  <a:pt x="103" y="0"/>
                  <a:pt x="103" y="0"/>
                </a:cubicBezTo>
                <a:cubicBezTo>
                  <a:pt x="103" y="0"/>
                  <a:pt x="103" y="0"/>
                  <a:pt x="103" y="0"/>
                </a:cubicBezTo>
                <a:cubicBezTo>
                  <a:pt x="91" y="0"/>
                  <a:pt x="91" y="0"/>
                  <a:pt x="91" y="0"/>
                </a:cubicBezTo>
                <a:cubicBezTo>
                  <a:pt x="91" y="0"/>
                  <a:pt x="91" y="0"/>
                  <a:pt x="91" y="0"/>
                </a:cubicBezTo>
                <a:cubicBezTo>
                  <a:pt x="87" y="0"/>
                  <a:pt x="87" y="0"/>
                  <a:pt x="87" y="0"/>
                </a:cubicBezTo>
                <a:cubicBezTo>
                  <a:pt x="86" y="0"/>
                  <a:pt x="86" y="0"/>
                  <a:pt x="86" y="0"/>
                </a:cubicBezTo>
                <a:cubicBezTo>
                  <a:pt x="6" y="0"/>
                  <a:pt x="6" y="0"/>
                  <a:pt x="6" y="0"/>
                </a:cubicBezTo>
                <a:cubicBezTo>
                  <a:pt x="3" y="0"/>
                  <a:pt x="0" y="3"/>
                  <a:pt x="0" y="6"/>
                </a:cubicBezTo>
                <a:cubicBezTo>
                  <a:pt x="0" y="43"/>
                  <a:pt x="0" y="43"/>
                  <a:pt x="0" y="43"/>
                </a:cubicBezTo>
                <a:cubicBezTo>
                  <a:pt x="0" y="46"/>
                  <a:pt x="3" y="49"/>
                  <a:pt x="6" y="49"/>
                </a:cubicBezTo>
                <a:close/>
                <a:moveTo>
                  <a:pt x="92" y="45"/>
                </a:moveTo>
                <a:cubicBezTo>
                  <a:pt x="92" y="45"/>
                  <a:pt x="92" y="44"/>
                  <a:pt x="92" y="43"/>
                </a:cubicBezTo>
                <a:cubicBezTo>
                  <a:pt x="92" y="41"/>
                  <a:pt x="92" y="41"/>
                  <a:pt x="92" y="41"/>
                </a:cubicBezTo>
                <a:cubicBezTo>
                  <a:pt x="96" y="45"/>
                  <a:pt x="96" y="45"/>
                  <a:pt x="96" y="45"/>
                </a:cubicBezTo>
                <a:lnTo>
                  <a:pt x="92" y="45"/>
                </a:lnTo>
                <a:close/>
                <a:moveTo>
                  <a:pt x="102" y="45"/>
                </a:moveTo>
                <a:cubicBezTo>
                  <a:pt x="92" y="35"/>
                  <a:pt x="92" y="35"/>
                  <a:pt x="92" y="35"/>
                </a:cubicBezTo>
                <a:cubicBezTo>
                  <a:pt x="92" y="24"/>
                  <a:pt x="92" y="24"/>
                  <a:pt x="92" y="24"/>
                </a:cubicBezTo>
                <a:cubicBezTo>
                  <a:pt x="114" y="45"/>
                  <a:pt x="114" y="45"/>
                  <a:pt x="114" y="45"/>
                </a:cubicBezTo>
                <a:lnTo>
                  <a:pt x="102" y="45"/>
                </a:lnTo>
                <a:close/>
                <a:moveTo>
                  <a:pt x="119" y="45"/>
                </a:moveTo>
                <a:cubicBezTo>
                  <a:pt x="92" y="18"/>
                  <a:pt x="92" y="18"/>
                  <a:pt x="92" y="18"/>
                </a:cubicBezTo>
                <a:cubicBezTo>
                  <a:pt x="92" y="7"/>
                  <a:pt x="92" y="7"/>
                  <a:pt x="92" y="7"/>
                </a:cubicBezTo>
                <a:cubicBezTo>
                  <a:pt x="131" y="45"/>
                  <a:pt x="131" y="45"/>
                  <a:pt x="131" y="45"/>
                </a:cubicBezTo>
                <a:lnTo>
                  <a:pt x="119" y="45"/>
                </a:lnTo>
                <a:close/>
                <a:moveTo>
                  <a:pt x="158" y="3"/>
                </a:moveTo>
                <a:cubicBezTo>
                  <a:pt x="165" y="10"/>
                  <a:pt x="165" y="10"/>
                  <a:pt x="165" y="10"/>
                </a:cubicBezTo>
                <a:cubicBezTo>
                  <a:pt x="165" y="22"/>
                  <a:pt x="165" y="22"/>
                  <a:pt x="165" y="22"/>
                </a:cubicBezTo>
                <a:cubicBezTo>
                  <a:pt x="147" y="3"/>
                  <a:pt x="147" y="3"/>
                  <a:pt x="147" y="3"/>
                </a:cubicBezTo>
                <a:lnTo>
                  <a:pt x="158" y="3"/>
                </a:lnTo>
                <a:close/>
                <a:moveTo>
                  <a:pt x="141" y="3"/>
                </a:moveTo>
                <a:cubicBezTo>
                  <a:pt x="165" y="27"/>
                  <a:pt x="165" y="27"/>
                  <a:pt x="165" y="27"/>
                </a:cubicBezTo>
                <a:cubicBezTo>
                  <a:pt x="165" y="39"/>
                  <a:pt x="165" y="39"/>
                  <a:pt x="165" y="39"/>
                </a:cubicBezTo>
                <a:cubicBezTo>
                  <a:pt x="129" y="3"/>
                  <a:pt x="129" y="3"/>
                  <a:pt x="129" y="3"/>
                </a:cubicBezTo>
                <a:lnTo>
                  <a:pt x="141" y="3"/>
                </a:lnTo>
                <a:close/>
                <a:moveTo>
                  <a:pt x="124" y="3"/>
                </a:moveTo>
                <a:cubicBezTo>
                  <a:pt x="164" y="44"/>
                  <a:pt x="164" y="44"/>
                  <a:pt x="164" y="44"/>
                </a:cubicBezTo>
                <a:cubicBezTo>
                  <a:pt x="164" y="45"/>
                  <a:pt x="163" y="45"/>
                  <a:pt x="163" y="45"/>
                </a:cubicBezTo>
                <a:cubicBezTo>
                  <a:pt x="154" y="45"/>
                  <a:pt x="154" y="45"/>
                  <a:pt x="154" y="45"/>
                </a:cubicBezTo>
                <a:cubicBezTo>
                  <a:pt x="112" y="3"/>
                  <a:pt x="112" y="3"/>
                  <a:pt x="112" y="3"/>
                </a:cubicBezTo>
                <a:lnTo>
                  <a:pt x="124" y="3"/>
                </a:lnTo>
                <a:close/>
                <a:moveTo>
                  <a:pt x="106" y="3"/>
                </a:moveTo>
                <a:cubicBezTo>
                  <a:pt x="148" y="45"/>
                  <a:pt x="148" y="45"/>
                  <a:pt x="148" y="45"/>
                </a:cubicBezTo>
                <a:cubicBezTo>
                  <a:pt x="137" y="45"/>
                  <a:pt x="137" y="45"/>
                  <a:pt x="137" y="45"/>
                </a:cubicBezTo>
                <a:cubicBezTo>
                  <a:pt x="95" y="3"/>
                  <a:pt x="95" y="3"/>
                  <a:pt x="95" y="3"/>
                </a:cubicBezTo>
                <a:lnTo>
                  <a:pt x="106" y="3"/>
                </a:lnTo>
                <a:close/>
              </a:path>
            </a:pathLst>
          </a:custGeom>
          <a:noFill/>
          <a:ln cmpd="sng">
            <a:solidFill>
              <a:srgbClr val="00336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142">
            <a:extLst>
              <a:ext uri="{FF2B5EF4-FFF2-40B4-BE49-F238E27FC236}">
                <a16:creationId xmlns:a16="http://schemas.microsoft.com/office/drawing/2014/main" id="{3AF37210-D8E1-46CE-8C2D-FE3D98F95350}"/>
              </a:ext>
            </a:extLst>
          </p:cNvPr>
          <p:cNvSpPr>
            <a:spLocks noEditPoints="1"/>
          </p:cNvSpPr>
          <p:nvPr/>
        </p:nvSpPr>
        <p:spPr bwMode="auto">
          <a:xfrm>
            <a:off x="9729427" y="6938793"/>
            <a:ext cx="680970" cy="132769"/>
          </a:xfrm>
          <a:custGeom>
            <a:avLst/>
            <a:gdLst>
              <a:gd name="T0" fmla="*/ 90 w 250"/>
              <a:gd name="T1" fmla="*/ 49 h 49"/>
              <a:gd name="T2" fmla="*/ 107 w 250"/>
              <a:gd name="T3" fmla="*/ 49 h 49"/>
              <a:gd name="T4" fmla="*/ 125 w 250"/>
              <a:gd name="T5" fmla="*/ 49 h 49"/>
              <a:gd name="T6" fmla="*/ 142 w 250"/>
              <a:gd name="T7" fmla="*/ 49 h 49"/>
              <a:gd name="T8" fmla="*/ 159 w 250"/>
              <a:gd name="T9" fmla="*/ 49 h 49"/>
              <a:gd name="T10" fmla="*/ 169 w 250"/>
              <a:gd name="T11" fmla="*/ 49 h 49"/>
              <a:gd name="T12" fmla="*/ 176 w 250"/>
              <a:gd name="T13" fmla="*/ 49 h 49"/>
              <a:gd name="T14" fmla="*/ 182 w 250"/>
              <a:gd name="T15" fmla="*/ 49 h 49"/>
              <a:gd name="T16" fmla="*/ 194 w 250"/>
              <a:gd name="T17" fmla="*/ 49 h 49"/>
              <a:gd name="T18" fmla="*/ 199 w 250"/>
              <a:gd name="T19" fmla="*/ 49 h 49"/>
              <a:gd name="T20" fmla="*/ 211 w 250"/>
              <a:gd name="T21" fmla="*/ 49 h 49"/>
              <a:gd name="T22" fmla="*/ 217 w 250"/>
              <a:gd name="T23" fmla="*/ 49 h 49"/>
              <a:gd name="T24" fmla="*/ 228 w 250"/>
              <a:gd name="T25" fmla="*/ 49 h 49"/>
              <a:gd name="T26" fmla="*/ 234 w 250"/>
              <a:gd name="T27" fmla="*/ 49 h 49"/>
              <a:gd name="T28" fmla="*/ 244 w 250"/>
              <a:gd name="T29" fmla="*/ 49 h 49"/>
              <a:gd name="T30" fmla="*/ 245 w 250"/>
              <a:gd name="T31" fmla="*/ 49 h 49"/>
              <a:gd name="T32" fmla="*/ 247 w 250"/>
              <a:gd name="T33" fmla="*/ 48 h 49"/>
              <a:gd name="T34" fmla="*/ 249 w 250"/>
              <a:gd name="T35" fmla="*/ 46 h 49"/>
              <a:gd name="T36" fmla="*/ 250 w 250"/>
              <a:gd name="T37" fmla="*/ 36 h 49"/>
              <a:gd name="T38" fmla="*/ 250 w 250"/>
              <a:gd name="T39" fmla="*/ 30 h 49"/>
              <a:gd name="T40" fmla="*/ 250 w 250"/>
              <a:gd name="T41" fmla="*/ 19 h 49"/>
              <a:gd name="T42" fmla="*/ 250 w 250"/>
              <a:gd name="T43" fmla="*/ 13 h 49"/>
              <a:gd name="T44" fmla="*/ 250 w 250"/>
              <a:gd name="T45" fmla="*/ 6 h 49"/>
              <a:gd name="T46" fmla="*/ 126 w 250"/>
              <a:gd name="T47" fmla="*/ 0 h 49"/>
              <a:gd name="T48" fmla="*/ 116 w 250"/>
              <a:gd name="T49" fmla="*/ 0 h 49"/>
              <a:gd name="T50" fmla="*/ 99 w 250"/>
              <a:gd name="T51" fmla="*/ 0 h 49"/>
              <a:gd name="T52" fmla="*/ 6 w 250"/>
              <a:gd name="T53" fmla="*/ 0 h 49"/>
              <a:gd name="T54" fmla="*/ 0 w 250"/>
              <a:gd name="T55" fmla="*/ 43 h 49"/>
              <a:gd name="T56" fmla="*/ 179 w 250"/>
              <a:gd name="T57" fmla="*/ 45 h 49"/>
              <a:gd name="T58" fmla="*/ 174 w 250"/>
              <a:gd name="T59" fmla="*/ 29 h 49"/>
              <a:gd name="T60" fmla="*/ 179 w 250"/>
              <a:gd name="T61" fmla="*/ 45 h 49"/>
              <a:gd name="T62" fmla="*/ 174 w 250"/>
              <a:gd name="T63" fmla="*/ 24 h 49"/>
              <a:gd name="T64" fmla="*/ 208 w 250"/>
              <a:gd name="T65" fmla="*/ 45 h 49"/>
              <a:gd name="T66" fmla="*/ 213 w 250"/>
              <a:gd name="T67" fmla="*/ 45 h 49"/>
              <a:gd name="T68" fmla="*/ 174 w 250"/>
              <a:gd name="T69" fmla="*/ 6 h 49"/>
              <a:gd name="T70" fmla="*/ 183 w 250"/>
              <a:gd name="T71" fmla="*/ 3 h 49"/>
              <a:gd name="T72" fmla="*/ 213 w 250"/>
              <a:gd name="T73" fmla="*/ 45 h 49"/>
              <a:gd name="T74" fmla="*/ 189 w 250"/>
              <a:gd name="T75" fmla="*/ 3 h 49"/>
              <a:gd name="T76" fmla="*/ 242 w 250"/>
              <a:gd name="T77" fmla="*/ 45 h 49"/>
              <a:gd name="T78" fmla="*/ 247 w 250"/>
              <a:gd name="T79" fmla="*/ 43 h 49"/>
              <a:gd name="T80" fmla="*/ 206 w 250"/>
              <a:gd name="T81" fmla="*/ 3 h 49"/>
              <a:gd name="T82" fmla="*/ 247 w 250"/>
              <a:gd name="T83" fmla="*/ 33 h 49"/>
              <a:gd name="T84" fmla="*/ 247 w 250"/>
              <a:gd name="T85" fmla="*/ 27 h 49"/>
              <a:gd name="T86" fmla="*/ 235 w 250"/>
              <a:gd name="T87" fmla="*/ 3 h 49"/>
              <a:gd name="T88" fmla="*/ 247 w 250"/>
              <a:gd name="T89" fmla="*/ 27 h 49"/>
              <a:gd name="T90" fmla="*/ 247 w 250"/>
              <a:gd name="T91" fmla="*/ 10 h 49"/>
              <a:gd name="T92" fmla="*/ 244 w 250"/>
              <a:gd name="T93" fmla="*/ 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0" h="49">
                <a:moveTo>
                  <a:pt x="6" y="49"/>
                </a:moveTo>
                <a:cubicBezTo>
                  <a:pt x="90" y="49"/>
                  <a:pt x="90" y="49"/>
                  <a:pt x="90" y="49"/>
                </a:cubicBezTo>
                <a:cubicBezTo>
                  <a:pt x="96" y="49"/>
                  <a:pt x="96" y="49"/>
                  <a:pt x="96" y="49"/>
                </a:cubicBezTo>
                <a:cubicBezTo>
                  <a:pt x="107" y="49"/>
                  <a:pt x="107" y="49"/>
                  <a:pt x="107" y="49"/>
                </a:cubicBezTo>
                <a:cubicBezTo>
                  <a:pt x="113" y="49"/>
                  <a:pt x="113" y="49"/>
                  <a:pt x="113" y="49"/>
                </a:cubicBezTo>
                <a:cubicBezTo>
                  <a:pt x="125" y="49"/>
                  <a:pt x="125" y="49"/>
                  <a:pt x="125" y="49"/>
                </a:cubicBezTo>
                <a:cubicBezTo>
                  <a:pt x="130" y="49"/>
                  <a:pt x="130" y="49"/>
                  <a:pt x="130" y="49"/>
                </a:cubicBezTo>
                <a:cubicBezTo>
                  <a:pt x="142" y="49"/>
                  <a:pt x="142" y="49"/>
                  <a:pt x="142" y="49"/>
                </a:cubicBezTo>
                <a:cubicBezTo>
                  <a:pt x="148" y="49"/>
                  <a:pt x="148" y="49"/>
                  <a:pt x="148" y="49"/>
                </a:cubicBezTo>
                <a:cubicBezTo>
                  <a:pt x="159" y="49"/>
                  <a:pt x="159" y="49"/>
                  <a:pt x="159" y="49"/>
                </a:cubicBezTo>
                <a:cubicBezTo>
                  <a:pt x="165" y="49"/>
                  <a:pt x="165" y="49"/>
                  <a:pt x="165" y="49"/>
                </a:cubicBezTo>
                <a:cubicBezTo>
                  <a:pt x="169" y="49"/>
                  <a:pt x="169" y="49"/>
                  <a:pt x="169" y="49"/>
                </a:cubicBezTo>
                <a:cubicBezTo>
                  <a:pt x="169" y="49"/>
                  <a:pt x="169" y="49"/>
                  <a:pt x="169" y="49"/>
                </a:cubicBezTo>
                <a:cubicBezTo>
                  <a:pt x="176" y="49"/>
                  <a:pt x="176" y="49"/>
                  <a:pt x="176" y="49"/>
                </a:cubicBezTo>
                <a:cubicBezTo>
                  <a:pt x="176" y="49"/>
                  <a:pt x="176" y="49"/>
                  <a:pt x="176" y="49"/>
                </a:cubicBezTo>
                <a:cubicBezTo>
                  <a:pt x="182" y="49"/>
                  <a:pt x="182" y="49"/>
                  <a:pt x="182" y="49"/>
                </a:cubicBezTo>
                <a:cubicBezTo>
                  <a:pt x="182" y="49"/>
                  <a:pt x="182" y="49"/>
                  <a:pt x="182" y="49"/>
                </a:cubicBezTo>
                <a:cubicBezTo>
                  <a:pt x="194" y="49"/>
                  <a:pt x="194" y="49"/>
                  <a:pt x="194" y="49"/>
                </a:cubicBezTo>
                <a:cubicBezTo>
                  <a:pt x="194" y="49"/>
                  <a:pt x="194" y="49"/>
                  <a:pt x="194" y="49"/>
                </a:cubicBezTo>
                <a:cubicBezTo>
                  <a:pt x="199" y="49"/>
                  <a:pt x="199" y="49"/>
                  <a:pt x="199" y="49"/>
                </a:cubicBezTo>
                <a:cubicBezTo>
                  <a:pt x="199" y="49"/>
                  <a:pt x="199" y="49"/>
                  <a:pt x="199" y="49"/>
                </a:cubicBezTo>
                <a:cubicBezTo>
                  <a:pt x="211" y="49"/>
                  <a:pt x="211" y="49"/>
                  <a:pt x="211" y="49"/>
                </a:cubicBezTo>
                <a:cubicBezTo>
                  <a:pt x="211" y="49"/>
                  <a:pt x="211" y="49"/>
                  <a:pt x="211" y="49"/>
                </a:cubicBezTo>
                <a:cubicBezTo>
                  <a:pt x="217" y="49"/>
                  <a:pt x="217" y="49"/>
                  <a:pt x="217" y="49"/>
                </a:cubicBezTo>
                <a:cubicBezTo>
                  <a:pt x="217" y="49"/>
                  <a:pt x="217" y="49"/>
                  <a:pt x="217" y="49"/>
                </a:cubicBezTo>
                <a:cubicBezTo>
                  <a:pt x="228" y="49"/>
                  <a:pt x="228" y="49"/>
                  <a:pt x="228" y="49"/>
                </a:cubicBezTo>
                <a:cubicBezTo>
                  <a:pt x="228" y="49"/>
                  <a:pt x="228" y="49"/>
                  <a:pt x="228" y="49"/>
                </a:cubicBezTo>
                <a:cubicBezTo>
                  <a:pt x="234" y="49"/>
                  <a:pt x="234" y="49"/>
                  <a:pt x="234" y="49"/>
                </a:cubicBezTo>
                <a:cubicBezTo>
                  <a:pt x="234" y="49"/>
                  <a:pt x="234" y="49"/>
                  <a:pt x="234" y="49"/>
                </a:cubicBezTo>
                <a:cubicBezTo>
                  <a:pt x="244" y="49"/>
                  <a:pt x="244" y="49"/>
                  <a:pt x="244" y="49"/>
                </a:cubicBezTo>
                <a:cubicBezTo>
                  <a:pt x="245" y="49"/>
                  <a:pt x="245" y="49"/>
                  <a:pt x="245" y="49"/>
                </a:cubicBezTo>
                <a:cubicBezTo>
                  <a:pt x="245" y="49"/>
                  <a:pt x="245" y="49"/>
                  <a:pt x="245" y="49"/>
                </a:cubicBezTo>
                <a:cubicBezTo>
                  <a:pt x="246" y="49"/>
                  <a:pt x="246" y="48"/>
                  <a:pt x="247" y="48"/>
                </a:cubicBezTo>
                <a:cubicBezTo>
                  <a:pt x="247" y="48"/>
                  <a:pt x="247" y="48"/>
                  <a:pt x="247" y="48"/>
                </a:cubicBezTo>
                <a:cubicBezTo>
                  <a:pt x="248" y="48"/>
                  <a:pt x="248" y="47"/>
                  <a:pt x="249" y="47"/>
                </a:cubicBezTo>
                <a:cubicBezTo>
                  <a:pt x="249" y="46"/>
                  <a:pt x="249" y="46"/>
                  <a:pt x="249" y="46"/>
                </a:cubicBezTo>
                <a:cubicBezTo>
                  <a:pt x="250" y="45"/>
                  <a:pt x="250" y="44"/>
                  <a:pt x="250" y="43"/>
                </a:cubicBezTo>
                <a:cubicBezTo>
                  <a:pt x="250" y="36"/>
                  <a:pt x="250" y="36"/>
                  <a:pt x="250" y="36"/>
                </a:cubicBezTo>
                <a:cubicBezTo>
                  <a:pt x="250" y="36"/>
                  <a:pt x="250" y="36"/>
                  <a:pt x="250" y="36"/>
                </a:cubicBezTo>
                <a:cubicBezTo>
                  <a:pt x="250" y="30"/>
                  <a:pt x="250" y="30"/>
                  <a:pt x="250" y="30"/>
                </a:cubicBezTo>
                <a:cubicBezTo>
                  <a:pt x="250" y="30"/>
                  <a:pt x="250" y="30"/>
                  <a:pt x="250" y="30"/>
                </a:cubicBezTo>
                <a:cubicBezTo>
                  <a:pt x="250" y="19"/>
                  <a:pt x="250" y="19"/>
                  <a:pt x="250" y="19"/>
                </a:cubicBezTo>
                <a:cubicBezTo>
                  <a:pt x="250" y="19"/>
                  <a:pt x="250" y="19"/>
                  <a:pt x="250" y="19"/>
                </a:cubicBezTo>
                <a:cubicBezTo>
                  <a:pt x="250" y="13"/>
                  <a:pt x="250" y="13"/>
                  <a:pt x="250" y="13"/>
                </a:cubicBezTo>
                <a:cubicBezTo>
                  <a:pt x="250" y="13"/>
                  <a:pt x="250" y="13"/>
                  <a:pt x="250" y="13"/>
                </a:cubicBezTo>
                <a:cubicBezTo>
                  <a:pt x="250" y="6"/>
                  <a:pt x="250" y="6"/>
                  <a:pt x="250" y="6"/>
                </a:cubicBezTo>
                <a:cubicBezTo>
                  <a:pt x="250" y="2"/>
                  <a:pt x="248" y="0"/>
                  <a:pt x="244" y="0"/>
                </a:cubicBezTo>
                <a:cubicBezTo>
                  <a:pt x="126" y="0"/>
                  <a:pt x="126" y="0"/>
                  <a:pt x="126" y="0"/>
                </a:cubicBezTo>
                <a:cubicBezTo>
                  <a:pt x="126" y="0"/>
                  <a:pt x="126" y="0"/>
                  <a:pt x="126" y="0"/>
                </a:cubicBezTo>
                <a:cubicBezTo>
                  <a:pt x="116" y="0"/>
                  <a:pt x="116" y="0"/>
                  <a:pt x="116" y="0"/>
                </a:cubicBezTo>
                <a:cubicBezTo>
                  <a:pt x="110" y="0"/>
                  <a:pt x="110" y="0"/>
                  <a:pt x="110" y="0"/>
                </a:cubicBezTo>
                <a:cubicBezTo>
                  <a:pt x="99" y="0"/>
                  <a:pt x="99" y="0"/>
                  <a:pt x="99" y="0"/>
                </a:cubicBezTo>
                <a:cubicBezTo>
                  <a:pt x="93" y="0"/>
                  <a:pt x="93" y="0"/>
                  <a:pt x="93" y="0"/>
                </a:cubicBezTo>
                <a:cubicBezTo>
                  <a:pt x="6" y="0"/>
                  <a:pt x="6" y="0"/>
                  <a:pt x="6" y="0"/>
                </a:cubicBezTo>
                <a:cubicBezTo>
                  <a:pt x="3" y="0"/>
                  <a:pt x="0" y="3"/>
                  <a:pt x="0" y="6"/>
                </a:cubicBezTo>
                <a:cubicBezTo>
                  <a:pt x="0" y="43"/>
                  <a:pt x="0" y="43"/>
                  <a:pt x="0" y="43"/>
                </a:cubicBezTo>
                <a:cubicBezTo>
                  <a:pt x="0" y="46"/>
                  <a:pt x="3" y="49"/>
                  <a:pt x="6" y="49"/>
                </a:cubicBezTo>
                <a:close/>
                <a:moveTo>
                  <a:pt x="179" y="45"/>
                </a:moveTo>
                <a:cubicBezTo>
                  <a:pt x="174" y="41"/>
                  <a:pt x="174" y="41"/>
                  <a:pt x="174" y="41"/>
                </a:cubicBezTo>
                <a:cubicBezTo>
                  <a:pt x="174" y="29"/>
                  <a:pt x="174" y="29"/>
                  <a:pt x="174" y="29"/>
                </a:cubicBezTo>
                <a:cubicBezTo>
                  <a:pt x="190" y="45"/>
                  <a:pt x="190" y="45"/>
                  <a:pt x="190" y="45"/>
                </a:cubicBezTo>
                <a:lnTo>
                  <a:pt x="179" y="45"/>
                </a:lnTo>
                <a:close/>
                <a:moveTo>
                  <a:pt x="196" y="45"/>
                </a:moveTo>
                <a:cubicBezTo>
                  <a:pt x="174" y="24"/>
                  <a:pt x="174" y="24"/>
                  <a:pt x="174" y="24"/>
                </a:cubicBezTo>
                <a:cubicBezTo>
                  <a:pt x="174" y="12"/>
                  <a:pt x="174" y="12"/>
                  <a:pt x="174" y="12"/>
                </a:cubicBezTo>
                <a:cubicBezTo>
                  <a:pt x="208" y="45"/>
                  <a:pt x="208" y="45"/>
                  <a:pt x="208" y="45"/>
                </a:cubicBezTo>
                <a:lnTo>
                  <a:pt x="196" y="45"/>
                </a:lnTo>
                <a:close/>
                <a:moveTo>
                  <a:pt x="213" y="45"/>
                </a:moveTo>
                <a:cubicBezTo>
                  <a:pt x="174" y="6"/>
                  <a:pt x="174" y="6"/>
                  <a:pt x="174" y="6"/>
                </a:cubicBezTo>
                <a:cubicBezTo>
                  <a:pt x="174" y="6"/>
                  <a:pt x="174" y="6"/>
                  <a:pt x="174" y="6"/>
                </a:cubicBezTo>
                <a:cubicBezTo>
                  <a:pt x="174" y="5"/>
                  <a:pt x="174" y="4"/>
                  <a:pt x="174" y="3"/>
                </a:cubicBezTo>
                <a:cubicBezTo>
                  <a:pt x="183" y="3"/>
                  <a:pt x="183" y="3"/>
                  <a:pt x="183" y="3"/>
                </a:cubicBezTo>
                <a:cubicBezTo>
                  <a:pt x="225" y="45"/>
                  <a:pt x="225" y="45"/>
                  <a:pt x="225" y="45"/>
                </a:cubicBezTo>
                <a:lnTo>
                  <a:pt x="213" y="45"/>
                </a:lnTo>
                <a:close/>
                <a:moveTo>
                  <a:pt x="230" y="45"/>
                </a:moveTo>
                <a:cubicBezTo>
                  <a:pt x="189" y="3"/>
                  <a:pt x="189" y="3"/>
                  <a:pt x="189" y="3"/>
                </a:cubicBezTo>
                <a:cubicBezTo>
                  <a:pt x="200" y="3"/>
                  <a:pt x="200" y="3"/>
                  <a:pt x="200" y="3"/>
                </a:cubicBezTo>
                <a:cubicBezTo>
                  <a:pt x="242" y="45"/>
                  <a:pt x="242" y="45"/>
                  <a:pt x="242" y="45"/>
                </a:cubicBezTo>
                <a:lnTo>
                  <a:pt x="230" y="45"/>
                </a:lnTo>
                <a:close/>
                <a:moveTo>
                  <a:pt x="247" y="43"/>
                </a:moveTo>
                <a:cubicBezTo>
                  <a:pt x="247" y="43"/>
                  <a:pt x="247" y="44"/>
                  <a:pt x="246" y="44"/>
                </a:cubicBezTo>
                <a:cubicBezTo>
                  <a:pt x="206" y="3"/>
                  <a:pt x="206" y="3"/>
                  <a:pt x="206" y="3"/>
                </a:cubicBezTo>
                <a:cubicBezTo>
                  <a:pt x="217" y="3"/>
                  <a:pt x="217" y="3"/>
                  <a:pt x="217" y="3"/>
                </a:cubicBezTo>
                <a:cubicBezTo>
                  <a:pt x="247" y="33"/>
                  <a:pt x="247" y="33"/>
                  <a:pt x="247" y="33"/>
                </a:cubicBezTo>
                <a:lnTo>
                  <a:pt x="247" y="43"/>
                </a:lnTo>
                <a:close/>
                <a:moveTo>
                  <a:pt x="247" y="27"/>
                </a:moveTo>
                <a:cubicBezTo>
                  <a:pt x="223" y="3"/>
                  <a:pt x="223" y="3"/>
                  <a:pt x="223" y="3"/>
                </a:cubicBezTo>
                <a:cubicBezTo>
                  <a:pt x="235" y="3"/>
                  <a:pt x="235" y="3"/>
                  <a:pt x="235" y="3"/>
                </a:cubicBezTo>
                <a:cubicBezTo>
                  <a:pt x="247" y="15"/>
                  <a:pt x="247" y="15"/>
                  <a:pt x="247" y="15"/>
                </a:cubicBezTo>
                <a:lnTo>
                  <a:pt x="247" y="27"/>
                </a:lnTo>
                <a:close/>
                <a:moveTo>
                  <a:pt x="247" y="6"/>
                </a:moveTo>
                <a:cubicBezTo>
                  <a:pt x="247" y="10"/>
                  <a:pt x="247" y="10"/>
                  <a:pt x="247" y="10"/>
                </a:cubicBezTo>
                <a:cubicBezTo>
                  <a:pt x="240" y="3"/>
                  <a:pt x="240" y="3"/>
                  <a:pt x="240" y="3"/>
                </a:cubicBezTo>
                <a:cubicBezTo>
                  <a:pt x="244" y="3"/>
                  <a:pt x="244" y="3"/>
                  <a:pt x="244" y="3"/>
                </a:cubicBezTo>
                <a:cubicBezTo>
                  <a:pt x="246" y="3"/>
                  <a:pt x="247" y="4"/>
                  <a:pt x="247" y="6"/>
                </a:cubicBezTo>
                <a:close/>
              </a:path>
            </a:pathLst>
          </a:custGeom>
          <a:noFill/>
          <a:ln>
            <a:solidFill>
              <a:srgbClr val="00336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143">
            <a:extLst>
              <a:ext uri="{FF2B5EF4-FFF2-40B4-BE49-F238E27FC236}">
                <a16:creationId xmlns:a16="http://schemas.microsoft.com/office/drawing/2014/main" id="{9A862D90-B35F-459E-A255-EC2778889516}"/>
              </a:ext>
            </a:extLst>
          </p:cNvPr>
          <p:cNvSpPr>
            <a:spLocks noEditPoints="1"/>
          </p:cNvSpPr>
          <p:nvPr/>
        </p:nvSpPr>
        <p:spPr bwMode="auto">
          <a:xfrm>
            <a:off x="9729427" y="6741784"/>
            <a:ext cx="573898" cy="132769"/>
          </a:xfrm>
          <a:custGeom>
            <a:avLst/>
            <a:gdLst>
              <a:gd name="T0" fmla="*/ 131 w 212"/>
              <a:gd name="T1" fmla="*/ 49 h 49"/>
              <a:gd name="T2" fmla="*/ 132 w 212"/>
              <a:gd name="T3" fmla="*/ 49 h 49"/>
              <a:gd name="T4" fmla="*/ 138 w 212"/>
              <a:gd name="T5" fmla="*/ 49 h 49"/>
              <a:gd name="T6" fmla="*/ 149 w 212"/>
              <a:gd name="T7" fmla="*/ 49 h 49"/>
              <a:gd name="T8" fmla="*/ 155 w 212"/>
              <a:gd name="T9" fmla="*/ 49 h 49"/>
              <a:gd name="T10" fmla="*/ 167 w 212"/>
              <a:gd name="T11" fmla="*/ 49 h 49"/>
              <a:gd name="T12" fmla="*/ 172 w 212"/>
              <a:gd name="T13" fmla="*/ 49 h 49"/>
              <a:gd name="T14" fmla="*/ 184 w 212"/>
              <a:gd name="T15" fmla="*/ 49 h 49"/>
              <a:gd name="T16" fmla="*/ 190 w 212"/>
              <a:gd name="T17" fmla="*/ 49 h 49"/>
              <a:gd name="T18" fmla="*/ 201 w 212"/>
              <a:gd name="T19" fmla="*/ 49 h 49"/>
              <a:gd name="T20" fmla="*/ 207 w 212"/>
              <a:gd name="T21" fmla="*/ 49 h 49"/>
              <a:gd name="T22" fmla="*/ 207 w 212"/>
              <a:gd name="T23" fmla="*/ 49 h 49"/>
              <a:gd name="T24" fmla="*/ 212 w 212"/>
              <a:gd name="T25" fmla="*/ 42 h 49"/>
              <a:gd name="T26" fmla="*/ 212 w 212"/>
              <a:gd name="T27" fmla="*/ 37 h 49"/>
              <a:gd name="T28" fmla="*/ 212 w 212"/>
              <a:gd name="T29" fmla="*/ 25 h 49"/>
              <a:gd name="T30" fmla="*/ 212 w 212"/>
              <a:gd name="T31" fmla="*/ 20 h 49"/>
              <a:gd name="T32" fmla="*/ 212 w 212"/>
              <a:gd name="T33" fmla="*/ 8 h 49"/>
              <a:gd name="T34" fmla="*/ 212 w 212"/>
              <a:gd name="T35" fmla="*/ 6 h 49"/>
              <a:gd name="T36" fmla="*/ 207 w 212"/>
              <a:gd name="T37" fmla="*/ 0 h 49"/>
              <a:gd name="T38" fmla="*/ 193 w 212"/>
              <a:gd name="T39" fmla="*/ 0 h 49"/>
              <a:gd name="T40" fmla="*/ 176 w 212"/>
              <a:gd name="T41" fmla="*/ 0 h 49"/>
              <a:gd name="T42" fmla="*/ 158 w 212"/>
              <a:gd name="T43" fmla="*/ 0 h 49"/>
              <a:gd name="T44" fmla="*/ 141 w 212"/>
              <a:gd name="T45" fmla="*/ 0 h 49"/>
              <a:gd name="T46" fmla="*/ 131 w 212"/>
              <a:gd name="T47" fmla="*/ 0 h 49"/>
              <a:gd name="T48" fmla="*/ 118 w 212"/>
              <a:gd name="T49" fmla="*/ 0 h 49"/>
              <a:gd name="T50" fmla="*/ 101 w 212"/>
              <a:gd name="T51" fmla="*/ 0 h 49"/>
              <a:gd name="T52" fmla="*/ 88 w 212"/>
              <a:gd name="T53" fmla="*/ 0 h 49"/>
              <a:gd name="T54" fmla="*/ 6 w 212"/>
              <a:gd name="T55" fmla="*/ 0 h 49"/>
              <a:gd name="T56" fmla="*/ 0 w 212"/>
              <a:gd name="T57" fmla="*/ 43 h 49"/>
              <a:gd name="T58" fmla="*/ 136 w 212"/>
              <a:gd name="T59" fmla="*/ 45 h 49"/>
              <a:gd name="T60" fmla="*/ 136 w 212"/>
              <a:gd name="T61" fmla="*/ 36 h 49"/>
              <a:gd name="T62" fmla="*/ 136 w 212"/>
              <a:gd name="T63" fmla="*/ 45 h 49"/>
              <a:gd name="T64" fmla="*/ 136 w 212"/>
              <a:gd name="T65" fmla="*/ 30 h 49"/>
              <a:gd name="T66" fmla="*/ 163 w 212"/>
              <a:gd name="T67" fmla="*/ 45 h 49"/>
              <a:gd name="T68" fmla="*/ 207 w 212"/>
              <a:gd name="T69" fmla="*/ 3 h 49"/>
              <a:gd name="T70" fmla="*/ 209 w 212"/>
              <a:gd name="T71" fmla="*/ 16 h 49"/>
              <a:gd name="T72" fmla="*/ 207 w 212"/>
              <a:gd name="T73" fmla="*/ 3 h 49"/>
              <a:gd name="T74" fmla="*/ 209 w 212"/>
              <a:gd name="T75" fmla="*/ 22 h 49"/>
              <a:gd name="T76" fmla="*/ 179 w 212"/>
              <a:gd name="T77" fmla="*/ 3 h 49"/>
              <a:gd name="T78" fmla="*/ 173 w 212"/>
              <a:gd name="T79" fmla="*/ 3 h 49"/>
              <a:gd name="T80" fmla="*/ 209 w 212"/>
              <a:gd name="T81" fmla="*/ 43 h 49"/>
              <a:gd name="T82" fmla="*/ 204 w 212"/>
              <a:gd name="T83" fmla="*/ 45 h 49"/>
              <a:gd name="T84" fmla="*/ 173 w 212"/>
              <a:gd name="T85" fmla="*/ 3 h 49"/>
              <a:gd name="T86" fmla="*/ 198 w 212"/>
              <a:gd name="T87" fmla="*/ 45 h 49"/>
              <a:gd name="T88" fmla="*/ 144 w 212"/>
              <a:gd name="T89" fmla="*/ 3 h 49"/>
              <a:gd name="T90" fmla="*/ 181 w 212"/>
              <a:gd name="T91" fmla="*/ 45 h 49"/>
              <a:gd name="T92" fmla="*/ 136 w 212"/>
              <a:gd name="T93" fmla="*/ 13 h 49"/>
              <a:gd name="T94" fmla="*/ 136 w 212"/>
              <a:gd name="T95" fmla="*/ 3 h 49"/>
              <a:gd name="T96" fmla="*/ 181 w 212"/>
              <a:gd name="T97"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2" h="49">
                <a:moveTo>
                  <a:pt x="6" y="49"/>
                </a:moveTo>
                <a:cubicBezTo>
                  <a:pt x="131" y="49"/>
                  <a:pt x="131" y="49"/>
                  <a:pt x="131" y="49"/>
                </a:cubicBezTo>
                <a:cubicBezTo>
                  <a:pt x="131" y="49"/>
                  <a:pt x="131" y="49"/>
                  <a:pt x="131" y="49"/>
                </a:cubicBezTo>
                <a:cubicBezTo>
                  <a:pt x="132" y="49"/>
                  <a:pt x="132" y="49"/>
                  <a:pt x="132" y="49"/>
                </a:cubicBezTo>
                <a:cubicBezTo>
                  <a:pt x="132" y="49"/>
                  <a:pt x="132" y="49"/>
                  <a:pt x="132" y="49"/>
                </a:cubicBezTo>
                <a:cubicBezTo>
                  <a:pt x="138" y="49"/>
                  <a:pt x="138" y="49"/>
                  <a:pt x="138" y="49"/>
                </a:cubicBezTo>
                <a:cubicBezTo>
                  <a:pt x="138" y="49"/>
                  <a:pt x="138" y="49"/>
                  <a:pt x="138" y="49"/>
                </a:cubicBezTo>
                <a:cubicBezTo>
                  <a:pt x="149" y="49"/>
                  <a:pt x="149" y="49"/>
                  <a:pt x="149" y="49"/>
                </a:cubicBezTo>
                <a:cubicBezTo>
                  <a:pt x="149" y="49"/>
                  <a:pt x="149" y="49"/>
                  <a:pt x="149" y="49"/>
                </a:cubicBezTo>
                <a:cubicBezTo>
                  <a:pt x="155" y="49"/>
                  <a:pt x="155" y="49"/>
                  <a:pt x="155" y="49"/>
                </a:cubicBezTo>
                <a:cubicBezTo>
                  <a:pt x="155" y="49"/>
                  <a:pt x="155" y="49"/>
                  <a:pt x="155" y="49"/>
                </a:cubicBezTo>
                <a:cubicBezTo>
                  <a:pt x="167" y="49"/>
                  <a:pt x="167" y="49"/>
                  <a:pt x="167" y="49"/>
                </a:cubicBezTo>
                <a:cubicBezTo>
                  <a:pt x="167" y="49"/>
                  <a:pt x="167" y="49"/>
                  <a:pt x="167" y="49"/>
                </a:cubicBezTo>
                <a:cubicBezTo>
                  <a:pt x="172" y="49"/>
                  <a:pt x="172" y="49"/>
                  <a:pt x="172" y="49"/>
                </a:cubicBezTo>
                <a:cubicBezTo>
                  <a:pt x="172" y="49"/>
                  <a:pt x="172" y="49"/>
                  <a:pt x="172" y="49"/>
                </a:cubicBezTo>
                <a:cubicBezTo>
                  <a:pt x="184" y="49"/>
                  <a:pt x="184" y="49"/>
                  <a:pt x="184" y="49"/>
                </a:cubicBezTo>
                <a:cubicBezTo>
                  <a:pt x="184" y="49"/>
                  <a:pt x="184" y="49"/>
                  <a:pt x="184" y="49"/>
                </a:cubicBezTo>
                <a:cubicBezTo>
                  <a:pt x="190" y="49"/>
                  <a:pt x="190" y="49"/>
                  <a:pt x="190" y="49"/>
                </a:cubicBezTo>
                <a:cubicBezTo>
                  <a:pt x="190" y="49"/>
                  <a:pt x="190" y="49"/>
                  <a:pt x="190" y="49"/>
                </a:cubicBezTo>
                <a:cubicBezTo>
                  <a:pt x="201" y="49"/>
                  <a:pt x="201" y="49"/>
                  <a:pt x="201" y="49"/>
                </a:cubicBezTo>
                <a:cubicBezTo>
                  <a:pt x="201" y="49"/>
                  <a:pt x="201" y="49"/>
                  <a:pt x="201" y="49"/>
                </a:cubicBezTo>
                <a:cubicBezTo>
                  <a:pt x="207" y="49"/>
                  <a:pt x="207" y="49"/>
                  <a:pt x="207" y="49"/>
                </a:cubicBezTo>
                <a:cubicBezTo>
                  <a:pt x="207" y="49"/>
                  <a:pt x="207" y="49"/>
                  <a:pt x="207" y="49"/>
                </a:cubicBezTo>
                <a:cubicBezTo>
                  <a:pt x="207" y="49"/>
                  <a:pt x="207" y="49"/>
                  <a:pt x="207" y="49"/>
                </a:cubicBezTo>
                <a:cubicBezTo>
                  <a:pt x="210" y="49"/>
                  <a:pt x="212" y="46"/>
                  <a:pt x="212" y="43"/>
                </a:cubicBezTo>
                <a:cubicBezTo>
                  <a:pt x="212" y="42"/>
                  <a:pt x="212" y="42"/>
                  <a:pt x="212" y="42"/>
                </a:cubicBezTo>
                <a:cubicBezTo>
                  <a:pt x="212" y="43"/>
                  <a:pt x="212" y="43"/>
                  <a:pt x="212" y="43"/>
                </a:cubicBezTo>
                <a:cubicBezTo>
                  <a:pt x="212" y="37"/>
                  <a:pt x="212" y="37"/>
                  <a:pt x="212" y="37"/>
                </a:cubicBezTo>
                <a:cubicBezTo>
                  <a:pt x="212" y="37"/>
                  <a:pt x="212" y="37"/>
                  <a:pt x="212" y="37"/>
                </a:cubicBezTo>
                <a:cubicBezTo>
                  <a:pt x="212" y="25"/>
                  <a:pt x="212" y="25"/>
                  <a:pt x="212" y="25"/>
                </a:cubicBezTo>
                <a:cubicBezTo>
                  <a:pt x="212" y="25"/>
                  <a:pt x="212" y="25"/>
                  <a:pt x="212" y="25"/>
                </a:cubicBezTo>
                <a:cubicBezTo>
                  <a:pt x="212" y="20"/>
                  <a:pt x="212" y="20"/>
                  <a:pt x="212" y="20"/>
                </a:cubicBezTo>
                <a:cubicBezTo>
                  <a:pt x="212" y="20"/>
                  <a:pt x="212" y="20"/>
                  <a:pt x="212" y="20"/>
                </a:cubicBezTo>
                <a:cubicBezTo>
                  <a:pt x="212" y="8"/>
                  <a:pt x="212" y="8"/>
                  <a:pt x="212" y="8"/>
                </a:cubicBezTo>
                <a:cubicBezTo>
                  <a:pt x="212" y="8"/>
                  <a:pt x="212" y="8"/>
                  <a:pt x="212" y="8"/>
                </a:cubicBezTo>
                <a:cubicBezTo>
                  <a:pt x="212" y="6"/>
                  <a:pt x="212" y="6"/>
                  <a:pt x="212" y="6"/>
                </a:cubicBezTo>
                <a:cubicBezTo>
                  <a:pt x="212" y="3"/>
                  <a:pt x="210" y="0"/>
                  <a:pt x="207" y="0"/>
                </a:cubicBezTo>
                <a:cubicBezTo>
                  <a:pt x="207" y="0"/>
                  <a:pt x="207" y="0"/>
                  <a:pt x="207" y="0"/>
                </a:cubicBezTo>
                <a:cubicBezTo>
                  <a:pt x="204" y="0"/>
                  <a:pt x="204" y="0"/>
                  <a:pt x="204" y="0"/>
                </a:cubicBezTo>
                <a:cubicBezTo>
                  <a:pt x="193" y="0"/>
                  <a:pt x="193" y="0"/>
                  <a:pt x="193" y="0"/>
                </a:cubicBezTo>
                <a:cubicBezTo>
                  <a:pt x="187" y="0"/>
                  <a:pt x="187" y="0"/>
                  <a:pt x="187" y="0"/>
                </a:cubicBezTo>
                <a:cubicBezTo>
                  <a:pt x="176" y="0"/>
                  <a:pt x="176" y="0"/>
                  <a:pt x="176" y="0"/>
                </a:cubicBezTo>
                <a:cubicBezTo>
                  <a:pt x="170" y="0"/>
                  <a:pt x="170" y="0"/>
                  <a:pt x="170" y="0"/>
                </a:cubicBezTo>
                <a:cubicBezTo>
                  <a:pt x="158" y="0"/>
                  <a:pt x="158" y="0"/>
                  <a:pt x="158" y="0"/>
                </a:cubicBezTo>
                <a:cubicBezTo>
                  <a:pt x="153" y="0"/>
                  <a:pt x="153" y="0"/>
                  <a:pt x="153" y="0"/>
                </a:cubicBezTo>
                <a:cubicBezTo>
                  <a:pt x="141" y="0"/>
                  <a:pt x="141" y="0"/>
                  <a:pt x="141" y="0"/>
                </a:cubicBezTo>
                <a:cubicBezTo>
                  <a:pt x="135" y="0"/>
                  <a:pt x="135" y="0"/>
                  <a:pt x="135" y="0"/>
                </a:cubicBezTo>
                <a:cubicBezTo>
                  <a:pt x="131" y="0"/>
                  <a:pt x="131" y="0"/>
                  <a:pt x="131" y="0"/>
                </a:cubicBezTo>
                <a:cubicBezTo>
                  <a:pt x="124" y="0"/>
                  <a:pt x="124" y="0"/>
                  <a:pt x="124" y="0"/>
                </a:cubicBezTo>
                <a:cubicBezTo>
                  <a:pt x="118" y="0"/>
                  <a:pt x="118" y="0"/>
                  <a:pt x="118" y="0"/>
                </a:cubicBezTo>
                <a:cubicBezTo>
                  <a:pt x="106" y="0"/>
                  <a:pt x="106" y="0"/>
                  <a:pt x="106" y="0"/>
                </a:cubicBezTo>
                <a:cubicBezTo>
                  <a:pt x="101" y="0"/>
                  <a:pt x="101" y="0"/>
                  <a:pt x="101" y="0"/>
                </a:cubicBezTo>
                <a:cubicBezTo>
                  <a:pt x="89" y="0"/>
                  <a:pt x="89" y="0"/>
                  <a:pt x="89" y="0"/>
                </a:cubicBezTo>
                <a:cubicBezTo>
                  <a:pt x="88" y="0"/>
                  <a:pt x="88" y="0"/>
                  <a:pt x="88" y="0"/>
                </a:cubicBezTo>
                <a:cubicBezTo>
                  <a:pt x="86" y="0"/>
                  <a:pt x="86" y="0"/>
                  <a:pt x="86" y="0"/>
                </a:cubicBezTo>
                <a:cubicBezTo>
                  <a:pt x="6" y="0"/>
                  <a:pt x="6" y="0"/>
                  <a:pt x="6" y="0"/>
                </a:cubicBezTo>
                <a:cubicBezTo>
                  <a:pt x="3" y="0"/>
                  <a:pt x="0" y="3"/>
                  <a:pt x="0" y="6"/>
                </a:cubicBezTo>
                <a:cubicBezTo>
                  <a:pt x="0" y="43"/>
                  <a:pt x="0" y="43"/>
                  <a:pt x="0" y="43"/>
                </a:cubicBezTo>
                <a:cubicBezTo>
                  <a:pt x="0" y="46"/>
                  <a:pt x="3" y="49"/>
                  <a:pt x="6" y="49"/>
                </a:cubicBezTo>
                <a:close/>
                <a:moveTo>
                  <a:pt x="136" y="45"/>
                </a:moveTo>
                <a:cubicBezTo>
                  <a:pt x="136" y="45"/>
                  <a:pt x="136" y="44"/>
                  <a:pt x="136" y="43"/>
                </a:cubicBezTo>
                <a:cubicBezTo>
                  <a:pt x="136" y="36"/>
                  <a:pt x="136" y="36"/>
                  <a:pt x="136" y="36"/>
                </a:cubicBezTo>
                <a:cubicBezTo>
                  <a:pt x="146" y="45"/>
                  <a:pt x="146" y="45"/>
                  <a:pt x="146" y="45"/>
                </a:cubicBezTo>
                <a:lnTo>
                  <a:pt x="136" y="45"/>
                </a:lnTo>
                <a:close/>
                <a:moveTo>
                  <a:pt x="152" y="45"/>
                </a:moveTo>
                <a:cubicBezTo>
                  <a:pt x="136" y="30"/>
                  <a:pt x="136" y="30"/>
                  <a:pt x="136" y="30"/>
                </a:cubicBezTo>
                <a:cubicBezTo>
                  <a:pt x="136" y="18"/>
                  <a:pt x="136" y="18"/>
                  <a:pt x="136" y="18"/>
                </a:cubicBezTo>
                <a:cubicBezTo>
                  <a:pt x="163" y="45"/>
                  <a:pt x="163" y="45"/>
                  <a:pt x="163" y="45"/>
                </a:cubicBezTo>
                <a:lnTo>
                  <a:pt x="152" y="45"/>
                </a:lnTo>
                <a:close/>
                <a:moveTo>
                  <a:pt x="207" y="3"/>
                </a:moveTo>
                <a:cubicBezTo>
                  <a:pt x="208" y="3"/>
                  <a:pt x="209" y="4"/>
                  <a:pt x="209" y="6"/>
                </a:cubicBezTo>
                <a:cubicBezTo>
                  <a:pt x="209" y="16"/>
                  <a:pt x="209" y="16"/>
                  <a:pt x="209" y="16"/>
                </a:cubicBezTo>
                <a:cubicBezTo>
                  <a:pt x="196" y="3"/>
                  <a:pt x="196" y="3"/>
                  <a:pt x="196" y="3"/>
                </a:cubicBezTo>
                <a:lnTo>
                  <a:pt x="207" y="3"/>
                </a:lnTo>
                <a:close/>
                <a:moveTo>
                  <a:pt x="191" y="3"/>
                </a:moveTo>
                <a:cubicBezTo>
                  <a:pt x="209" y="22"/>
                  <a:pt x="209" y="22"/>
                  <a:pt x="209" y="22"/>
                </a:cubicBezTo>
                <a:cubicBezTo>
                  <a:pt x="209" y="33"/>
                  <a:pt x="209" y="33"/>
                  <a:pt x="209" y="33"/>
                </a:cubicBezTo>
                <a:cubicBezTo>
                  <a:pt x="179" y="3"/>
                  <a:pt x="179" y="3"/>
                  <a:pt x="179" y="3"/>
                </a:cubicBezTo>
                <a:lnTo>
                  <a:pt x="191" y="3"/>
                </a:lnTo>
                <a:close/>
                <a:moveTo>
                  <a:pt x="173" y="3"/>
                </a:moveTo>
                <a:cubicBezTo>
                  <a:pt x="209" y="39"/>
                  <a:pt x="209" y="39"/>
                  <a:pt x="209" y="39"/>
                </a:cubicBezTo>
                <a:cubicBezTo>
                  <a:pt x="209" y="43"/>
                  <a:pt x="209" y="43"/>
                  <a:pt x="209" y="43"/>
                </a:cubicBezTo>
                <a:cubicBezTo>
                  <a:pt x="209" y="44"/>
                  <a:pt x="208" y="45"/>
                  <a:pt x="207" y="45"/>
                </a:cubicBezTo>
                <a:cubicBezTo>
                  <a:pt x="204" y="45"/>
                  <a:pt x="204" y="45"/>
                  <a:pt x="204" y="45"/>
                </a:cubicBezTo>
                <a:cubicBezTo>
                  <a:pt x="162" y="3"/>
                  <a:pt x="162" y="3"/>
                  <a:pt x="162" y="3"/>
                </a:cubicBezTo>
                <a:lnTo>
                  <a:pt x="173" y="3"/>
                </a:lnTo>
                <a:close/>
                <a:moveTo>
                  <a:pt x="156" y="3"/>
                </a:moveTo>
                <a:cubicBezTo>
                  <a:pt x="198" y="45"/>
                  <a:pt x="198" y="45"/>
                  <a:pt x="198" y="45"/>
                </a:cubicBezTo>
                <a:cubicBezTo>
                  <a:pt x="186" y="45"/>
                  <a:pt x="186" y="45"/>
                  <a:pt x="186" y="45"/>
                </a:cubicBezTo>
                <a:cubicBezTo>
                  <a:pt x="144" y="3"/>
                  <a:pt x="144" y="3"/>
                  <a:pt x="144" y="3"/>
                </a:cubicBezTo>
                <a:lnTo>
                  <a:pt x="156" y="3"/>
                </a:lnTo>
                <a:close/>
                <a:moveTo>
                  <a:pt x="181" y="45"/>
                </a:moveTo>
                <a:cubicBezTo>
                  <a:pt x="169" y="45"/>
                  <a:pt x="169" y="45"/>
                  <a:pt x="169" y="45"/>
                </a:cubicBezTo>
                <a:cubicBezTo>
                  <a:pt x="136" y="13"/>
                  <a:pt x="136" y="13"/>
                  <a:pt x="136" y="13"/>
                </a:cubicBezTo>
                <a:cubicBezTo>
                  <a:pt x="136" y="6"/>
                  <a:pt x="136" y="6"/>
                  <a:pt x="136" y="6"/>
                </a:cubicBezTo>
                <a:cubicBezTo>
                  <a:pt x="136" y="5"/>
                  <a:pt x="136" y="4"/>
                  <a:pt x="136" y="3"/>
                </a:cubicBezTo>
                <a:cubicBezTo>
                  <a:pt x="139" y="3"/>
                  <a:pt x="139" y="3"/>
                  <a:pt x="139" y="3"/>
                </a:cubicBezTo>
                <a:lnTo>
                  <a:pt x="181" y="45"/>
                </a:lnTo>
                <a:close/>
              </a:path>
            </a:pathLst>
          </a:custGeom>
          <a:noFill/>
          <a:ln>
            <a:solidFill>
              <a:srgbClr val="00336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82">
            <a:extLst>
              <a:ext uri="{FF2B5EF4-FFF2-40B4-BE49-F238E27FC236}">
                <a16:creationId xmlns:a16="http://schemas.microsoft.com/office/drawing/2014/main" id="{E8E559B5-D56C-47AA-929B-D1FB0DE16F0B}"/>
              </a:ext>
            </a:extLst>
          </p:cNvPr>
          <p:cNvSpPr>
            <a:spLocks noChangeAspect="1" noEditPoints="1"/>
          </p:cNvSpPr>
          <p:nvPr/>
        </p:nvSpPr>
        <p:spPr bwMode="auto">
          <a:xfrm>
            <a:off x="5135245" y="6488382"/>
            <a:ext cx="668153" cy="789635"/>
          </a:xfrm>
          <a:custGeom>
            <a:avLst/>
            <a:gdLst/>
            <a:ahLst/>
            <a:cxnLst>
              <a:cxn ang="0">
                <a:pos x="61" y="26"/>
              </a:cxn>
              <a:cxn ang="0">
                <a:pos x="61" y="68"/>
              </a:cxn>
              <a:cxn ang="0">
                <a:pos x="58" y="72"/>
              </a:cxn>
              <a:cxn ang="0">
                <a:pos x="4" y="72"/>
              </a:cxn>
              <a:cxn ang="0">
                <a:pos x="0" y="68"/>
              </a:cxn>
              <a:cxn ang="0">
                <a:pos x="0" y="4"/>
              </a:cxn>
              <a:cxn ang="0">
                <a:pos x="4" y="0"/>
              </a:cxn>
              <a:cxn ang="0">
                <a:pos x="36" y="0"/>
              </a:cxn>
              <a:cxn ang="0">
                <a:pos x="36" y="22"/>
              </a:cxn>
              <a:cxn ang="0">
                <a:pos x="40" y="26"/>
              </a:cxn>
              <a:cxn ang="0">
                <a:pos x="61" y="26"/>
              </a:cxn>
              <a:cxn ang="0">
                <a:pos x="46" y="32"/>
              </a:cxn>
              <a:cxn ang="0">
                <a:pos x="45" y="31"/>
              </a:cxn>
              <a:cxn ang="0">
                <a:pos x="16" y="31"/>
              </a:cxn>
              <a:cxn ang="0">
                <a:pos x="15" y="32"/>
              </a:cxn>
              <a:cxn ang="0">
                <a:pos x="15" y="35"/>
              </a:cxn>
              <a:cxn ang="0">
                <a:pos x="16" y="36"/>
              </a:cxn>
              <a:cxn ang="0">
                <a:pos x="45" y="36"/>
              </a:cxn>
              <a:cxn ang="0">
                <a:pos x="46" y="35"/>
              </a:cxn>
              <a:cxn ang="0">
                <a:pos x="46" y="32"/>
              </a:cxn>
              <a:cxn ang="0">
                <a:pos x="46" y="43"/>
              </a:cxn>
              <a:cxn ang="0">
                <a:pos x="45" y="41"/>
              </a:cxn>
              <a:cxn ang="0">
                <a:pos x="16" y="41"/>
              </a:cxn>
              <a:cxn ang="0">
                <a:pos x="15" y="43"/>
              </a:cxn>
              <a:cxn ang="0">
                <a:pos x="15" y="45"/>
              </a:cxn>
              <a:cxn ang="0">
                <a:pos x="16" y="47"/>
              </a:cxn>
              <a:cxn ang="0">
                <a:pos x="45" y="47"/>
              </a:cxn>
              <a:cxn ang="0">
                <a:pos x="46" y="45"/>
              </a:cxn>
              <a:cxn ang="0">
                <a:pos x="46" y="43"/>
              </a:cxn>
              <a:cxn ang="0">
                <a:pos x="46" y="53"/>
              </a:cxn>
              <a:cxn ang="0">
                <a:pos x="45" y="52"/>
              </a:cxn>
              <a:cxn ang="0">
                <a:pos x="16" y="52"/>
              </a:cxn>
              <a:cxn ang="0">
                <a:pos x="15" y="53"/>
              </a:cxn>
              <a:cxn ang="0">
                <a:pos x="15" y="56"/>
              </a:cxn>
              <a:cxn ang="0">
                <a:pos x="16" y="57"/>
              </a:cxn>
              <a:cxn ang="0">
                <a:pos x="45" y="57"/>
              </a:cxn>
              <a:cxn ang="0">
                <a:pos x="46" y="56"/>
              </a:cxn>
              <a:cxn ang="0">
                <a:pos x="46" y="53"/>
              </a:cxn>
              <a:cxn ang="0">
                <a:pos x="60" y="21"/>
              </a:cxn>
              <a:cxn ang="0">
                <a:pos x="41" y="21"/>
              </a:cxn>
              <a:cxn ang="0">
                <a:pos x="41" y="2"/>
              </a:cxn>
              <a:cxn ang="0">
                <a:pos x="42" y="3"/>
              </a:cxn>
              <a:cxn ang="0">
                <a:pos x="59" y="19"/>
              </a:cxn>
              <a:cxn ang="0">
                <a:pos x="60" y="21"/>
              </a:cxn>
            </a:cxnLst>
            <a:rect l="0" t="0" r="r" b="b"/>
            <a:pathLst>
              <a:path w="61" h="72">
                <a:moveTo>
                  <a:pt x="61" y="26"/>
                </a:moveTo>
                <a:cubicBezTo>
                  <a:pt x="61" y="68"/>
                  <a:pt x="61" y="68"/>
                  <a:pt x="61" y="68"/>
                </a:cubicBezTo>
                <a:cubicBezTo>
                  <a:pt x="61" y="71"/>
                  <a:pt x="60" y="72"/>
                  <a:pt x="58" y="72"/>
                </a:cubicBezTo>
                <a:cubicBezTo>
                  <a:pt x="4" y="72"/>
                  <a:pt x="4" y="72"/>
                  <a:pt x="4" y="72"/>
                </a:cubicBezTo>
                <a:cubicBezTo>
                  <a:pt x="1" y="72"/>
                  <a:pt x="0" y="71"/>
                  <a:pt x="0" y="68"/>
                </a:cubicBezTo>
                <a:cubicBezTo>
                  <a:pt x="0" y="4"/>
                  <a:pt x="0" y="4"/>
                  <a:pt x="0" y="4"/>
                </a:cubicBezTo>
                <a:cubicBezTo>
                  <a:pt x="0" y="2"/>
                  <a:pt x="1" y="0"/>
                  <a:pt x="4" y="0"/>
                </a:cubicBezTo>
                <a:cubicBezTo>
                  <a:pt x="36" y="0"/>
                  <a:pt x="36" y="0"/>
                  <a:pt x="36" y="0"/>
                </a:cubicBezTo>
                <a:cubicBezTo>
                  <a:pt x="36" y="22"/>
                  <a:pt x="36" y="22"/>
                  <a:pt x="36" y="22"/>
                </a:cubicBezTo>
                <a:cubicBezTo>
                  <a:pt x="36" y="24"/>
                  <a:pt x="37" y="26"/>
                  <a:pt x="40" y="26"/>
                </a:cubicBezTo>
                <a:lnTo>
                  <a:pt x="61" y="26"/>
                </a:lnTo>
                <a:close/>
                <a:moveTo>
                  <a:pt x="46" y="32"/>
                </a:moveTo>
                <a:cubicBezTo>
                  <a:pt x="46" y="32"/>
                  <a:pt x="45" y="31"/>
                  <a:pt x="45" y="31"/>
                </a:cubicBezTo>
                <a:cubicBezTo>
                  <a:pt x="16" y="31"/>
                  <a:pt x="16" y="31"/>
                  <a:pt x="16" y="31"/>
                </a:cubicBezTo>
                <a:cubicBezTo>
                  <a:pt x="16" y="31"/>
                  <a:pt x="15" y="32"/>
                  <a:pt x="15" y="32"/>
                </a:cubicBezTo>
                <a:cubicBezTo>
                  <a:pt x="15" y="35"/>
                  <a:pt x="15" y="35"/>
                  <a:pt x="15" y="35"/>
                </a:cubicBezTo>
                <a:cubicBezTo>
                  <a:pt x="15" y="36"/>
                  <a:pt x="16" y="36"/>
                  <a:pt x="16" y="36"/>
                </a:cubicBezTo>
                <a:cubicBezTo>
                  <a:pt x="45" y="36"/>
                  <a:pt x="45" y="36"/>
                  <a:pt x="45" y="36"/>
                </a:cubicBezTo>
                <a:cubicBezTo>
                  <a:pt x="45" y="36"/>
                  <a:pt x="46" y="36"/>
                  <a:pt x="46" y="35"/>
                </a:cubicBezTo>
                <a:lnTo>
                  <a:pt x="46" y="32"/>
                </a:lnTo>
                <a:close/>
                <a:moveTo>
                  <a:pt x="46" y="43"/>
                </a:moveTo>
                <a:cubicBezTo>
                  <a:pt x="46" y="42"/>
                  <a:pt x="45" y="41"/>
                  <a:pt x="45" y="41"/>
                </a:cubicBezTo>
                <a:cubicBezTo>
                  <a:pt x="16" y="41"/>
                  <a:pt x="16" y="41"/>
                  <a:pt x="16" y="41"/>
                </a:cubicBezTo>
                <a:cubicBezTo>
                  <a:pt x="16" y="41"/>
                  <a:pt x="15" y="42"/>
                  <a:pt x="15" y="43"/>
                </a:cubicBezTo>
                <a:cubicBezTo>
                  <a:pt x="15" y="45"/>
                  <a:pt x="15" y="45"/>
                  <a:pt x="15" y="45"/>
                </a:cubicBezTo>
                <a:cubicBezTo>
                  <a:pt x="15" y="46"/>
                  <a:pt x="16" y="47"/>
                  <a:pt x="16" y="47"/>
                </a:cubicBezTo>
                <a:cubicBezTo>
                  <a:pt x="45" y="47"/>
                  <a:pt x="45" y="47"/>
                  <a:pt x="45" y="47"/>
                </a:cubicBezTo>
                <a:cubicBezTo>
                  <a:pt x="45" y="47"/>
                  <a:pt x="46" y="46"/>
                  <a:pt x="46" y="45"/>
                </a:cubicBezTo>
                <a:lnTo>
                  <a:pt x="46" y="43"/>
                </a:lnTo>
                <a:close/>
                <a:moveTo>
                  <a:pt x="46" y="53"/>
                </a:moveTo>
                <a:cubicBezTo>
                  <a:pt x="46" y="52"/>
                  <a:pt x="45" y="52"/>
                  <a:pt x="45" y="52"/>
                </a:cubicBezTo>
                <a:cubicBezTo>
                  <a:pt x="16" y="52"/>
                  <a:pt x="16" y="52"/>
                  <a:pt x="16" y="52"/>
                </a:cubicBezTo>
                <a:cubicBezTo>
                  <a:pt x="16" y="52"/>
                  <a:pt x="15" y="52"/>
                  <a:pt x="15" y="53"/>
                </a:cubicBezTo>
                <a:cubicBezTo>
                  <a:pt x="15" y="56"/>
                  <a:pt x="15" y="56"/>
                  <a:pt x="15" y="56"/>
                </a:cubicBezTo>
                <a:cubicBezTo>
                  <a:pt x="15" y="56"/>
                  <a:pt x="16" y="57"/>
                  <a:pt x="16" y="57"/>
                </a:cubicBezTo>
                <a:cubicBezTo>
                  <a:pt x="45" y="57"/>
                  <a:pt x="45" y="57"/>
                  <a:pt x="45" y="57"/>
                </a:cubicBezTo>
                <a:cubicBezTo>
                  <a:pt x="45" y="57"/>
                  <a:pt x="46" y="56"/>
                  <a:pt x="46" y="56"/>
                </a:cubicBezTo>
                <a:lnTo>
                  <a:pt x="46" y="53"/>
                </a:lnTo>
                <a:close/>
                <a:moveTo>
                  <a:pt x="60" y="21"/>
                </a:moveTo>
                <a:cubicBezTo>
                  <a:pt x="41" y="21"/>
                  <a:pt x="41" y="21"/>
                  <a:pt x="41" y="21"/>
                </a:cubicBezTo>
                <a:cubicBezTo>
                  <a:pt x="41" y="2"/>
                  <a:pt x="41" y="2"/>
                  <a:pt x="41" y="2"/>
                </a:cubicBezTo>
                <a:cubicBezTo>
                  <a:pt x="41" y="2"/>
                  <a:pt x="42" y="3"/>
                  <a:pt x="42" y="3"/>
                </a:cubicBezTo>
                <a:cubicBezTo>
                  <a:pt x="59" y="19"/>
                  <a:pt x="59" y="19"/>
                  <a:pt x="59" y="19"/>
                </a:cubicBezTo>
                <a:cubicBezTo>
                  <a:pt x="59" y="20"/>
                  <a:pt x="59" y="20"/>
                  <a:pt x="60" y="21"/>
                </a:cubicBezTo>
                <a:close/>
              </a:path>
            </a:pathLst>
          </a:custGeom>
          <a:solidFill>
            <a:srgbClr val="003478"/>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0564378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36"/>
          <p:cNvSpPr>
            <a:spLocks noGrp="1"/>
          </p:cNvSpPr>
          <p:nvPr>
            <p:ph type="title"/>
          </p:nvPr>
        </p:nvSpPr>
        <p:spPr/>
        <p:txBody>
          <a:bodyPr/>
          <a:lstStyle/>
          <a:p>
            <a:r>
              <a:rPr lang="en-US" dirty="0"/>
              <a:t>Role Of Examiner</a:t>
            </a:r>
          </a:p>
        </p:txBody>
      </p:sp>
      <p:sp>
        <p:nvSpPr>
          <p:cNvPr id="36" name="Slide Number Placeholder 5">
            <a:extLst>
              <a:ext uri="{FF2B5EF4-FFF2-40B4-BE49-F238E27FC236}">
                <a16:creationId xmlns:a16="http://schemas.microsoft.com/office/drawing/2014/main" id="{31C8C7C1-A9A2-D045-86A9-57D02BFB80A7}"/>
              </a:ext>
            </a:extLst>
          </p:cNvPr>
          <p:cNvSpPr>
            <a:spLocks noGrp="1"/>
          </p:cNvSpPr>
          <p:nvPr>
            <p:ph type="sldNum" sz="quarter" idx="12"/>
          </p:nvPr>
        </p:nvSpPr>
        <p:spPr/>
        <p:txBody>
          <a:bodyPr/>
          <a:lstStyle/>
          <a:p>
            <a:pPr defTabSz="1828800" hangingPunct="1"/>
            <a:fld id="{633758F2-4398-4592-A0DE-9A6421C9464F}" type="slidenum">
              <a:rPr lang="en-GB" kern="1200">
                <a:solidFill>
                  <a:srgbClr val="AA9C8F"/>
                </a:solidFill>
                <a:latin typeface="Arial"/>
              </a:rPr>
              <a:pPr defTabSz="1828800" hangingPunct="1"/>
              <a:t>35</a:t>
            </a:fld>
            <a:endParaRPr lang="en-GB" kern="1200">
              <a:solidFill>
                <a:srgbClr val="AA9C8F"/>
              </a:solidFill>
              <a:latin typeface="Arial"/>
            </a:endParaRPr>
          </a:p>
        </p:txBody>
      </p:sp>
      <p:sp>
        <p:nvSpPr>
          <p:cNvPr id="80" name="Rectangle 79"/>
          <p:cNvSpPr/>
          <p:nvPr/>
        </p:nvSpPr>
        <p:spPr>
          <a:xfrm rot="5400000" flipH="1">
            <a:off x="8155269" y="1430614"/>
            <a:ext cx="2223638" cy="35861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3200" kern="1200" dirty="0">
              <a:solidFill>
                <a:srgbClr val="FFFFFF"/>
              </a:solidFill>
              <a:latin typeface="Arial"/>
            </a:endParaRPr>
          </a:p>
        </p:txBody>
      </p:sp>
      <p:sp>
        <p:nvSpPr>
          <p:cNvPr id="77" name="TextBox 76"/>
          <p:cNvSpPr txBox="1"/>
          <p:nvPr/>
        </p:nvSpPr>
        <p:spPr>
          <a:xfrm>
            <a:off x="8390245" y="3458864"/>
            <a:ext cx="1753685" cy="492443"/>
          </a:xfrm>
          <a:prstGeom prst="rect">
            <a:avLst/>
          </a:prstGeom>
          <a:noFill/>
          <a:ln>
            <a:noFill/>
          </a:ln>
        </p:spPr>
        <p:txBody>
          <a:bodyPr wrap="none" lIns="0" tIns="0" rIns="0" bIns="0" rtlCol="0" anchor="t">
            <a:spAutoFit/>
          </a:bodyPr>
          <a:lstStyle/>
          <a:p>
            <a:pPr algn="ctr" defTabSz="1828800" hangingPunct="1"/>
            <a:r>
              <a:rPr lang="en-US" sz="3200" b="1" kern="1200" dirty="0">
                <a:solidFill>
                  <a:srgbClr val="FFFFFF"/>
                </a:solidFill>
                <a:latin typeface="Arial" panose="020B0604020202020204" pitchFamily="34" charset="0"/>
                <a:cs typeface="Arial" panose="020B0604020202020204" pitchFamily="34" charset="0"/>
              </a:rPr>
              <a:t>Proposal</a:t>
            </a:r>
          </a:p>
        </p:txBody>
      </p:sp>
      <p:sp>
        <p:nvSpPr>
          <p:cNvPr id="78" name="Freeform 15"/>
          <p:cNvSpPr>
            <a:spLocks noEditPoints="1"/>
          </p:cNvSpPr>
          <p:nvPr/>
        </p:nvSpPr>
        <p:spPr bwMode="auto">
          <a:xfrm>
            <a:off x="8776564" y="2638734"/>
            <a:ext cx="981036" cy="735778"/>
          </a:xfrm>
          <a:custGeom>
            <a:avLst/>
            <a:gdLst/>
            <a:ahLst/>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chemeClr val="bg1"/>
          </a:solidFill>
          <a:ln w="9525">
            <a:solidFill>
              <a:schemeClr val="bg1"/>
            </a:solidFill>
            <a:round/>
            <a:headEnd/>
            <a:tailEnd/>
          </a:ln>
        </p:spPr>
        <p:txBody>
          <a:bodyPr vert="horz" wrap="square" lIns="182880" tIns="91440" rIns="182880" bIns="91440" numCol="1" anchor="t" anchorCtr="0" compatLnSpc="1">
            <a:prstTxWarp prst="textNoShape">
              <a:avLst/>
            </a:prstTxWarp>
          </a:bodyPr>
          <a:lstStyle/>
          <a:p>
            <a:pPr defTabSz="1828800" hangingPunct="1"/>
            <a:endParaRPr lang="en-US" sz="3600" kern="1200" dirty="0">
              <a:latin typeface="Arial"/>
            </a:endParaRPr>
          </a:p>
        </p:txBody>
      </p:sp>
      <p:sp>
        <p:nvSpPr>
          <p:cNvPr id="96" name="Rectangle 8"/>
          <p:cNvSpPr/>
          <p:nvPr/>
        </p:nvSpPr>
        <p:spPr>
          <a:xfrm rot="5400000" flipH="1">
            <a:off x="3087187" y="1434798"/>
            <a:ext cx="2223638" cy="35861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3200" kern="1200" dirty="0">
              <a:solidFill>
                <a:srgbClr val="FFFFFF"/>
              </a:solidFill>
              <a:latin typeface="Arial"/>
            </a:endParaRPr>
          </a:p>
        </p:txBody>
      </p:sp>
      <p:sp>
        <p:nvSpPr>
          <p:cNvPr id="83" name="TextBox 82"/>
          <p:cNvSpPr txBox="1"/>
          <p:nvPr/>
        </p:nvSpPr>
        <p:spPr>
          <a:xfrm>
            <a:off x="3492883" y="3488884"/>
            <a:ext cx="1412245" cy="492443"/>
          </a:xfrm>
          <a:prstGeom prst="rect">
            <a:avLst/>
          </a:prstGeom>
          <a:noFill/>
          <a:ln>
            <a:noFill/>
          </a:ln>
        </p:spPr>
        <p:txBody>
          <a:bodyPr wrap="none" lIns="0" tIns="0" rIns="0" bIns="0" rtlCol="0" anchor="t">
            <a:spAutoFit/>
          </a:bodyPr>
          <a:lstStyle/>
          <a:p>
            <a:pPr algn="ctr" defTabSz="1828800" hangingPunct="1"/>
            <a:r>
              <a:rPr lang="en-US" sz="3200" b="1" kern="1200" dirty="0">
                <a:solidFill>
                  <a:srgbClr val="FFFFFF"/>
                </a:solidFill>
                <a:latin typeface="Arial" panose="020B0604020202020204" pitchFamily="34" charset="0"/>
                <a:cs typeface="Arial" panose="020B0604020202020204" pitchFamily="34" charset="0"/>
              </a:rPr>
              <a:t>Review</a:t>
            </a:r>
          </a:p>
        </p:txBody>
      </p:sp>
      <p:sp>
        <p:nvSpPr>
          <p:cNvPr id="85" name="Freeform 107"/>
          <p:cNvSpPr>
            <a:spLocks noEditPoints="1"/>
          </p:cNvSpPr>
          <p:nvPr/>
        </p:nvSpPr>
        <p:spPr bwMode="auto">
          <a:xfrm>
            <a:off x="3822791" y="2645424"/>
            <a:ext cx="752422" cy="759110"/>
          </a:xfrm>
          <a:custGeom>
            <a:avLst/>
            <a:gdLst/>
            <a:ahLst/>
            <a:cxnLst>
              <a:cxn ang="0">
                <a:pos x="112" y="12"/>
              </a:cxn>
              <a:cxn ang="0">
                <a:pos x="96" y="12"/>
              </a:cxn>
              <a:cxn ang="0">
                <a:pos x="96" y="4"/>
              </a:cxn>
              <a:cxn ang="0">
                <a:pos x="92" y="0"/>
              </a:cxn>
              <a:cxn ang="0">
                <a:pos x="88" y="4"/>
              </a:cxn>
              <a:cxn ang="0">
                <a:pos x="88" y="12"/>
              </a:cxn>
              <a:cxn ang="0">
                <a:pos x="65" y="12"/>
              </a:cxn>
              <a:cxn ang="0">
                <a:pos x="65" y="4"/>
              </a:cxn>
              <a:cxn ang="0">
                <a:pos x="61" y="0"/>
              </a:cxn>
              <a:cxn ang="0">
                <a:pos x="57" y="4"/>
              </a:cxn>
              <a:cxn ang="0">
                <a:pos x="57" y="12"/>
              </a:cxn>
              <a:cxn ang="0">
                <a:pos x="34" y="12"/>
              </a:cxn>
              <a:cxn ang="0">
                <a:pos x="34" y="4"/>
              </a:cxn>
              <a:cxn ang="0">
                <a:pos x="30" y="0"/>
              </a:cxn>
              <a:cxn ang="0">
                <a:pos x="27" y="4"/>
              </a:cxn>
              <a:cxn ang="0">
                <a:pos x="27" y="12"/>
              </a:cxn>
              <a:cxn ang="0">
                <a:pos x="10" y="12"/>
              </a:cxn>
              <a:cxn ang="0">
                <a:pos x="0" y="22"/>
              </a:cxn>
              <a:cxn ang="0">
                <a:pos x="0" y="113"/>
              </a:cxn>
              <a:cxn ang="0">
                <a:pos x="10" y="123"/>
              </a:cxn>
              <a:cxn ang="0">
                <a:pos x="112" y="123"/>
              </a:cxn>
              <a:cxn ang="0">
                <a:pos x="122" y="113"/>
              </a:cxn>
              <a:cxn ang="0">
                <a:pos x="122" y="22"/>
              </a:cxn>
              <a:cxn ang="0">
                <a:pos x="112" y="12"/>
              </a:cxn>
              <a:cxn ang="0">
                <a:pos x="115" y="113"/>
              </a:cxn>
              <a:cxn ang="0">
                <a:pos x="112" y="115"/>
              </a:cxn>
              <a:cxn ang="0">
                <a:pos x="10" y="115"/>
              </a:cxn>
              <a:cxn ang="0">
                <a:pos x="7" y="113"/>
              </a:cxn>
              <a:cxn ang="0">
                <a:pos x="7" y="22"/>
              </a:cxn>
              <a:cxn ang="0">
                <a:pos x="10" y="19"/>
              </a:cxn>
              <a:cxn ang="0">
                <a:pos x="27" y="19"/>
              </a:cxn>
              <a:cxn ang="0">
                <a:pos x="27" y="27"/>
              </a:cxn>
              <a:cxn ang="0">
                <a:pos x="30" y="31"/>
              </a:cxn>
              <a:cxn ang="0">
                <a:pos x="34" y="27"/>
              </a:cxn>
              <a:cxn ang="0">
                <a:pos x="34" y="19"/>
              </a:cxn>
              <a:cxn ang="0">
                <a:pos x="57" y="19"/>
              </a:cxn>
              <a:cxn ang="0">
                <a:pos x="57" y="27"/>
              </a:cxn>
              <a:cxn ang="0">
                <a:pos x="61" y="31"/>
              </a:cxn>
              <a:cxn ang="0">
                <a:pos x="65" y="27"/>
              </a:cxn>
              <a:cxn ang="0">
                <a:pos x="65" y="19"/>
              </a:cxn>
              <a:cxn ang="0">
                <a:pos x="88" y="19"/>
              </a:cxn>
              <a:cxn ang="0">
                <a:pos x="88" y="27"/>
              </a:cxn>
              <a:cxn ang="0">
                <a:pos x="92" y="31"/>
              </a:cxn>
              <a:cxn ang="0">
                <a:pos x="96" y="27"/>
              </a:cxn>
              <a:cxn ang="0">
                <a:pos x="96" y="19"/>
              </a:cxn>
              <a:cxn ang="0">
                <a:pos x="112" y="19"/>
              </a:cxn>
              <a:cxn ang="0">
                <a:pos x="115" y="22"/>
              </a:cxn>
              <a:cxn ang="0">
                <a:pos x="115" y="113"/>
              </a:cxn>
              <a:cxn ang="0">
                <a:pos x="115" y="113"/>
              </a:cxn>
              <a:cxn ang="0">
                <a:pos x="115" y="113"/>
              </a:cxn>
            </a:cxnLst>
            <a:rect l="0" t="0" r="r" b="b"/>
            <a:pathLst>
              <a:path w="122" h="123">
                <a:moveTo>
                  <a:pt x="112" y="12"/>
                </a:moveTo>
                <a:cubicBezTo>
                  <a:pt x="96" y="12"/>
                  <a:pt x="96" y="12"/>
                  <a:pt x="96" y="12"/>
                </a:cubicBezTo>
                <a:cubicBezTo>
                  <a:pt x="96" y="4"/>
                  <a:pt x="96" y="4"/>
                  <a:pt x="96" y="4"/>
                </a:cubicBezTo>
                <a:cubicBezTo>
                  <a:pt x="96" y="2"/>
                  <a:pt x="94" y="0"/>
                  <a:pt x="92" y="0"/>
                </a:cubicBezTo>
                <a:cubicBezTo>
                  <a:pt x="90" y="0"/>
                  <a:pt x="88" y="2"/>
                  <a:pt x="88" y="4"/>
                </a:cubicBezTo>
                <a:cubicBezTo>
                  <a:pt x="88" y="12"/>
                  <a:pt x="88" y="12"/>
                  <a:pt x="88" y="12"/>
                </a:cubicBezTo>
                <a:cubicBezTo>
                  <a:pt x="65" y="12"/>
                  <a:pt x="65" y="12"/>
                  <a:pt x="65" y="12"/>
                </a:cubicBezTo>
                <a:cubicBezTo>
                  <a:pt x="65" y="4"/>
                  <a:pt x="65" y="4"/>
                  <a:pt x="65" y="4"/>
                </a:cubicBezTo>
                <a:cubicBezTo>
                  <a:pt x="65" y="2"/>
                  <a:pt x="63" y="0"/>
                  <a:pt x="61" y="0"/>
                </a:cubicBezTo>
                <a:cubicBezTo>
                  <a:pt x="59" y="0"/>
                  <a:pt x="57" y="2"/>
                  <a:pt x="57" y="4"/>
                </a:cubicBezTo>
                <a:cubicBezTo>
                  <a:pt x="57" y="12"/>
                  <a:pt x="57" y="12"/>
                  <a:pt x="57" y="12"/>
                </a:cubicBezTo>
                <a:cubicBezTo>
                  <a:pt x="34" y="12"/>
                  <a:pt x="34" y="12"/>
                  <a:pt x="34" y="12"/>
                </a:cubicBezTo>
                <a:cubicBezTo>
                  <a:pt x="34" y="4"/>
                  <a:pt x="34" y="4"/>
                  <a:pt x="34" y="4"/>
                </a:cubicBezTo>
                <a:cubicBezTo>
                  <a:pt x="34" y="2"/>
                  <a:pt x="32" y="0"/>
                  <a:pt x="30" y="0"/>
                </a:cubicBezTo>
                <a:cubicBezTo>
                  <a:pt x="28" y="0"/>
                  <a:pt x="27" y="2"/>
                  <a:pt x="27" y="4"/>
                </a:cubicBezTo>
                <a:cubicBezTo>
                  <a:pt x="27" y="12"/>
                  <a:pt x="27" y="12"/>
                  <a:pt x="27" y="12"/>
                </a:cubicBezTo>
                <a:cubicBezTo>
                  <a:pt x="10" y="12"/>
                  <a:pt x="10" y="12"/>
                  <a:pt x="10" y="12"/>
                </a:cubicBezTo>
                <a:cubicBezTo>
                  <a:pt x="4" y="12"/>
                  <a:pt x="0" y="16"/>
                  <a:pt x="0" y="22"/>
                </a:cubicBezTo>
                <a:cubicBezTo>
                  <a:pt x="0" y="113"/>
                  <a:pt x="0" y="113"/>
                  <a:pt x="0" y="113"/>
                </a:cubicBezTo>
                <a:cubicBezTo>
                  <a:pt x="0" y="118"/>
                  <a:pt x="4" y="123"/>
                  <a:pt x="10" y="123"/>
                </a:cubicBezTo>
                <a:cubicBezTo>
                  <a:pt x="112" y="123"/>
                  <a:pt x="112" y="123"/>
                  <a:pt x="112" y="123"/>
                </a:cubicBezTo>
                <a:cubicBezTo>
                  <a:pt x="118" y="123"/>
                  <a:pt x="122" y="118"/>
                  <a:pt x="122" y="113"/>
                </a:cubicBezTo>
                <a:cubicBezTo>
                  <a:pt x="122" y="22"/>
                  <a:pt x="122" y="22"/>
                  <a:pt x="122" y="22"/>
                </a:cubicBezTo>
                <a:cubicBezTo>
                  <a:pt x="122" y="16"/>
                  <a:pt x="118" y="12"/>
                  <a:pt x="112" y="12"/>
                </a:cubicBezTo>
                <a:close/>
                <a:moveTo>
                  <a:pt x="115" y="113"/>
                </a:moveTo>
                <a:cubicBezTo>
                  <a:pt x="115" y="114"/>
                  <a:pt x="114" y="115"/>
                  <a:pt x="112" y="115"/>
                </a:cubicBezTo>
                <a:cubicBezTo>
                  <a:pt x="10" y="115"/>
                  <a:pt x="10" y="115"/>
                  <a:pt x="10" y="115"/>
                </a:cubicBezTo>
                <a:cubicBezTo>
                  <a:pt x="9" y="115"/>
                  <a:pt x="7" y="114"/>
                  <a:pt x="7" y="113"/>
                </a:cubicBezTo>
                <a:cubicBezTo>
                  <a:pt x="7" y="22"/>
                  <a:pt x="7" y="22"/>
                  <a:pt x="7" y="22"/>
                </a:cubicBezTo>
                <a:cubicBezTo>
                  <a:pt x="7" y="20"/>
                  <a:pt x="9" y="19"/>
                  <a:pt x="10" y="19"/>
                </a:cubicBezTo>
                <a:cubicBezTo>
                  <a:pt x="27" y="19"/>
                  <a:pt x="27" y="19"/>
                  <a:pt x="27" y="19"/>
                </a:cubicBezTo>
                <a:cubicBezTo>
                  <a:pt x="27" y="27"/>
                  <a:pt x="27" y="27"/>
                  <a:pt x="27" y="27"/>
                </a:cubicBezTo>
                <a:cubicBezTo>
                  <a:pt x="27" y="29"/>
                  <a:pt x="28" y="31"/>
                  <a:pt x="30" y="31"/>
                </a:cubicBezTo>
                <a:cubicBezTo>
                  <a:pt x="32" y="31"/>
                  <a:pt x="34" y="29"/>
                  <a:pt x="34" y="27"/>
                </a:cubicBezTo>
                <a:cubicBezTo>
                  <a:pt x="34" y="19"/>
                  <a:pt x="34" y="19"/>
                  <a:pt x="34" y="19"/>
                </a:cubicBezTo>
                <a:cubicBezTo>
                  <a:pt x="57" y="19"/>
                  <a:pt x="57" y="19"/>
                  <a:pt x="57" y="19"/>
                </a:cubicBezTo>
                <a:cubicBezTo>
                  <a:pt x="57" y="27"/>
                  <a:pt x="57" y="27"/>
                  <a:pt x="57" y="27"/>
                </a:cubicBezTo>
                <a:cubicBezTo>
                  <a:pt x="57" y="29"/>
                  <a:pt x="59" y="31"/>
                  <a:pt x="61" y="31"/>
                </a:cubicBezTo>
                <a:cubicBezTo>
                  <a:pt x="63" y="31"/>
                  <a:pt x="65" y="29"/>
                  <a:pt x="65" y="27"/>
                </a:cubicBezTo>
                <a:cubicBezTo>
                  <a:pt x="65" y="19"/>
                  <a:pt x="65" y="19"/>
                  <a:pt x="65" y="19"/>
                </a:cubicBezTo>
                <a:cubicBezTo>
                  <a:pt x="88" y="19"/>
                  <a:pt x="88" y="19"/>
                  <a:pt x="88" y="19"/>
                </a:cubicBezTo>
                <a:cubicBezTo>
                  <a:pt x="88" y="27"/>
                  <a:pt x="88" y="27"/>
                  <a:pt x="88" y="27"/>
                </a:cubicBezTo>
                <a:cubicBezTo>
                  <a:pt x="88" y="29"/>
                  <a:pt x="90" y="31"/>
                  <a:pt x="92" y="31"/>
                </a:cubicBezTo>
                <a:cubicBezTo>
                  <a:pt x="94" y="31"/>
                  <a:pt x="96" y="29"/>
                  <a:pt x="96" y="27"/>
                </a:cubicBezTo>
                <a:cubicBezTo>
                  <a:pt x="96" y="19"/>
                  <a:pt x="96" y="19"/>
                  <a:pt x="96" y="19"/>
                </a:cubicBezTo>
                <a:cubicBezTo>
                  <a:pt x="112" y="19"/>
                  <a:pt x="112" y="19"/>
                  <a:pt x="112" y="19"/>
                </a:cubicBezTo>
                <a:cubicBezTo>
                  <a:pt x="114" y="19"/>
                  <a:pt x="115" y="20"/>
                  <a:pt x="115" y="22"/>
                </a:cubicBezTo>
                <a:lnTo>
                  <a:pt x="115" y="113"/>
                </a:lnTo>
                <a:close/>
                <a:moveTo>
                  <a:pt x="115" y="113"/>
                </a:moveTo>
                <a:cubicBezTo>
                  <a:pt x="115" y="113"/>
                  <a:pt x="115" y="113"/>
                  <a:pt x="115" y="113"/>
                </a:cubicBezTo>
              </a:path>
            </a:pathLst>
          </a:custGeom>
          <a:solidFill>
            <a:schemeClr val="bg1"/>
          </a:solidFill>
          <a:ln w="9525">
            <a:solidFill>
              <a:schemeClr val="bg1"/>
            </a:solidFill>
            <a:round/>
            <a:headEnd/>
            <a:tailEnd/>
          </a:ln>
        </p:spPr>
        <p:txBody>
          <a:bodyPr vert="horz" wrap="square" lIns="182880" tIns="91440" rIns="182880" bIns="91440" numCol="1" anchor="t" anchorCtr="0" compatLnSpc="1">
            <a:prstTxWarp prst="textNoShape">
              <a:avLst/>
            </a:prstTxWarp>
          </a:bodyPr>
          <a:lstStyle/>
          <a:p>
            <a:pPr defTabSz="1828800" hangingPunct="1"/>
            <a:endParaRPr lang="en-US" sz="3600" kern="1200" dirty="0">
              <a:latin typeface="Arial"/>
            </a:endParaRPr>
          </a:p>
        </p:txBody>
      </p:sp>
      <p:sp>
        <p:nvSpPr>
          <p:cNvPr id="86" name="Rectangle 108"/>
          <p:cNvSpPr>
            <a:spLocks noChangeArrowheads="1"/>
          </p:cNvSpPr>
          <p:nvPr/>
        </p:nvSpPr>
        <p:spPr bwMode="auto">
          <a:xfrm>
            <a:off x="3989994" y="2929672"/>
            <a:ext cx="90292" cy="73570"/>
          </a:xfrm>
          <a:prstGeom prst="rect">
            <a:avLst/>
          </a:prstGeom>
          <a:solidFill>
            <a:schemeClr val="bg1"/>
          </a:solidFill>
          <a:ln w="9525">
            <a:solidFill>
              <a:schemeClr val="bg1"/>
            </a:solidFill>
            <a:miter lim="800000"/>
            <a:headEnd/>
            <a:tailEnd/>
          </a:ln>
        </p:spPr>
        <p:txBody>
          <a:bodyPr vert="horz" wrap="square" lIns="182880" tIns="91440" rIns="182880" bIns="91440" numCol="1" anchor="t" anchorCtr="0" compatLnSpc="1">
            <a:prstTxWarp prst="textNoShape">
              <a:avLst/>
            </a:prstTxWarp>
          </a:bodyPr>
          <a:lstStyle/>
          <a:p>
            <a:pPr defTabSz="1828800" hangingPunct="1"/>
            <a:endParaRPr lang="en-US" sz="3600" kern="1200" dirty="0">
              <a:latin typeface="Arial"/>
            </a:endParaRPr>
          </a:p>
        </p:txBody>
      </p:sp>
      <p:sp>
        <p:nvSpPr>
          <p:cNvPr id="87" name="Rectangle 109"/>
          <p:cNvSpPr>
            <a:spLocks noChangeArrowheads="1"/>
          </p:cNvSpPr>
          <p:nvPr/>
        </p:nvSpPr>
        <p:spPr bwMode="auto">
          <a:xfrm>
            <a:off x="3989994" y="2899576"/>
            <a:ext cx="90292" cy="73570"/>
          </a:xfrm>
          <a:prstGeom prst="rect">
            <a:avLst/>
          </a:prstGeom>
          <a:solidFill>
            <a:schemeClr val="bg1"/>
          </a:solidFill>
          <a:ln w="9525">
            <a:solidFill>
              <a:schemeClr val="bg1"/>
            </a:solidFill>
            <a:miter lim="800000"/>
            <a:headEnd/>
            <a:tailEnd/>
          </a:ln>
        </p:spPr>
        <p:txBody>
          <a:bodyPr vert="horz" wrap="square" lIns="182880" tIns="91440" rIns="182880" bIns="91440" numCol="1" anchor="t" anchorCtr="0" compatLnSpc="1">
            <a:prstTxWarp prst="textNoShape">
              <a:avLst/>
            </a:prstTxWarp>
          </a:bodyPr>
          <a:lstStyle/>
          <a:p>
            <a:pPr defTabSz="1828800" hangingPunct="1"/>
            <a:endParaRPr lang="en-US" sz="3600" kern="1200" dirty="0">
              <a:latin typeface="Arial"/>
            </a:endParaRPr>
          </a:p>
        </p:txBody>
      </p:sp>
      <p:sp>
        <p:nvSpPr>
          <p:cNvPr id="88" name="Rectangle 110"/>
          <p:cNvSpPr>
            <a:spLocks noChangeArrowheads="1"/>
          </p:cNvSpPr>
          <p:nvPr/>
        </p:nvSpPr>
        <p:spPr bwMode="auto">
          <a:xfrm>
            <a:off x="3989994" y="3023308"/>
            <a:ext cx="90292" cy="66882"/>
          </a:xfrm>
          <a:prstGeom prst="rect">
            <a:avLst/>
          </a:prstGeom>
          <a:solidFill>
            <a:schemeClr val="bg1"/>
          </a:solidFill>
          <a:ln w="9525">
            <a:solidFill>
              <a:schemeClr val="bg1"/>
            </a:solidFill>
            <a:miter lim="800000"/>
            <a:headEnd/>
            <a:tailEnd/>
          </a:ln>
        </p:spPr>
        <p:txBody>
          <a:bodyPr vert="horz" wrap="square" lIns="182880" tIns="91440" rIns="182880" bIns="91440" numCol="1" anchor="t" anchorCtr="0" compatLnSpc="1">
            <a:prstTxWarp prst="textNoShape">
              <a:avLst/>
            </a:prstTxWarp>
          </a:bodyPr>
          <a:lstStyle/>
          <a:p>
            <a:pPr defTabSz="1828800" hangingPunct="1"/>
            <a:endParaRPr lang="en-US" sz="3600" kern="1200" dirty="0">
              <a:latin typeface="Arial"/>
            </a:endParaRPr>
          </a:p>
        </p:txBody>
      </p:sp>
      <p:sp>
        <p:nvSpPr>
          <p:cNvPr id="89" name="Rectangle 111"/>
          <p:cNvSpPr>
            <a:spLocks noChangeArrowheads="1"/>
          </p:cNvSpPr>
          <p:nvPr/>
        </p:nvSpPr>
        <p:spPr bwMode="auto">
          <a:xfrm>
            <a:off x="4150512" y="3023308"/>
            <a:ext cx="96980" cy="66882"/>
          </a:xfrm>
          <a:prstGeom prst="rect">
            <a:avLst/>
          </a:prstGeom>
          <a:solidFill>
            <a:schemeClr val="bg1"/>
          </a:solidFill>
          <a:ln w="9525">
            <a:solidFill>
              <a:schemeClr val="bg1"/>
            </a:solidFill>
            <a:miter lim="800000"/>
            <a:headEnd/>
            <a:tailEnd/>
          </a:ln>
        </p:spPr>
        <p:txBody>
          <a:bodyPr vert="horz" wrap="square" lIns="182880" tIns="91440" rIns="182880" bIns="91440" numCol="1" anchor="t" anchorCtr="0" compatLnSpc="1">
            <a:prstTxWarp prst="textNoShape">
              <a:avLst/>
            </a:prstTxWarp>
          </a:bodyPr>
          <a:lstStyle/>
          <a:p>
            <a:pPr defTabSz="1828800" hangingPunct="1"/>
            <a:endParaRPr lang="en-US" sz="3600" kern="1200" dirty="0">
              <a:latin typeface="Arial"/>
            </a:endParaRPr>
          </a:p>
        </p:txBody>
      </p:sp>
      <p:sp>
        <p:nvSpPr>
          <p:cNvPr id="90" name="Rectangle 112"/>
          <p:cNvSpPr>
            <a:spLocks noChangeArrowheads="1"/>
          </p:cNvSpPr>
          <p:nvPr/>
        </p:nvSpPr>
        <p:spPr bwMode="auto">
          <a:xfrm>
            <a:off x="4150512" y="2899576"/>
            <a:ext cx="96980" cy="73570"/>
          </a:xfrm>
          <a:prstGeom prst="rect">
            <a:avLst/>
          </a:prstGeom>
          <a:solidFill>
            <a:schemeClr val="bg1"/>
          </a:solidFill>
          <a:ln w="9525">
            <a:solidFill>
              <a:schemeClr val="bg1"/>
            </a:solidFill>
            <a:miter lim="800000"/>
            <a:headEnd/>
            <a:tailEnd/>
          </a:ln>
        </p:spPr>
        <p:txBody>
          <a:bodyPr vert="horz" wrap="square" lIns="182880" tIns="91440" rIns="182880" bIns="91440" numCol="1" anchor="t" anchorCtr="0" compatLnSpc="1">
            <a:prstTxWarp prst="textNoShape">
              <a:avLst/>
            </a:prstTxWarp>
          </a:bodyPr>
          <a:lstStyle/>
          <a:p>
            <a:pPr defTabSz="1828800" hangingPunct="1"/>
            <a:endParaRPr lang="en-US" sz="3600" kern="1200" dirty="0">
              <a:latin typeface="Arial"/>
            </a:endParaRPr>
          </a:p>
        </p:txBody>
      </p:sp>
      <p:sp>
        <p:nvSpPr>
          <p:cNvPr id="91" name="Rectangle 113"/>
          <p:cNvSpPr>
            <a:spLocks noChangeArrowheads="1"/>
          </p:cNvSpPr>
          <p:nvPr/>
        </p:nvSpPr>
        <p:spPr bwMode="auto">
          <a:xfrm>
            <a:off x="4150512" y="2929672"/>
            <a:ext cx="96980" cy="73570"/>
          </a:xfrm>
          <a:prstGeom prst="rect">
            <a:avLst/>
          </a:prstGeom>
          <a:solidFill>
            <a:schemeClr val="bg1"/>
          </a:solidFill>
          <a:ln w="9525">
            <a:solidFill>
              <a:schemeClr val="bg1"/>
            </a:solidFill>
            <a:miter lim="800000"/>
            <a:headEnd/>
            <a:tailEnd/>
          </a:ln>
        </p:spPr>
        <p:txBody>
          <a:bodyPr vert="horz" wrap="square" lIns="182880" tIns="91440" rIns="182880" bIns="91440" numCol="1" anchor="t" anchorCtr="0" compatLnSpc="1">
            <a:prstTxWarp prst="textNoShape">
              <a:avLst/>
            </a:prstTxWarp>
          </a:bodyPr>
          <a:lstStyle/>
          <a:p>
            <a:pPr defTabSz="1828800" hangingPunct="1"/>
            <a:endParaRPr lang="en-US" sz="3600" kern="1200" dirty="0">
              <a:latin typeface="Arial"/>
            </a:endParaRPr>
          </a:p>
        </p:txBody>
      </p:sp>
      <p:sp>
        <p:nvSpPr>
          <p:cNvPr id="92" name="Rectangle 114"/>
          <p:cNvSpPr>
            <a:spLocks noChangeArrowheads="1"/>
          </p:cNvSpPr>
          <p:nvPr/>
        </p:nvSpPr>
        <p:spPr bwMode="auto">
          <a:xfrm>
            <a:off x="4314373" y="3023308"/>
            <a:ext cx="100322" cy="66882"/>
          </a:xfrm>
          <a:prstGeom prst="rect">
            <a:avLst/>
          </a:prstGeom>
          <a:solidFill>
            <a:schemeClr val="bg1"/>
          </a:solidFill>
          <a:ln w="9525">
            <a:solidFill>
              <a:schemeClr val="bg1"/>
            </a:solidFill>
            <a:miter lim="800000"/>
            <a:headEnd/>
            <a:tailEnd/>
          </a:ln>
        </p:spPr>
        <p:txBody>
          <a:bodyPr vert="horz" wrap="square" lIns="182880" tIns="91440" rIns="182880" bIns="91440" numCol="1" anchor="t" anchorCtr="0" compatLnSpc="1">
            <a:prstTxWarp prst="textNoShape">
              <a:avLst/>
            </a:prstTxWarp>
          </a:bodyPr>
          <a:lstStyle/>
          <a:p>
            <a:pPr defTabSz="1828800" hangingPunct="1"/>
            <a:endParaRPr lang="en-US" sz="3600" kern="1200" dirty="0">
              <a:latin typeface="Arial"/>
            </a:endParaRPr>
          </a:p>
        </p:txBody>
      </p:sp>
      <p:sp>
        <p:nvSpPr>
          <p:cNvPr id="93" name="Rectangle 115"/>
          <p:cNvSpPr>
            <a:spLocks noChangeArrowheads="1"/>
          </p:cNvSpPr>
          <p:nvPr/>
        </p:nvSpPr>
        <p:spPr bwMode="auto">
          <a:xfrm>
            <a:off x="4314373" y="2899576"/>
            <a:ext cx="100322" cy="73570"/>
          </a:xfrm>
          <a:prstGeom prst="rect">
            <a:avLst/>
          </a:prstGeom>
          <a:solidFill>
            <a:schemeClr val="bg1"/>
          </a:solidFill>
          <a:ln w="9525">
            <a:solidFill>
              <a:schemeClr val="bg1"/>
            </a:solidFill>
            <a:miter lim="800000"/>
            <a:headEnd/>
            <a:tailEnd/>
          </a:ln>
        </p:spPr>
        <p:txBody>
          <a:bodyPr vert="horz" wrap="square" lIns="182880" tIns="91440" rIns="182880" bIns="91440" numCol="1" anchor="t" anchorCtr="0" compatLnSpc="1">
            <a:prstTxWarp prst="textNoShape">
              <a:avLst/>
            </a:prstTxWarp>
          </a:bodyPr>
          <a:lstStyle/>
          <a:p>
            <a:pPr defTabSz="1828800" hangingPunct="1"/>
            <a:endParaRPr lang="en-US" sz="3600" kern="1200" dirty="0">
              <a:latin typeface="Arial"/>
            </a:endParaRPr>
          </a:p>
        </p:txBody>
      </p:sp>
      <p:sp>
        <p:nvSpPr>
          <p:cNvPr id="94" name="Rectangle 116"/>
          <p:cNvSpPr>
            <a:spLocks noChangeArrowheads="1"/>
          </p:cNvSpPr>
          <p:nvPr/>
        </p:nvSpPr>
        <p:spPr bwMode="auto">
          <a:xfrm>
            <a:off x="4314373" y="2929672"/>
            <a:ext cx="100322" cy="73570"/>
          </a:xfrm>
          <a:prstGeom prst="rect">
            <a:avLst/>
          </a:prstGeom>
          <a:solidFill>
            <a:schemeClr val="bg1"/>
          </a:solidFill>
          <a:ln w="9525">
            <a:solidFill>
              <a:schemeClr val="bg1"/>
            </a:solidFill>
            <a:miter lim="800000"/>
            <a:headEnd/>
            <a:tailEnd/>
          </a:ln>
        </p:spPr>
        <p:txBody>
          <a:bodyPr vert="horz" wrap="square" lIns="182880" tIns="91440" rIns="182880" bIns="91440" numCol="1" anchor="t" anchorCtr="0" compatLnSpc="1">
            <a:prstTxWarp prst="textNoShape">
              <a:avLst/>
            </a:prstTxWarp>
          </a:bodyPr>
          <a:lstStyle/>
          <a:p>
            <a:pPr defTabSz="1828800" hangingPunct="1"/>
            <a:endParaRPr lang="en-US" sz="3600" kern="1200" dirty="0">
              <a:latin typeface="Arial"/>
            </a:endParaRPr>
          </a:p>
        </p:txBody>
      </p:sp>
      <p:sp>
        <p:nvSpPr>
          <p:cNvPr id="102" name="Rectangle 101"/>
          <p:cNvSpPr/>
          <p:nvPr/>
        </p:nvSpPr>
        <p:spPr>
          <a:xfrm rot="16200000">
            <a:off x="13239849" y="1436503"/>
            <a:ext cx="2223642" cy="35861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3200" kern="1200" dirty="0">
              <a:solidFill>
                <a:srgbClr val="FFFFFF"/>
              </a:solidFill>
              <a:latin typeface="Arial"/>
            </a:endParaRPr>
          </a:p>
        </p:txBody>
      </p:sp>
      <p:sp>
        <p:nvSpPr>
          <p:cNvPr id="99" name="TextBox 98"/>
          <p:cNvSpPr txBox="1"/>
          <p:nvPr/>
        </p:nvSpPr>
        <p:spPr>
          <a:xfrm>
            <a:off x="13542265" y="3458864"/>
            <a:ext cx="1859922" cy="492443"/>
          </a:xfrm>
          <a:prstGeom prst="rect">
            <a:avLst/>
          </a:prstGeom>
          <a:noFill/>
          <a:ln>
            <a:noFill/>
          </a:ln>
        </p:spPr>
        <p:txBody>
          <a:bodyPr wrap="square" lIns="0" tIns="0" rIns="0" bIns="0" rtlCol="0" anchor="t">
            <a:spAutoFit/>
          </a:bodyPr>
          <a:lstStyle/>
          <a:p>
            <a:pPr algn="ctr" defTabSz="1828800" hangingPunct="1"/>
            <a:r>
              <a:rPr lang="en-US" sz="3200" b="1" kern="1200" dirty="0">
                <a:solidFill>
                  <a:srgbClr val="FFFFFF"/>
                </a:solidFill>
                <a:latin typeface="Arial" panose="020B0604020202020204" pitchFamily="34" charset="0"/>
                <a:cs typeface="Arial" panose="020B0604020202020204" pitchFamily="34" charset="0"/>
              </a:rPr>
              <a:t>Creditors</a:t>
            </a:r>
          </a:p>
        </p:txBody>
      </p:sp>
      <p:sp>
        <p:nvSpPr>
          <p:cNvPr id="100" name="Freeform 66"/>
          <p:cNvSpPr>
            <a:spLocks noEditPoints="1"/>
          </p:cNvSpPr>
          <p:nvPr/>
        </p:nvSpPr>
        <p:spPr bwMode="auto">
          <a:xfrm>
            <a:off x="13957934" y="2719913"/>
            <a:ext cx="784484" cy="608480"/>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solidFill>
              <a:schemeClr val="bg1"/>
            </a:solidFill>
            <a:round/>
            <a:headEnd/>
            <a:tailEnd/>
          </a:ln>
        </p:spPr>
        <p:txBody>
          <a:bodyPr vert="horz" wrap="square" lIns="182880" tIns="91440" rIns="182880" bIns="91440" numCol="1" anchor="t" anchorCtr="0" compatLnSpc="1">
            <a:prstTxWarp prst="textNoShape">
              <a:avLst/>
            </a:prstTxWarp>
          </a:bodyPr>
          <a:lstStyle/>
          <a:p>
            <a:pPr defTabSz="1828800" hangingPunct="1"/>
            <a:endParaRPr lang="en-US" sz="3600" kern="1200" dirty="0">
              <a:latin typeface="Arial"/>
            </a:endParaRPr>
          </a:p>
        </p:txBody>
      </p:sp>
      <p:sp>
        <p:nvSpPr>
          <p:cNvPr id="108" name="Rectangle 107"/>
          <p:cNvSpPr/>
          <p:nvPr/>
        </p:nvSpPr>
        <p:spPr>
          <a:xfrm rot="16200000">
            <a:off x="18324425" y="1378811"/>
            <a:ext cx="2223642" cy="35861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3200" kern="1200" dirty="0">
              <a:solidFill>
                <a:srgbClr val="FFFFFF"/>
              </a:solidFill>
              <a:latin typeface="Arial"/>
            </a:endParaRPr>
          </a:p>
        </p:txBody>
      </p:sp>
      <p:sp>
        <p:nvSpPr>
          <p:cNvPr id="105" name="TextBox 104"/>
          <p:cNvSpPr txBox="1"/>
          <p:nvPr/>
        </p:nvSpPr>
        <p:spPr>
          <a:xfrm>
            <a:off x="17693780" y="3515578"/>
            <a:ext cx="3484928" cy="492443"/>
          </a:xfrm>
          <a:prstGeom prst="rect">
            <a:avLst/>
          </a:prstGeom>
          <a:noFill/>
          <a:ln>
            <a:noFill/>
          </a:ln>
        </p:spPr>
        <p:txBody>
          <a:bodyPr wrap="none" lIns="0" tIns="0" rIns="0" bIns="0" rtlCol="0" anchor="t">
            <a:spAutoFit/>
          </a:bodyPr>
          <a:lstStyle/>
          <a:p>
            <a:pPr algn="ctr" defTabSz="1828800" hangingPunct="1"/>
            <a:r>
              <a:rPr lang="en-US" sz="3200" b="1" kern="1200" dirty="0">
                <a:solidFill>
                  <a:srgbClr val="FFFFFF"/>
                </a:solidFill>
                <a:latin typeface="Arial" panose="020B0604020202020204" pitchFamily="34" charset="0"/>
                <a:cs typeface="Arial" panose="020B0604020202020204" pitchFamily="34" charset="0"/>
              </a:rPr>
              <a:t>Executive Powers</a:t>
            </a:r>
          </a:p>
        </p:txBody>
      </p:sp>
      <p:sp>
        <p:nvSpPr>
          <p:cNvPr id="106" name="Freeform 105"/>
          <p:cNvSpPr>
            <a:spLocks noEditPoints="1"/>
          </p:cNvSpPr>
          <p:nvPr/>
        </p:nvSpPr>
        <p:spPr bwMode="auto">
          <a:xfrm>
            <a:off x="19062627" y="2664707"/>
            <a:ext cx="747226" cy="752108"/>
          </a:xfrm>
          <a:custGeom>
            <a:avLst/>
            <a:gdLst/>
            <a:ahLst/>
            <a:cxnLst>
              <a:cxn ang="0">
                <a:pos x="0" y="46"/>
              </a:cxn>
              <a:cxn ang="0">
                <a:pos x="9" y="31"/>
              </a:cxn>
              <a:cxn ang="0">
                <a:pos x="4" y="32"/>
              </a:cxn>
              <a:cxn ang="0">
                <a:pos x="7" y="25"/>
              </a:cxn>
              <a:cxn ang="0">
                <a:pos x="6" y="42"/>
              </a:cxn>
              <a:cxn ang="0">
                <a:pos x="11" y="39"/>
              </a:cxn>
              <a:cxn ang="0">
                <a:pos x="15" y="46"/>
              </a:cxn>
              <a:cxn ang="0">
                <a:pos x="0" y="69"/>
              </a:cxn>
              <a:cxn ang="0">
                <a:pos x="7" y="67"/>
              </a:cxn>
              <a:cxn ang="0">
                <a:pos x="5" y="62"/>
              </a:cxn>
              <a:cxn ang="0">
                <a:pos x="9" y="55"/>
              </a:cxn>
              <a:cxn ang="0">
                <a:pos x="5" y="55"/>
              </a:cxn>
              <a:cxn ang="0">
                <a:pos x="1" y="57"/>
              </a:cxn>
              <a:cxn ang="0">
                <a:pos x="14" y="51"/>
              </a:cxn>
              <a:cxn ang="0">
                <a:pos x="10" y="59"/>
              </a:cxn>
              <a:cxn ang="0">
                <a:pos x="7" y="71"/>
              </a:cxn>
              <a:cxn ang="0">
                <a:pos x="1" y="20"/>
              </a:cxn>
              <a:cxn ang="0">
                <a:pos x="6" y="16"/>
              </a:cxn>
              <a:cxn ang="0">
                <a:pos x="6" y="6"/>
              </a:cxn>
              <a:cxn ang="0">
                <a:pos x="4" y="8"/>
              </a:cxn>
              <a:cxn ang="0">
                <a:pos x="6" y="0"/>
              </a:cxn>
              <a:cxn ang="0">
                <a:pos x="11" y="16"/>
              </a:cxn>
              <a:cxn ang="0">
                <a:pos x="15" y="20"/>
              </a:cxn>
              <a:cxn ang="0">
                <a:pos x="70" y="20"/>
              </a:cxn>
              <a:cxn ang="0">
                <a:pos x="20" y="19"/>
              </a:cxn>
              <a:cxn ang="0">
                <a:pos x="21" y="10"/>
              </a:cxn>
              <a:cxn ang="0">
                <a:pos x="71" y="11"/>
              </a:cxn>
              <a:cxn ang="0">
                <a:pos x="71" y="39"/>
              </a:cxn>
              <a:cxn ang="0">
                <a:pos x="21" y="40"/>
              </a:cxn>
              <a:cxn ang="0">
                <a:pos x="20" y="31"/>
              </a:cxn>
              <a:cxn ang="0">
                <a:pos x="70" y="30"/>
              </a:cxn>
              <a:cxn ang="0">
                <a:pos x="71" y="39"/>
              </a:cxn>
              <a:cxn ang="0">
                <a:pos x="70" y="61"/>
              </a:cxn>
              <a:cxn ang="0">
                <a:pos x="20" y="60"/>
              </a:cxn>
              <a:cxn ang="0">
                <a:pos x="21" y="51"/>
              </a:cxn>
              <a:cxn ang="0">
                <a:pos x="71" y="52"/>
              </a:cxn>
            </a:cxnLst>
            <a:rect l="0" t="0" r="r" b="b"/>
            <a:pathLst>
              <a:path w="71" h="71">
                <a:moveTo>
                  <a:pt x="15" y="46"/>
                </a:moveTo>
                <a:cubicBezTo>
                  <a:pt x="0" y="46"/>
                  <a:pt x="0" y="46"/>
                  <a:pt x="0" y="46"/>
                </a:cubicBezTo>
                <a:cubicBezTo>
                  <a:pt x="0" y="45"/>
                  <a:pt x="0" y="44"/>
                  <a:pt x="0" y="43"/>
                </a:cubicBezTo>
                <a:cubicBezTo>
                  <a:pt x="0" y="36"/>
                  <a:pt x="9" y="35"/>
                  <a:pt x="9" y="31"/>
                </a:cubicBezTo>
                <a:cubicBezTo>
                  <a:pt x="9" y="30"/>
                  <a:pt x="8" y="29"/>
                  <a:pt x="7" y="29"/>
                </a:cubicBezTo>
                <a:cubicBezTo>
                  <a:pt x="6" y="29"/>
                  <a:pt x="4" y="31"/>
                  <a:pt x="4" y="32"/>
                </a:cubicBezTo>
                <a:cubicBezTo>
                  <a:pt x="0" y="29"/>
                  <a:pt x="0" y="29"/>
                  <a:pt x="0" y="29"/>
                </a:cubicBezTo>
                <a:cubicBezTo>
                  <a:pt x="2" y="27"/>
                  <a:pt x="4" y="25"/>
                  <a:pt x="7" y="25"/>
                </a:cubicBezTo>
                <a:cubicBezTo>
                  <a:pt x="11" y="25"/>
                  <a:pt x="14" y="27"/>
                  <a:pt x="14" y="31"/>
                </a:cubicBezTo>
                <a:cubicBezTo>
                  <a:pt x="14" y="37"/>
                  <a:pt x="6" y="38"/>
                  <a:pt x="6" y="42"/>
                </a:cubicBezTo>
                <a:cubicBezTo>
                  <a:pt x="11" y="42"/>
                  <a:pt x="11" y="42"/>
                  <a:pt x="11" y="42"/>
                </a:cubicBezTo>
                <a:cubicBezTo>
                  <a:pt x="11" y="39"/>
                  <a:pt x="11" y="39"/>
                  <a:pt x="11" y="39"/>
                </a:cubicBezTo>
                <a:cubicBezTo>
                  <a:pt x="15" y="39"/>
                  <a:pt x="15" y="39"/>
                  <a:pt x="15" y="39"/>
                </a:cubicBezTo>
                <a:lnTo>
                  <a:pt x="15" y="46"/>
                </a:lnTo>
                <a:close/>
                <a:moveTo>
                  <a:pt x="7" y="71"/>
                </a:moveTo>
                <a:cubicBezTo>
                  <a:pt x="5" y="71"/>
                  <a:pt x="2" y="70"/>
                  <a:pt x="0" y="69"/>
                </a:cubicBezTo>
                <a:cubicBezTo>
                  <a:pt x="3" y="65"/>
                  <a:pt x="3" y="65"/>
                  <a:pt x="3" y="65"/>
                </a:cubicBezTo>
                <a:cubicBezTo>
                  <a:pt x="4" y="66"/>
                  <a:pt x="5" y="67"/>
                  <a:pt x="7" y="67"/>
                </a:cubicBezTo>
                <a:cubicBezTo>
                  <a:pt x="8" y="67"/>
                  <a:pt x="10" y="66"/>
                  <a:pt x="10" y="65"/>
                </a:cubicBezTo>
                <a:cubicBezTo>
                  <a:pt x="10" y="62"/>
                  <a:pt x="7" y="62"/>
                  <a:pt x="5" y="62"/>
                </a:cubicBezTo>
                <a:cubicBezTo>
                  <a:pt x="4" y="60"/>
                  <a:pt x="4" y="60"/>
                  <a:pt x="4" y="60"/>
                </a:cubicBezTo>
                <a:cubicBezTo>
                  <a:pt x="6" y="58"/>
                  <a:pt x="7" y="56"/>
                  <a:pt x="9" y="55"/>
                </a:cubicBezTo>
                <a:cubicBezTo>
                  <a:pt x="9" y="55"/>
                  <a:pt x="9" y="55"/>
                  <a:pt x="9" y="55"/>
                </a:cubicBezTo>
                <a:cubicBezTo>
                  <a:pt x="8" y="55"/>
                  <a:pt x="6" y="55"/>
                  <a:pt x="5" y="55"/>
                </a:cubicBezTo>
                <a:cubicBezTo>
                  <a:pt x="5" y="57"/>
                  <a:pt x="5" y="57"/>
                  <a:pt x="5" y="57"/>
                </a:cubicBezTo>
                <a:cubicBezTo>
                  <a:pt x="1" y="57"/>
                  <a:pt x="1" y="57"/>
                  <a:pt x="1" y="57"/>
                </a:cubicBezTo>
                <a:cubicBezTo>
                  <a:pt x="1" y="51"/>
                  <a:pt x="1" y="51"/>
                  <a:pt x="1" y="51"/>
                </a:cubicBezTo>
                <a:cubicBezTo>
                  <a:pt x="14" y="51"/>
                  <a:pt x="14" y="51"/>
                  <a:pt x="14" y="51"/>
                </a:cubicBezTo>
                <a:cubicBezTo>
                  <a:pt x="14" y="54"/>
                  <a:pt x="14" y="54"/>
                  <a:pt x="14" y="54"/>
                </a:cubicBezTo>
                <a:cubicBezTo>
                  <a:pt x="10" y="59"/>
                  <a:pt x="10" y="59"/>
                  <a:pt x="10" y="59"/>
                </a:cubicBezTo>
                <a:cubicBezTo>
                  <a:pt x="13" y="60"/>
                  <a:pt x="15" y="62"/>
                  <a:pt x="15" y="64"/>
                </a:cubicBezTo>
                <a:cubicBezTo>
                  <a:pt x="15" y="69"/>
                  <a:pt x="11" y="71"/>
                  <a:pt x="7" y="71"/>
                </a:cubicBezTo>
                <a:close/>
                <a:moveTo>
                  <a:pt x="15" y="20"/>
                </a:moveTo>
                <a:cubicBezTo>
                  <a:pt x="1" y="20"/>
                  <a:pt x="1" y="20"/>
                  <a:pt x="1" y="20"/>
                </a:cubicBezTo>
                <a:cubicBezTo>
                  <a:pt x="1" y="16"/>
                  <a:pt x="1" y="16"/>
                  <a:pt x="1" y="16"/>
                </a:cubicBezTo>
                <a:cubicBezTo>
                  <a:pt x="6" y="16"/>
                  <a:pt x="6" y="16"/>
                  <a:pt x="6" y="16"/>
                </a:cubicBezTo>
                <a:cubicBezTo>
                  <a:pt x="6" y="13"/>
                  <a:pt x="6" y="9"/>
                  <a:pt x="6" y="6"/>
                </a:cubicBezTo>
                <a:cubicBezTo>
                  <a:pt x="6" y="6"/>
                  <a:pt x="6" y="6"/>
                  <a:pt x="6" y="6"/>
                </a:cubicBezTo>
                <a:cubicBezTo>
                  <a:pt x="6" y="6"/>
                  <a:pt x="6" y="6"/>
                  <a:pt x="6" y="6"/>
                </a:cubicBezTo>
                <a:cubicBezTo>
                  <a:pt x="5" y="7"/>
                  <a:pt x="4" y="7"/>
                  <a:pt x="4" y="8"/>
                </a:cubicBezTo>
                <a:cubicBezTo>
                  <a:pt x="1" y="5"/>
                  <a:pt x="1" y="5"/>
                  <a:pt x="1" y="5"/>
                </a:cubicBezTo>
                <a:cubicBezTo>
                  <a:pt x="6" y="0"/>
                  <a:pt x="6" y="0"/>
                  <a:pt x="6" y="0"/>
                </a:cubicBezTo>
                <a:cubicBezTo>
                  <a:pt x="11" y="0"/>
                  <a:pt x="11" y="0"/>
                  <a:pt x="11" y="0"/>
                </a:cubicBezTo>
                <a:cubicBezTo>
                  <a:pt x="11" y="16"/>
                  <a:pt x="11" y="16"/>
                  <a:pt x="11" y="16"/>
                </a:cubicBezTo>
                <a:cubicBezTo>
                  <a:pt x="15" y="16"/>
                  <a:pt x="15" y="16"/>
                  <a:pt x="15" y="16"/>
                </a:cubicBezTo>
                <a:lnTo>
                  <a:pt x="15" y="20"/>
                </a:lnTo>
                <a:close/>
                <a:moveTo>
                  <a:pt x="71" y="19"/>
                </a:moveTo>
                <a:cubicBezTo>
                  <a:pt x="71" y="19"/>
                  <a:pt x="71" y="20"/>
                  <a:pt x="70" y="20"/>
                </a:cubicBezTo>
                <a:cubicBezTo>
                  <a:pt x="21" y="20"/>
                  <a:pt x="21" y="20"/>
                  <a:pt x="21" y="20"/>
                </a:cubicBezTo>
                <a:cubicBezTo>
                  <a:pt x="21" y="20"/>
                  <a:pt x="20" y="19"/>
                  <a:pt x="20" y="19"/>
                </a:cubicBezTo>
                <a:cubicBezTo>
                  <a:pt x="20" y="11"/>
                  <a:pt x="20" y="11"/>
                  <a:pt x="20" y="11"/>
                </a:cubicBezTo>
                <a:cubicBezTo>
                  <a:pt x="20" y="10"/>
                  <a:pt x="21" y="10"/>
                  <a:pt x="21" y="10"/>
                </a:cubicBezTo>
                <a:cubicBezTo>
                  <a:pt x="70" y="10"/>
                  <a:pt x="70" y="10"/>
                  <a:pt x="70" y="10"/>
                </a:cubicBezTo>
                <a:cubicBezTo>
                  <a:pt x="71" y="10"/>
                  <a:pt x="71" y="10"/>
                  <a:pt x="71" y="11"/>
                </a:cubicBezTo>
                <a:lnTo>
                  <a:pt x="71" y="19"/>
                </a:lnTo>
                <a:close/>
                <a:moveTo>
                  <a:pt x="71" y="39"/>
                </a:moveTo>
                <a:cubicBezTo>
                  <a:pt x="71" y="40"/>
                  <a:pt x="71" y="40"/>
                  <a:pt x="70" y="40"/>
                </a:cubicBezTo>
                <a:cubicBezTo>
                  <a:pt x="21" y="40"/>
                  <a:pt x="21" y="40"/>
                  <a:pt x="21" y="40"/>
                </a:cubicBezTo>
                <a:cubicBezTo>
                  <a:pt x="21" y="40"/>
                  <a:pt x="20" y="40"/>
                  <a:pt x="20" y="39"/>
                </a:cubicBezTo>
                <a:cubicBezTo>
                  <a:pt x="20" y="31"/>
                  <a:pt x="20" y="31"/>
                  <a:pt x="20" y="31"/>
                </a:cubicBezTo>
                <a:cubicBezTo>
                  <a:pt x="20" y="31"/>
                  <a:pt x="21" y="30"/>
                  <a:pt x="21" y="30"/>
                </a:cubicBezTo>
                <a:cubicBezTo>
                  <a:pt x="70" y="30"/>
                  <a:pt x="70" y="30"/>
                  <a:pt x="70" y="30"/>
                </a:cubicBezTo>
                <a:cubicBezTo>
                  <a:pt x="71" y="30"/>
                  <a:pt x="71" y="31"/>
                  <a:pt x="71" y="31"/>
                </a:cubicBezTo>
                <a:lnTo>
                  <a:pt x="71" y="39"/>
                </a:lnTo>
                <a:close/>
                <a:moveTo>
                  <a:pt x="71" y="60"/>
                </a:moveTo>
                <a:cubicBezTo>
                  <a:pt x="71" y="60"/>
                  <a:pt x="71" y="61"/>
                  <a:pt x="70" y="61"/>
                </a:cubicBezTo>
                <a:cubicBezTo>
                  <a:pt x="21" y="61"/>
                  <a:pt x="21" y="61"/>
                  <a:pt x="21" y="61"/>
                </a:cubicBezTo>
                <a:cubicBezTo>
                  <a:pt x="21" y="61"/>
                  <a:pt x="20" y="60"/>
                  <a:pt x="20" y="60"/>
                </a:cubicBezTo>
                <a:cubicBezTo>
                  <a:pt x="20" y="52"/>
                  <a:pt x="20" y="52"/>
                  <a:pt x="20" y="52"/>
                </a:cubicBezTo>
                <a:cubicBezTo>
                  <a:pt x="20" y="51"/>
                  <a:pt x="21" y="51"/>
                  <a:pt x="21" y="51"/>
                </a:cubicBezTo>
                <a:cubicBezTo>
                  <a:pt x="70" y="51"/>
                  <a:pt x="70" y="51"/>
                  <a:pt x="70" y="51"/>
                </a:cubicBezTo>
                <a:cubicBezTo>
                  <a:pt x="71" y="51"/>
                  <a:pt x="71" y="51"/>
                  <a:pt x="71" y="52"/>
                </a:cubicBezTo>
                <a:lnTo>
                  <a:pt x="71" y="60"/>
                </a:lnTo>
                <a:close/>
              </a:path>
            </a:pathLst>
          </a:custGeom>
          <a:solidFill>
            <a:schemeClr val="bg1"/>
          </a:solidFill>
          <a:ln w="9525">
            <a:solidFill>
              <a:schemeClr val="bg1"/>
            </a:solidFill>
            <a:round/>
            <a:headEnd/>
            <a:tailEnd/>
          </a:ln>
        </p:spPr>
        <p:txBody>
          <a:bodyPr vert="horz" wrap="square" lIns="182880" tIns="91440" rIns="182880" bIns="91440" numCol="1" anchor="t" anchorCtr="0" compatLnSpc="1">
            <a:prstTxWarp prst="textNoShape">
              <a:avLst/>
            </a:prstTxWarp>
          </a:bodyPr>
          <a:lstStyle/>
          <a:p>
            <a:pPr defTabSz="1828800" hangingPunct="1"/>
            <a:endParaRPr lang="en-US" sz="3600" kern="1200" dirty="0">
              <a:latin typeface="Arial"/>
            </a:endParaRPr>
          </a:p>
        </p:txBody>
      </p:sp>
      <p:sp>
        <p:nvSpPr>
          <p:cNvPr id="113" name="Round Same Side Corner Rectangle 112"/>
          <p:cNvSpPr/>
          <p:nvPr/>
        </p:nvSpPr>
        <p:spPr>
          <a:xfrm flipV="1">
            <a:off x="2398407" y="4336554"/>
            <a:ext cx="3586162" cy="7516611"/>
          </a:xfrm>
          <a:prstGeom prst="round2SameRect">
            <a:avLst>
              <a:gd name="adj1" fmla="val 8813"/>
              <a:gd name="adj2" fmla="val 0"/>
            </a:avLst>
          </a:prstGeom>
          <a:noFill/>
          <a:ln>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3200" kern="1200" dirty="0">
              <a:solidFill>
                <a:srgbClr val="FFFFFF"/>
              </a:solidFill>
              <a:latin typeface="Arial"/>
            </a:endParaRPr>
          </a:p>
        </p:txBody>
      </p:sp>
      <p:sp>
        <p:nvSpPr>
          <p:cNvPr id="111" name="Text Placeholder 3"/>
          <p:cNvSpPr txBox="1">
            <a:spLocks/>
          </p:cNvSpPr>
          <p:nvPr/>
        </p:nvSpPr>
        <p:spPr>
          <a:xfrm>
            <a:off x="2620858" y="4437355"/>
            <a:ext cx="2918856" cy="7041928"/>
          </a:xfrm>
          <a:prstGeom prst="rect">
            <a:avLst/>
          </a:prstGeom>
          <a:noFill/>
          <a:ln>
            <a:noFill/>
          </a:ln>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828800" hangingPunct="1">
              <a:spcBef>
                <a:spcPct val="20000"/>
              </a:spcBef>
              <a:defRPr/>
            </a:pPr>
            <a:r>
              <a:rPr lang="en-US" sz="2200" kern="1200" dirty="0">
                <a:solidFill>
                  <a:srgbClr val="000000">
                    <a:lumMod val="75000"/>
                    <a:lumOff val="25000"/>
                  </a:srgbClr>
                </a:solidFill>
                <a:latin typeface="Arial" panose="020B0604020202020204" pitchFamily="34" charset="0"/>
                <a:cs typeface="Arial" panose="020B0604020202020204" pitchFamily="34" charset="0"/>
              </a:rPr>
              <a:t>The officers and agents are obliged to produce all books and records to the Examiner</a:t>
            </a:r>
          </a:p>
          <a:p>
            <a:pPr defTabSz="1828800" hangingPunct="1">
              <a:spcBef>
                <a:spcPct val="20000"/>
              </a:spcBef>
              <a:defRPr/>
            </a:pPr>
            <a:endParaRPr lang="en-US" sz="2200" kern="1200" dirty="0">
              <a:solidFill>
                <a:srgbClr val="000000">
                  <a:lumMod val="75000"/>
                  <a:lumOff val="25000"/>
                </a:srgbClr>
              </a:solidFill>
              <a:latin typeface="Arial" panose="020B0604020202020204" pitchFamily="34" charset="0"/>
              <a:cs typeface="Arial" panose="020B0604020202020204" pitchFamily="34" charset="0"/>
            </a:endParaRPr>
          </a:p>
          <a:p>
            <a:pPr defTabSz="1828800" hangingPunct="1">
              <a:spcBef>
                <a:spcPct val="20000"/>
              </a:spcBef>
              <a:defRPr/>
            </a:pPr>
            <a:r>
              <a:rPr lang="en-US" sz="2200" kern="1200" dirty="0">
                <a:solidFill>
                  <a:srgbClr val="000000">
                    <a:lumMod val="75000"/>
                    <a:lumOff val="25000"/>
                  </a:srgbClr>
                </a:solidFill>
                <a:latin typeface="Arial" panose="020B0604020202020204" pitchFamily="34" charset="0"/>
                <a:cs typeface="Arial" panose="020B0604020202020204" pitchFamily="34" charset="0"/>
              </a:rPr>
              <a:t>The Examiner will engage in detail with the Directors in order to ascertain the actions required for the Company to reach agreement with its creditors and exit Examinership as a viable business</a:t>
            </a:r>
          </a:p>
          <a:p>
            <a:pPr defTabSz="1828800" hangingPunct="1">
              <a:spcBef>
                <a:spcPct val="20000"/>
              </a:spcBef>
              <a:defRPr/>
            </a:pPr>
            <a:endParaRPr lang="en-US" sz="2200" kern="1200" dirty="0">
              <a:solidFill>
                <a:srgbClr val="000000">
                  <a:lumMod val="75000"/>
                  <a:lumOff val="25000"/>
                </a:srgbClr>
              </a:solidFill>
              <a:latin typeface="Arial" panose="020B0604020202020204" pitchFamily="34" charset="0"/>
              <a:cs typeface="Arial" panose="020B0604020202020204" pitchFamily="34" charset="0"/>
            </a:endParaRPr>
          </a:p>
          <a:p>
            <a:pPr defTabSz="1828800" hangingPunct="1">
              <a:spcBef>
                <a:spcPct val="20000"/>
              </a:spcBef>
              <a:defRPr/>
            </a:pPr>
            <a:r>
              <a:rPr lang="en-US" sz="2200" kern="1200" dirty="0">
                <a:solidFill>
                  <a:srgbClr val="000000">
                    <a:lumMod val="75000"/>
                    <a:lumOff val="25000"/>
                  </a:srgbClr>
                </a:solidFill>
                <a:latin typeface="Arial" panose="020B0604020202020204" pitchFamily="34" charset="0"/>
                <a:cs typeface="Arial" panose="020B0604020202020204" pitchFamily="34" charset="0"/>
              </a:rPr>
              <a:t>The Examiner will also assess sources of new investment</a:t>
            </a:r>
          </a:p>
        </p:txBody>
      </p:sp>
      <p:sp>
        <p:nvSpPr>
          <p:cNvPr id="117" name="Round Same Side Corner Rectangle 116"/>
          <p:cNvSpPr/>
          <p:nvPr/>
        </p:nvSpPr>
        <p:spPr>
          <a:xfrm flipV="1">
            <a:off x="7473997" y="4336002"/>
            <a:ext cx="3586162" cy="7516607"/>
          </a:xfrm>
          <a:prstGeom prst="round2SameRect">
            <a:avLst>
              <a:gd name="adj1" fmla="val 8813"/>
              <a:gd name="adj2" fmla="val 0"/>
            </a:avLst>
          </a:prstGeom>
          <a:noFill/>
          <a:ln>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3200" kern="1200" dirty="0">
              <a:solidFill>
                <a:srgbClr val="FFFFFF"/>
              </a:solidFill>
              <a:latin typeface="Arial"/>
            </a:endParaRPr>
          </a:p>
        </p:txBody>
      </p:sp>
      <p:sp>
        <p:nvSpPr>
          <p:cNvPr id="123" name="Round Same Side Corner Rectangle 122"/>
          <p:cNvSpPr/>
          <p:nvPr/>
        </p:nvSpPr>
        <p:spPr>
          <a:xfrm flipV="1">
            <a:off x="12558585" y="4336004"/>
            <a:ext cx="3586162" cy="7517202"/>
          </a:xfrm>
          <a:prstGeom prst="round2SameRect">
            <a:avLst>
              <a:gd name="adj1" fmla="val 8813"/>
              <a:gd name="adj2" fmla="val 0"/>
            </a:avLst>
          </a:prstGeom>
          <a:noFill/>
          <a:ln>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3200" kern="1200" dirty="0">
              <a:solidFill>
                <a:srgbClr val="FFFFFF"/>
              </a:solidFill>
              <a:latin typeface="Arial"/>
            </a:endParaRPr>
          </a:p>
        </p:txBody>
      </p:sp>
      <p:sp>
        <p:nvSpPr>
          <p:cNvPr id="128" name="Round Same Side Corner Rectangle 127"/>
          <p:cNvSpPr/>
          <p:nvPr/>
        </p:nvSpPr>
        <p:spPr>
          <a:xfrm flipV="1">
            <a:off x="17643171" y="4281681"/>
            <a:ext cx="3586162" cy="7574522"/>
          </a:xfrm>
          <a:prstGeom prst="round2SameRect">
            <a:avLst>
              <a:gd name="adj1" fmla="val 8813"/>
              <a:gd name="adj2" fmla="val 0"/>
            </a:avLst>
          </a:prstGeom>
          <a:noFill/>
          <a:ln>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3200" kern="1200" dirty="0">
              <a:solidFill>
                <a:srgbClr val="FFFFFF"/>
              </a:solidFill>
              <a:latin typeface="Arial"/>
            </a:endParaRPr>
          </a:p>
        </p:txBody>
      </p:sp>
      <p:sp>
        <p:nvSpPr>
          <p:cNvPr id="60" name="Text Placeholder 3"/>
          <p:cNvSpPr txBox="1">
            <a:spLocks/>
          </p:cNvSpPr>
          <p:nvPr/>
        </p:nvSpPr>
        <p:spPr>
          <a:xfrm>
            <a:off x="7721031" y="4437355"/>
            <a:ext cx="2872470" cy="6635663"/>
          </a:xfrm>
          <a:prstGeom prst="rect">
            <a:avLst/>
          </a:prstGeom>
          <a:noFill/>
          <a:ln>
            <a:noFill/>
          </a:ln>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828800" hangingPunct="1">
              <a:spcBef>
                <a:spcPct val="20000"/>
              </a:spcBef>
              <a:defRPr/>
            </a:pPr>
            <a:r>
              <a:rPr lang="en-US" sz="2200" kern="1200" dirty="0">
                <a:solidFill>
                  <a:srgbClr val="000000">
                    <a:lumMod val="75000"/>
                    <a:lumOff val="25000"/>
                  </a:srgbClr>
                </a:solidFill>
                <a:latin typeface="Arial" panose="020B0604020202020204" pitchFamily="34" charset="0"/>
                <a:cs typeface="Arial" panose="020B0604020202020204" pitchFamily="34" charset="0"/>
              </a:rPr>
              <a:t>The Examiner formulates a compromise or scheme of arrangement to be put to the Company’s creditors</a:t>
            </a:r>
          </a:p>
          <a:p>
            <a:pPr defTabSz="1828800" hangingPunct="1">
              <a:spcBef>
                <a:spcPct val="20000"/>
              </a:spcBef>
              <a:defRPr/>
            </a:pPr>
            <a:endParaRPr lang="en-US" sz="2200" kern="1200" dirty="0">
              <a:solidFill>
                <a:srgbClr val="000000">
                  <a:lumMod val="75000"/>
                  <a:lumOff val="25000"/>
                </a:srgbClr>
              </a:solidFill>
              <a:latin typeface="Arial" panose="020B0604020202020204" pitchFamily="34" charset="0"/>
              <a:cs typeface="Arial" panose="020B0604020202020204" pitchFamily="34" charset="0"/>
            </a:endParaRPr>
          </a:p>
          <a:p>
            <a:pPr defTabSz="1828800" hangingPunct="1">
              <a:spcBef>
                <a:spcPct val="20000"/>
              </a:spcBef>
              <a:defRPr/>
            </a:pPr>
            <a:r>
              <a:rPr lang="en-US" sz="2200" kern="1200" dirty="0">
                <a:solidFill>
                  <a:srgbClr val="000000">
                    <a:lumMod val="75000"/>
                    <a:lumOff val="25000"/>
                  </a:srgbClr>
                </a:solidFill>
                <a:latin typeface="Arial" panose="020B0604020202020204" pitchFamily="34" charset="0"/>
                <a:cs typeface="Arial" panose="020B0604020202020204" pitchFamily="34" charset="0"/>
              </a:rPr>
              <a:t>The scheme will set out the proposed dividends to the various classes of creditors and source of funding for same</a:t>
            </a:r>
          </a:p>
          <a:p>
            <a:pPr defTabSz="1828800" hangingPunct="1">
              <a:spcBef>
                <a:spcPct val="20000"/>
              </a:spcBef>
              <a:defRPr/>
            </a:pPr>
            <a:r>
              <a:rPr lang="en-US" sz="2200" kern="1200" dirty="0">
                <a:solidFill>
                  <a:srgbClr val="000000">
                    <a:lumMod val="75000"/>
                    <a:lumOff val="25000"/>
                  </a:srgbClr>
                </a:solidFill>
                <a:latin typeface="Arial" panose="020B0604020202020204" pitchFamily="34" charset="0"/>
                <a:cs typeface="Arial" panose="020B0604020202020204" pitchFamily="34" charset="0"/>
              </a:rPr>
              <a:t>The Examiner will also report on any other actions impacting creditors such as the repudiation of leases</a:t>
            </a:r>
          </a:p>
        </p:txBody>
      </p:sp>
      <p:sp>
        <p:nvSpPr>
          <p:cNvPr id="61" name="Text Placeholder 3"/>
          <p:cNvSpPr txBox="1">
            <a:spLocks/>
          </p:cNvSpPr>
          <p:nvPr/>
        </p:nvSpPr>
        <p:spPr>
          <a:xfrm>
            <a:off x="12943743" y="4437355"/>
            <a:ext cx="2815842" cy="6838795"/>
          </a:xfrm>
          <a:prstGeom prst="rect">
            <a:avLst/>
          </a:prstGeom>
          <a:noFill/>
          <a:ln>
            <a:noFill/>
          </a:ln>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828800" hangingPunct="1">
              <a:spcBef>
                <a:spcPct val="20000"/>
              </a:spcBef>
              <a:defRPr/>
            </a:pPr>
            <a:r>
              <a:rPr lang="en-US" sz="2200" kern="1200" dirty="0">
                <a:solidFill>
                  <a:srgbClr val="000000">
                    <a:lumMod val="75000"/>
                    <a:lumOff val="25000"/>
                  </a:srgbClr>
                </a:solidFill>
                <a:latin typeface="Arial" panose="020B0604020202020204" pitchFamily="34" charset="0"/>
                <a:cs typeface="Arial" panose="020B0604020202020204" pitchFamily="34" charset="0"/>
              </a:rPr>
              <a:t>A key role of the Examiner is to engage with the Company’s creditors in order to seek their support for the scheme of arrangement </a:t>
            </a:r>
          </a:p>
          <a:p>
            <a:pPr defTabSz="1828800" hangingPunct="1">
              <a:spcBef>
                <a:spcPct val="20000"/>
              </a:spcBef>
              <a:defRPr/>
            </a:pPr>
            <a:endParaRPr lang="en-US" sz="2200" kern="1200" dirty="0">
              <a:solidFill>
                <a:srgbClr val="000000">
                  <a:lumMod val="75000"/>
                  <a:lumOff val="25000"/>
                </a:srgbClr>
              </a:solidFill>
              <a:latin typeface="Arial" panose="020B0604020202020204" pitchFamily="34" charset="0"/>
              <a:cs typeface="Arial" panose="020B0604020202020204" pitchFamily="34" charset="0"/>
            </a:endParaRPr>
          </a:p>
          <a:p>
            <a:pPr defTabSz="1828800" hangingPunct="1"/>
            <a:r>
              <a:rPr lang="en-US" sz="2200" kern="1200" dirty="0">
                <a:solidFill>
                  <a:srgbClr val="000000">
                    <a:lumMod val="75000"/>
                    <a:lumOff val="25000"/>
                  </a:srgbClr>
                </a:solidFill>
                <a:latin typeface="Arial" panose="020B0604020202020204" pitchFamily="34" charset="0"/>
                <a:cs typeface="Arial" panose="020B0604020202020204" pitchFamily="34" charset="0"/>
              </a:rPr>
              <a:t>In order for the Scheme of Arrangement to be put before the Court for approval “a majority in number and value of those who vote from at least one class of creditors who’s interests or claims will be impaired” must approve it  </a:t>
            </a:r>
          </a:p>
        </p:txBody>
      </p:sp>
      <p:sp>
        <p:nvSpPr>
          <p:cNvPr id="62" name="Text Placeholder 3"/>
          <p:cNvSpPr txBox="1">
            <a:spLocks/>
          </p:cNvSpPr>
          <p:nvPr/>
        </p:nvSpPr>
        <p:spPr>
          <a:xfrm>
            <a:off x="17961615" y="4437355"/>
            <a:ext cx="2949246" cy="6567952"/>
          </a:xfrm>
          <a:prstGeom prst="rect">
            <a:avLst/>
          </a:prstGeom>
          <a:noFill/>
          <a:ln>
            <a:noFill/>
          </a:ln>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828800" hangingPunct="1">
              <a:spcBef>
                <a:spcPct val="20000"/>
              </a:spcBef>
              <a:defRPr/>
            </a:pPr>
            <a:r>
              <a:rPr lang="en-US" sz="2200" kern="1200" dirty="0">
                <a:solidFill>
                  <a:srgbClr val="000000">
                    <a:lumMod val="75000"/>
                    <a:lumOff val="25000"/>
                  </a:srgbClr>
                </a:solidFill>
                <a:latin typeface="Arial" panose="020B0604020202020204" pitchFamily="34" charset="0"/>
                <a:cs typeface="Arial" panose="020B0604020202020204" pitchFamily="34" charset="0"/>
              </a:rPr>
              <a:t>The Directors maintain their responsibilities and duties for the day running of the business.</a:t>
            </a:r>
          </a:p>
          <a:p>
            <a:pPr defTabSz="1828800" hangingPunct="1">
              <a:spcBef>
                <a:spcPct val="20000"/>
              </a:spcBef>
              <a:defRPr/>
            </a:pPr>
            <a:endParaRPr lang="en-US" sz="2200" kern="1200" dirty="0">
              <a:solidFill>
                <a:srgbClr val="000000">
                  <a:lumMod val="75000"/>
                  <a:lumOff val="25000"/>
                </a:srgbClr>
              </a:solidFill>
              <a:latin typeface="Arial" panose="020B0604020202020204" pitchFamily="34" charset="0"/>
              <a:cs typeface="Arial" panose="020B0604020202020204" pitchFamily="34" charset="0"/>
            </a:endParaRPr>
          </a:p>
          <a:p>
            <a:pPr defTabSz="1828800" hangingPunct="1">
              <a:spcBef>
                <a:spcPct val="20000"/>
              </a:spcBef>
              <a:defRPr/>
            </a:pPr>
            <a:r>
              <a:rPr lang="en-US" sz="2200" kern="1200" dirty="0">
                <a:solidFill>
                  <a:srgbClr val="000000">
                    <a:lumMod val="75000"/>
                    <a:lumOff val="25000"/>
                  </a:srgbClr>
                </a:solidFill>
                <a:latin typeface="Arial" panose="020B0604020202020204" pitchFamily="34" charset="0"/>
                <a:cs typeface="Arial" panose="020B0604020202020204" pitchFamily="34" charset="0"/>
              </a:rPr>
              <a:t>However in exceptional circumstances the Examiner can apply to Court for executive powers if he has concerns over how the Company is run.  In practice it is highly unlikely the Examiner will take such action unless he has serious concerns of wrongdoing</a:t>
            </a:r>
          </a:p>
        </p:txBody>
      </p:sp>
      <p:sp>
        <p:nvSpPr>
          <p:cNvPr id="129" name="Left-Right Arrow 128"/>
          <p:cNvSpPr/>
          <p:nvPr/>
        </p:nvSpPr>
        <p:spPr>
          <a:xfrm>
            <a:off x="6010068" y="7367506"/>
            <a:ext cx="1440000" cy="646322"/>
          </a:xfrm>
          <a:prstGeom prst="leftRightArrow">
            <a:avLst>
              <a:gd name="adj1" fmla="val 50000"/>
              <a:gd name="adj2" fmla="val 65081"/>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2400" kern="1200" dirty="0">
              <a:solidFill>
                <a:srgbClr val="FFFFFF"/>
              </a:solidFill>
              <a:latin typeface="Arial"/>
            </a:endParaRPr>
          </a:p>
        </p:txBody>
      </p:sp>
      <p:sp>
        <p:nvSpPr>
          <p:cNvPr id="130" name="Left-Right Arrow 129"/>
          <p:cNvSpPr/>
          <p:nvPr/>
        </p:nvSpPr>
        <p:spPr>
          <a:xfrm>
            <a:off x="11078076" y="7337486"/>
            <a:ext cx="1440000" cy="646322"/>
          </a:xfrm>
          <a:prstGeom prst="leftRightArrow">
            <a:avLst>
              <a:gd name="adj1" fmla="val 50000"/>
              <a:gd name="adj2" fmla="val 65081"/>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3600" kern="1200" dirty="0">
              <a:solidFill>
                <a:srgbClr val="FFFFFF"/>
              </a:solidFill>
              <a:latin typeface="Arial"/>
            </a:endParaRPr>
          </a:p>
        </p:txBody>
      </p:sp>
      <p:sp>
        <p:nvSpPr>
          <p:cNvPr id="131" name="Left-Right Arrow 130"/>
          <p:cNvSpPr/>
          <p:nvPr/>
        </p:nvSpPr>
        <p:spPr>
          <a:xfrm>
            <a:off x="16144750" y="7367506"/>
            <a:ext cx="1440000" cy="646322"/>
          </a:xfrm>
          <a:prstGeom prst="leftRightArrow">
            <a:avLst>
              <a:gd name="adj1" fmla="val 50000"/>
              <a:gd name="adj2" fmla="val 65081"/>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3600" kern="1200" dirty="0">
              <a:solidFill>
                <a:srgbClr val="FFFFFF"/>
              </a:solidFill>
              <a:latin typeface="Arial"/>
            </a:endParaRPr>
          </a:p>
        </p:txBody>
      </p:sp>
    </p:spTree>
    <p:extLst>
      <p:ext uri="{BB962C8B-B14F-4D97-AF65-F5344CB8AC3E}">
        <p14:creationId xmlns:p14="http://schemas.microsoft.com/office/powerpoint/2010/main" val="16961668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a:spLocks noGrp="1"/>
          </p:cNvSpPr>
          <p:nvPr>
            <p:ph type="title"/>
          </p:nvPr>
        </p:nvSpPr>
        <p:spPr/>
        <p:txBody>
          <a:bodyPr/>
          <a:lstStyle/>
          <a:p>
            <a:r>
              <a:rPr lang="en-US" dirty="0"/>
              <a:t>Creditors in Examinership</a:t>
            </a:r>
          </a:p>
        </p:txBody>
      </p:sp>
      <p:sp>
        <p:nvSpPr>
          <p:cNvPr id="28" name="Slide Number Placeholder 5">
            <a:extLst>
              <a:ext uri="{FF2B5EF4-FFF2-40B4-BE49-F238E27FC236}">
                <a16:creationId xmlns:a16="http://schemas.microsoft.com/office/drawing/2014/main" id="{C5A3F562-FBCA-A14E-9815-8B628DFA3E52}"/>
              </a:ext>
            </a:extLst>
          </p:cNvPr>
          <p:cNvSpPr>
            <a:spLocks noGrp="1"/>
          </p:cNvSpPr>
          <p:nvPr>
            <p:ph type="sldNum" sz="quarter" idx="12"/>
          </p:nvPr>
        </p:nvSpPr>
        <p:spPr/>
        <p:txBody>
          <a:bodyPr/>
          <a:lstStyle/>
          <a:p>
            <a:pPr defTabSz="1828800" hangingPunct="1">
              <a:defRPr/>
            </a:pPr>
            <a:fld id="{633758F2-4398-4592-A0DE-9A6421C9464F}" type="slidenum">
              <a:rPr lang="en-GB" kern="1200">
                <a:solidFill>
                  <a:srgbClr val="AA9C8F"/>
                </a:solidFill>
                <a:latin typeface="Arial"/>
              </a:rPr>
              <a:pPr defTabSz="1828800" hangingPunct="1">
                <a:defRPr/>
              </a:pPr>
              <a:t>36</a:t>
            </a:fld>
            <a:endParaRPr lang="en-GB" kern="1200">
              <a:solidFill>
                <a:srgbClr val="AA9C8F"/>
              </a:solidFill>
              <a:latin typeface="Arial"/>
            </a:endParaRPr>
          </a:p>
        </p:txBody>
      </p:sp>
      <p:sp>
        <p:nvSpPr>
          <p:cNvPr id="49" name="Text Placeholder 3"/>
          <p:cNvSpPr txBox="1">
            <a:spLocks/>
          </p:cNvSpPr>
          <p:nvPr/>
        </p:nvSpPr>
        <p:spPr>
          <a:xfrm>
            <a:off x="6671624" y="2726527"/>
            <a:ext cx="15493432"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342900" indent="-342900" algn="l" defTabSz="1828800" hangingPunct="1">
              <a:buFont typeface="Arial" panose="020B0604020202020204" pitchFamily="34" charset="0"/>
              <a:buChar char="•"/>
              <a:defRPr/>
            </a:pPr>
            <a:r>
              <a:rPr lang="en-US" sz="2600" kern="1200" dirty="0">
                <a:solidFill>
                  <a:srgbClr val="000000">
                    <a:lumMod val="75000"/>
                    <a:lumOff val="25000"/>
                  </a:srgbClr>
                </a:solidFill>
                <a:latin typeface="Arial" panose="020B0604020202020204" pitchFamily="34" charset="0"/>
                <a:cs typeface="Arial" panose="020B0604020202020204" pitchFamily="34" charset="0"/>
              </a:rPr>
              <a:t>Debt cannot be reduced below the value of the property.  </a:t>
            </a:r>
          </a:p>
          <a:p>
            <a:pPr marL="342900" indent="-342900" algn="l" defTabSz="1828800" hangingPunct="1">
              <a:buFont typeface="Arial" panose="020B0604020202020204" pitchFamily="34" charset="0"/>
              <a:buChar char="•"/>
              <a:defRPr/>
            </a:pPr>
            <a:r>
              <a:rPr lang="en-US" sz="2600" kern="1200" dirty="0">
                <a:solidFill>
                  <a:srgbClr val="000000">
                    <a:lumMod val="75000"/>
                    <a:lumOff val="25000"/>
                  </a:srgbClr>
                </a:solidFill>
                <a:latin typeface="Arial" panose="020B0604020202020204" pitchFamily="34" charset="0"/>
                <a:cs typeface="Arial" panose="020B0604020202020204" pitchFamily="34" charset="0"/>
              </a:rPr>
              <a:t>Exposure to Examiner costs</a:t>
            </a:r>
          </a:p>
        </p:txBody>
      </p:sp>
      <p:sp>
        <p:nvSpPr>
          <p:cNvPr id="50" name="Text Placeholder 3"/>
          <p:cNvSpPr txBox="1">
            <a:spLocks/>
          </p:cNvSpPr>
          <p:nvPr/>
        </p:nvSpPr>
        <p:spPr>
          <a:xfrm>
            <a:off x="6612806" y="4202477"/>
            <a:ext cx="15493432"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342900" indent="-342900" algn="l" defTabSz="1828800" hangingPunct="1">
              <a:buFont typeface="Arial" panose="020B0604020202020204" pitchFamily="34" charset="0"/>
              <a:buChar char="•"/>
              <a:defRPr/>
            </a:pPr>
            <a:r>
              <a:rPr lang="en-US" sz="2600" kern="1200" dirty="0">
                <a:solidFill>
                  <a:srgbClr val="000000">
                    <a:lumMod val="75000"/>
                    <a:lumOff val="25000"/>
                  </a:srgbClr>
                </a:solidFill>
                <a:latin typeface="Arial" panose="020B0604020202020204" pitchFamily="34" charset="0"/>
                <a:cs typeface="Arial" panose="020B0604020202020204" pitchFamily="34" charset="0"/>
              </a:rPr>
              <a:t>Predominantly Revenue, Employee entitlements and Local Authority rates</a:t>
            </a:r>
          </a:p>
          <a:p>
            <a:pPr marL="342900" indent="-342900" algn="l" defTabSz="1828800" hangingPunct="1">
              <a:buFont typeface="Arial" panose="020B0604020202020204" pitchFamily="34" charset="0"/>
              <a:buChar char="•"/>
              <a:defRPr/>
            </a:pPr>
            <a:r>
              <a:rPr lang="en-US" sz="2600" kern="1200" dirty="0">
                <a:solidFill>
                  <a:srgbClr val="000000">
                    <a:lumMod val="75000"/>
                    <a:lumOff val="25000"/>
                  </a:srgbClr>
                </a:solidFill>
                <a:latin typeface="Arial" panose="020B0604020202020204" pitchFamily="34" charset="0"/>
                <a:cs typeface="Arial" panose="020B0604020202020204" pitchFamily="34" charset="0"/>
              </a:rPr>
              <a:t>Support Important</a:t>
            </a:r>
          </a:p>
        </p:txBody>
      </p:sp>
      <p:sp>
        <p:nvSpPr>
          <p:cNvPr id="52" name="Text Placeholder 3"/>
          <p:cNvSpPr txBox="1">
            <a:spLocks/>
          </p:cNvSpPr>
          <p:nvPr/>
        </p:nvSpPr>
        <p:spPr>
          <a:xfrm>
            <a:off x="6671623" y="5931790"/>
            <a:ext cx="15493430"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342900" indent="-342900" algn="l" defTabSz="1828800" hangingPunct="1">
              <a:buFont typeface="Arial" panose="020B0604020202020204" pitchFamily="34" charset="0"/>
              <a:buChar char="•"/>
              <a:defRPr/>
            </a:pPr>
            <a:r>
              <a:rPr lang="en-US" sz="2600" kern="1200" dirty="0">
                <a:solidFill>
                  <a:srgbClr val="000000">
                    <a:lumMod val="75000"/>
                    <a:lumOff val="25000"/>
                  </a:srgbClr>
                </a:solidFill>
                <a:latin typeface="Arial" panose="020B0604020202020204" pitchFamily="34" charset="0"/>
                <a:cs typeface="Arial" panose="020B0604020202020204" pitchFamily="34" charset="0"/>
              </a:rPr>
              <a:t>Preferential Creditors ?</a:t>
            </a:r>
          </a:p>
          <a:p>
            <a:pPr marL="342900" indent="-342900" algn="l" defTabSz="1828800" hangingPunct="1">
              <a:buFont typeface="Arial" panose="020B0604020202020204" pitchFamily="34" charset="0"/>
              <a:buChar char="•"/>
              <a:defRPr/>
            </a:pPr>
            <a:r>
              <a:rPr lang="en-US" sz="2600" kern="1200" dirty="0">
                <a:solidFill>
                  <a:srgbClr val="000000">
                    <a:lumMod val="75000"/>
                    <a:lumOff val="25000"/>
                  </a:srgbClr>
                </a:solidFill>
                <a:latin typeface="Arial" panose="020B0604020202020204" pitchFamily="34" charset="0"/>
                <a:cs typeface="Arial" panose="020B0604020202020204" pitchFamily="34" charset="0"/>
              </a:rPr>
              <a:t>Risk of Value erosion ?</a:t>
            </a:r>
          </a:p>
        </p:txBody>
      </p:sp>
      <p:sp>
        <p:nvSpPr>
          <p:cNvPr id="53" name="Text Placeholder 3"/>
          <p:cNvSpPr txBox="1">
            <a:spLocks/>
          </p:cNvSpPr>
          <p:nvPr/>
        </p:nvSpPr>
        <p:spPr>
          <a:xfrm>
            <a:off x="6671623" y="7584091"/>
            <a:ext cx="15493427"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342900" indent="-342900" algn="l" defTabSz="1828800" hangingPunct="1">
              <a:buFont typeface="Arial" panose="020B0604020202020204" pitchFamily="34" charset="0"/>
              <a:buChar char="•"/>
              <a:defRPr/>
            </a:pPr>
            <a:r>
              <a:rPr lang="en-US" sz="2600" kern="1200" dirty="0">
                <a:solidFill>
                  <a:srgbClr val="000000">
                    <a:lumMod val="75000"/>
                    <a:lumOff val="25000"/>
                  </a:srgbClr>
                </a:solidFill>
                <a:latin typeface="Arial" panose="020B0604020202020204" pitchFamily="34" charset="0"/>
                <a:cs typeface="Arial" panose="020B0604020202020204" pitchFamily="34" charset="0"/>
              </a:rPr>
              <a:t>Tend to be normal trade/ business creditors.  </a:t>
            </a:r>
          </a:p>
          <a:p>
            <a:pPr marL="342900" indent="-342900" algn="l" defTabSz="1828800" hangingPunct="1">
              <a:buFont typeface="Arial" panose="020B0604020202020204" pitchFamily="34" charset="0"/>
              <a:buChar char="•"/>
              <a:defRPr/>
            </a:pPr>
            <a:r>
              <a:rPr lang="en-US" sz="2600" kern="1200" dirty="0">
                <a:solidFill>
                  <a:srgbClr val="000000">
                    <a:lumMod val="75000"/>
                    <a:lumOff val="25000"/>
                  </a:srgbClr>
                </a:solidFill>
                <a:latin typeface="Arial" panose="020B0604020202020204" pitchFamily="34" charset="0"/>
                <a:cs typeface="Arial" panose="020B0604020202020204" pitchFamily="34" charset="0"/>
              </a:rPr>
              <a:t>Can expect to see a very significant write downs in their liabilities</a:t>
            </a:r>
          </a:p>
        </p:txBody>
      </p:sp>
      <p:sp>
        <p:nvSpPr>
          <p:cNvPr id="64" name="Freeform 63"/>
          <p:cNvSpPr/>
          <p:nvPr/>
        </p:nvSpPr>
        <p:spPr>
          <a:xfrm>
            <a:off x="399813" y="2461932"/>
            <a:ext cx="6018778" cy="1175432"/>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56296" tIns="34290" rIns="587716" bIns="34290" numCol="1" spcCol="1270" anchor="ctr" anchorCtr="0">
            <a:noAutofit/>
          </a:bodyPr>
          <a:lstStyle/>
          <a:p>
            <a:pPr algn="ctr" defTabSz="2400300" hangingPunct="1">
              <a:lnSpc>
                <a:spcPct val="90000"/>
              </a:lnSpc>
              <a:spcBef>
                <a:spcPct val="0"/>
              </a:spcBef>
              <a:spcAft>
                <a:spcPct val="35000"/>
              </a:spcAft>
              <a:defRPr/>
            </a:pPr>
            <a:endParaRPr lang="en-US" sz="2200" b="1" kern="1200" dirty="0">
              <a:solidFill>
                <a:srgbClr val="003366"/>
              </a:solidFill>
              <a:latin typeface="Arial"/>
            </a:endParaRPr>
          </a:p>
        </p:txBody>
      </p:sp>
      <p:sp>
        <p:nvSpPr>
          <p:cNvPr id="65" name="Text Placeholder 3"/>
          <p:cNvSpPr txBox="1">
            <a:spLocks/>
          </p:cNvSpPr>
          <p:nvPr/>
        </p:nvSpPr>
        <p:spPr>
          <a:xfrm>
            <a:off x="2071404" y="2849594"/>
            <a:ext cx="2832208" cy="400110"/>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828800" hangingPunct="1">
              <a:spcBef>
                <a:spcPct val="20000"/>
              </a:spcBef>
              <a:defRPr/>
            </a:pPr>
            <a:r>
              <a:rPr lang="en-US" sz="2600" b="1" kern="1200" dirty="0">
                <a:solidFill>
                  <a:srgbClr val="003366"/>
                </a:solidFill>
                <a:latin typeface="Arial" panose="020B0604020202020204" pitchFamily="34" charset="0"/>
                <a:cs typeface="Arial" panose="020B0604020202020204" pitchFamily="34" charset="0"/>
              </a:rPr>
              <a:t>Fixed Charge</a:t>
            </a:r>
          </a:p>
        </p:txBody>
      </p:sp>
      <p:sp>
        <p:nvSpPr>
          <p:cNvPr id="67" name="Freeform 66"/>
          <p:cNvSpPr/>
          <p:nvPr/>
        </p:nvSpPr>
        <p:spPr>
          <a:xfrm>
            <a:off x="453599" y="4076380"/>
            <a:ext cx="5964992" cy="1175432"/>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56296" tIns="34290" rIns="587716" bIns="34290" numCol="1" spcCol="1270" anchor="ctr" anchorCtr="0">
            <a:noAutofit/>
          </a:bodyPr>
          <a:lstStyle/>
          <a:p>
            <a:pPr algn="ctr" defTabSz="2400300" hangingPunct="1">
              <a:lnSpc>
                <a:spcPct val="90000"/>
              </a:lnSpc>
              <a:spcBef>
                <a:spcPct val="0"/>
              </a:spcBef>
              <a:spcAft>
                <a:spcPct val="35000"/>
              </a:spcAft>
              <a:defRPr/>
            </a:pPr>
            <a:endParaRPr lang="en-US" sz="2200" b="1" kern="1200" dirty="0">
              <a:solidFill>
                <a:srgbClr val="003366"/>
              </a:solidFill>
              <a:latin typeface="Arial"/>
            </a:endParaRPr>
          </a:p>
        </p:txBody>
      </p:sp>
      <p:sp>
        <p:nvSpPr>
          <p:cNvPr id="68" name="Text Placeholder 3"/>
          <p:cNvSpPr txBox="1">
            <a:spLocks/>
          </p:cNvSpPr>
          <p:nvPr/>
        </p:nvSpPr>
        <p:spPr>
          <a:xfrm>
            <a:off x="1734624" y="4464042"/>
            <a:ext cx="3505768" cy="40011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828800" hangingPunct="1">
              <a:spcBef>
                <a:spcPct val="20000"/>
              </a:spcBef>
              <a:defRPr/>
            </a:pPr>
            <a:r>
              <a:rPr lang="en-US" sz="2600" b="1" kern="1200" dirty="0">
                <a:solidFill>
                  <a:srgbClr val="003366"/>
                </a:solidFill>
                <a:latin typeface="Arial" panose="020B0604020202020204" pitchFamily="34" charset="0"/>
                <a:cs typeface="Arial" panose="020B0604020202020204" pitchFamily="34" charset="0"/>
              </a:rPr>
              <a:t>Preferential Creditors </a:t>
            </a:r>
          </a:p>
        </p:txBody>
      </p:sp>
      <p:sp>
        <p:nvSpPr>
          <p:cNvPr id="70" name="Freeform 69"/>
          <p:cNvSpPr/>
          <p:nvPr/>
        </p:nvSpPr>
        <p:spPr>
          <a:xfrm>
            <a:off x="453598" y="5690828"/>
            <a:ext cx="5964992" cy="1175432"/>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56296" tIns="34290" rIns="587716" bIns="34290" numCol="1" spcCol="1270" anchor="ctr" anchorCtr="0">
            <a:noAutofit/>
          </a:bodyPr>
          <a:lstStyle/>
          <a:p>
            <a:pPr algn="ctr" defTabSz="2400300" hangingPunct="1">
              <a:lnSpc>
                <a:spcPct val="90000"/>
              </a:lnSpc>
              <a:spcBef>
                <a:spcPct val="0"/>
              </a:spcBef>
              <a:spcAft>
                <a:spcPct val="35000"/>
              </a:spcAft>
              <a:defRPr/>
            </a:pPr>
            <a:endParaRPr lang="en-US" sz="2200" b="1" kern="1200" dirty="0">
              <a:solidFill>
                <a:srgbClr val="003366"/>
              </a:solidFill>
              <a:latin typeface="Arial"/>
            </a:endParaRPr>
          </a:p>
        </p:txBody>
      </p:sp>
      <p:sp>
        <p:nvSpPr>
          <p:cNvPr id="71" name="Text Placeholder 3"/>
          <p:cNvSpPr txBox="1">
            <a:spLocks/>
          </p:cNvSpPr>
          <p:nvPr/>
        </p:nvSpPr>
        <p:spPr>
          <a:xfrm>
            <a:off x="2245181" y="6078490"/>
            <a:ext cx="2484655" cy="40011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828800" hangingPunct="1">
              <a:spcBef>
                <a:spcPct val="20000"/>
              </a:spcBef>
              <a:defRPr/>
            </a:pPr>
            <a:r>
              <a:rPr lang="en-US" sz="2600" b="1" kern="1200" dirty="0">
                <a:solidFill>
                  <a:srgbClr val="003366"/>
                </a:solidFill>
                <a:latin typeface="Arial" panose="020B0604020202020204" pitchFamily="34" charset="0"/>
                <a:cs typeface="Arial" panose="020B0604020202020204" pitchFamily="34" charset="0"/>
              </a:rPr>
              <a:t>Floating charge</a:t>
            </a:r>
          </a:p>
        </p:txBody>
      </p:sp>
      <p:sp>
        <p:nvSpPr>
          <p:cNvPr id="77" name="Freeform 76"/>
          <p:cNvSpPr/>
          <p:nvPr/>
        </p:nvSpPr>
        <p:spPr>
          <a:xfrm>
            <a:off x="453598" y="7338982"/>
            <a:ext cx="5964992" cy="1175432"/>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56296" tIns="34290" rIns="587716" bIns="34290" numCol="1" spcCol="1270" anchor="ctr" anchorCtr="0">
            <a:noAutofit/>
          </a:bodyPr>
          <a:lstStyle/>
          <a:p>
            <a:pPr algn="ctr" defTabSz="2400300" hangingPunct="1">
              <a:lnSpc>
                <a:spcPct val="90000"/>
              </a:lnSpc>
              <a:spcBef>
                <a:spcPct val="0"/>
              </a:spcBef>
              <a:spcAft>
                <a:spcPct val="35000"/>
              </a:spcAft>
              <a:defRPr/>
            </a:pPr>
            <a:endParaRPr lang="en-US" sz="2200" b="1" kern="1200" dirty="0">
              <a:solidFill>
                <a:srgbClr val="003366"/>
              </a:solidFill>
              <a:latin typeface="Arial"/>
            </a:endParaRPr>
          </a:p>
        </p:txBody>
      </p:sp>
      <p:sp>
        <p:nvSpPr>
          <p:cNvPr id="95" name="Text Placeholder 3"/>
          <p:cNvSpPr txBox="1">
            <a:spLocks/>
          </p:cNvSpPr>
          <p:nvPr/>
        </p:nvSpPr>
        <p:spPr>
          <a:xfrm>
            <a:off x="1837216" y="7726644"/>
            <a:ext cx="3300584" cy="40011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828800" hangingPunct="1">
              <a:spcBef>
                <a:spcPct val="20000"/>
              </a:spcBef>
              <a:defRPr/>
            </a:pPr>
            <a:r>
              <a:rPr lang="en-US" sz="2600" b="1" kern="1200" dirty="0">
                <a:solidFill>
                  <a:srgbClr val="003366"/>
                </a:solidFill>
                <a:latin typeface="Arial" panose="020B0604020202020204" pitchFamily="34" charset="0"/>
                <a:cs typeface="Arial" panose="020B0604020202020204" pitchFamily="34" charset="0"/>
              </a:rPr>
              <a:t>Unsecured Creditors</a:t>
            </a:r>
          </a:p>
        </p:txBody>
      </p:sp>
      <p:sp>
        <p:nvSpPr>
          <p:cNvPr id="31" name="Text Placeholder 3">
            <a:extLst>
              <a:ext uri="{FF2B5EF4-FFF2-40B4-BE49-F238E27FC236}">
                <a16:creationId xmlns:a16="http://schemas.microsoft.com/office/drawing/2014/main" id="{B0D3C276-7F3B-41BF-8399-37201F95397C}"/>
              </a:ext>
            </a:extLst>
          </p:cNvPr>
          <p:cNvSpPr txBox="1">
            <a:spLocks/>
          </p:cNvSpPr>
          <p:nvPr/>
        </p:nvSpPr>
        <p:spPr>
          <a:xfrm>
            <a:off x="6698514" y="9291129"/>
            <a:ext cx="16362653"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342900" indent="-342900" algn="l" defTabSz="1828800" hangingPunct="1">
              <a:buFont typeface="Arial" panose="020B0604020202020204" pitchFamily="34" charset="0"/>
              <a:buChar char="•"/>
              <a:defRPr/>
            </a:pPr>
            <a:r>
              <a:rPr lang="en-US" sz="2600" kern="1200" dirty="0">
                <a:solidFill>
                  <a:srgbClr val="000000">
                    <a:lumMod val="75000"/>
                    <a:lumOff val="25000"/>
                  </a:srgbClr>
                </a:solidFill>
                <a:latin typeface="Arial" panose="020B0604020202020204" pitchFamily="34" charset="0"/>
                <a:cs typeface="Arial" panose="020B0604020202020204" pitchFamily="34" charset="0"/>
              </a:rPr>
              <a:t>Creditors with valid retention of title cannot repossess their goods when a Company enters Examinership</a:t>
            </a:r>
          </a:p>
          <a:p>
            <a:pPr marL="342900" indent="-342900" algn="l" defTabSz="1828800" hangingPunct="1">
              <a:buFont typeface="Arial" panose="020B0604020202020204" pitchFamily="34" charset="0"/>
              <a:buChar char="•"/>
              <a:defRPr/>
            </a:pPr>
            <a:r>
              <a:rPr lang="en-US" sz="2600" kern="1200" dirty="0">
                <a:solidFill>
                  <a:srgbClr val="000000">
                    <a:lumMod val="75000"/>
                    <a:lumOff val="25000"/>
                  </a:srgbClr>
                </a:solidFill>
                <a:latin typeface="Arial" panose="020B0604020202020204" pitchFamily="34" charset="0"/>
                <a:cs typeface="Arial" panose="020B0604020202020204" pitchFamily="34" charset="0"/>
              </a:rPr>
              <a:t>Examiner will normally certify the cost of the goods as an expense of the Examinership </a:t>
            </a:r>
          </a:p>
        </p:txBody>
      </p:sp>
      <p:sp>
        <p:nvSpPr>
          <p:cNvPr id="36" name="Freeform 69">
            <a:extLst>
              <a:ext uri="{FF2B5EF4-FFF2-40B4-BE49-F238E27FC236}">
                <a16:creationId xmlns:a16="http://schemas.microsoft.com/office/drawing/2014/main" id="{4DB8433D-406F-4C89-9A7F-27A462A3747A}"/>
              </a:ext>
            </a:extLst>
          </p:cNvPr>
          <p:cNvSpPr/>
          <p:nvPr/>
        </p:nvSpPr>
        <p:spPr>
          <a:xfrm>
            <a:off x="453599" y="9041968"/>
            <a:ext cx="6018778" cy="1175432"/>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56296" tIns="34290" rIns="587716" bIns="34290" numCol="1" spcCol="1270" anchor="ctr" anchorCtr="0">
            <a:noAutofit/>
          </a:bodyPr>
          <a:lstStyle/>
          <a:p>
            <a:pPr algn="ctr" defTabSz="2400300" hangingPunct="1">
              <a:lnSpc>
                <a:spcPct val="90000"/>
              </a:lnSpc>
              <a:spcBef>
                <a:spcPct val="0"/>
              </a:spcBef>
              <a:spcAft>
                <a:spcPct val="35000"/>
              </a:spcAft>
              <a:defRPr/>
            </a:pPr>
            <a:endParaRPr lang="en-US" sz="2200" b="1" kern="1200" dirty="0">
              <a:solidFill>
                <a:srgbClr val="003366"/>
              </a:solidFill>
              <a:latin typeface="Arial"/>
            </a:endParaRPr>
          </a:p>
        </p:txBody>
      </p:sp>
      <p:sp>
        <p:nvSpPr>
          <p:cNvPr id="37" name="Text Placeholder 3">
            <a:extLst>
              <a:ext uri="{FF2B5EF4-FFF2-40B4-BE49-F238E27FC236}">
                <a16:creationId xmlns:a16="http://schemas.microsoft.com/office/drawing/2014/main" id="{9DCBD31B-1A04-44EA-9373-E048F8C9ACDA}"/>
              </a:ext>
            </a:extLst>
          </p:cNvPr>
          <p:cNvSpPr txBox="1">
            <a:spLocks/>
          </p:cNvSpPr>
          <p:nvPr/>
        </p:nvSpPr>
        <p:spPr>
          <a:xfrm>
            <a:off x="2128771" y="9429630"/>
            <a:ext cx="2717475" cy="40011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828800" hangingPunct="1">
              <a:spcBef>
                <a:spcPct val="20000"/>
              </a:spcBef>
              <a:defRPr/>
            </a:pPr>
            <a:r>
              <a:rPr lang="en-US" sz="2600" b="1" kern="1200" dirty="0">
                <a:solidFill>
                  <a:srgbClr val="003366"/>
                </a:solidFill>
                <a:latin typeface="Arial" panose="020B0604020202020204" pitchFamily="34" charset="0"/>
                <a:cs typeface="Arial" panose="020B0604020202020204" pitchFamily="34" charset="0"/>
              </a:rPr>
              <a:t>Retention of Title</a:t>
            </a:r>
          </a:p>
        </p:txBody>
      </p:sp>
      <p:sp>
        <p:nvSpPr>
          <p:cNvPr id="43" name="Freeform 69">
            <a:extLst>
              <a:ext uri="{FF2B5EF4-FFF2-40B4-BE49-F238E27FC236}">
                <a16:creationId xmlns:a16="http://schemas.microsoft.com/office/drawing/2014/main" id="{F8FC7FE9-6D72-4795-A512-B2094EF0872C}"/>
              </a:ext>
            </a:extLst>
          </p:cNvPr>
          <p:cNvSpPr/>
          <p:nvPr/>
        </p:nvSpPr>
        <p:spPr>
          <a:xfrm>
            <a:off x="417969" y="10738180"/>
            <a:ext cx="6018777" cy="1175432"/>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56296" tIns="34290" rIns="587716" bIns="34290" numCol="1" spcCol="1270" anchor="ctr" anchorCtr="0">
            <a:noAutofit/>
          </a:bodyPr>
          <a:lstStyle/>
          <a:p>
            <a:pPr algn="ctr" defTabSz="2400300" hangingPunct="1">
              <a:lnSpc>
                <a:spcPct val="90000"/>
              </a:lnSpc>
              <a:spcBef>
                <a:spcPct val="0"/>
              </a:spcBef>
              <a:spcAft>
                <a:spcPct val="35000"/>
              </a:spcAft>
              <a:defRPr/>
            </a:pPr>
            <a:endParaRPr lang="en-US" sz="2200" b="1" kern="1200" dirty="0">
              <a:solidFill>
                <a:srgbClr val="003366"/>
              </a:solidFill>
              <a:latin typeface="Arial"/>
            </a:endParaRPr>
          </a:p>
        </p:txBody>
      </p:sp>
      <p:sp>
        <p:nvSpPr>
          <p:cNvPr id="45" name="Text Placeholder 3">
            <a:extLst>
              <a:ext uri="{FF2B5EF4-FFF2-40B4-BE49-F238E27FC236}">
                <a16:creationId xmlns:a16="http://schemas.microsoft.com/office/drawing/2014/main" id="{83F1D6E7-65AE-47F2-86A8-CF7DF170AC75}"/>
              </a:ext>
            </a:extLst>
          </p:cNvPr>
          <p:cNvSpPr txBox="1">
            <a:spLocks/>
          </p:cNvSpPr>
          <p:nvPr/>
        </p:nvSpPr>
        <p:spPr>
          <a:xfrm>
            <a:off x="1791531" y="11125842"/>
            <a:ext cx="3391954" cy="40011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828800" hangingPunct="1">
              <a:spcBef>
                <a:spcPct val="20000"/>
              </a:spcBef>
              <a:defRPr/>
            </a:pPr>
            <a:r>
              <a:rPr lang="en-US" sz="2600" b="1" kern="1200" dirty="0">
                <a:solidFill>
                  <a:srgbClr val="003366"/>
                </a:solidFill>
                <a:latin typeface="Arial" panose="020B0604020202020204" pitchFamily="34" charset="0"/>
                <a:cs typeface="Arial" panose="020B0604020202020204" pitchFamily="34" charset="0"/>
              </a:rPr>
              <a:t>Contingent Liabilities</a:t>
            </a:r>
          </a:p>
        </p:txBody>
      </p:sp>
      <p:sp>
        <p:nvSpPr>
          <p:cNvPr id="51" name="Text Placeholder 3">
            <a:extLst>
              <a:ext uri="{FF2B5EF4-FFF2-40B4-BE49-F238E27FC236}">
                <a16:creationId xmlns:a16="http://schemas.microsoft.com/office/drawing/2014/main" id="{60F4A9C8-4A51-4578-84D2-BA4D9BA55E39}"/>
              </a:ext>
            </a:extLst>
          </p:cNvPr>
          <p:cNvSpPr txBox="1">
            <a:spLocks/>
          </p:cNvSpPr>
          <p:nvPr/>
        </p:nvSpPr>
        <p:spPr>
          <a:xfrm>
            <a:off x="6725410" y="10978329"/>
            <a:ext cx="15429369"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342900" indent="-342900" algn="l" defTabSz="1828800" hangingPunct="1">
              <a:buFont typeface="Arial" panose="020B0604020202020204" pitchFamily="34" charset="0"/>
              <a:buChar char="•"/>
              <a:defRPr/>
            </a:pPr>
            <a:r>
              <a:rPr lang="en-US" sz="2600" kern="1200" dirty="0">
                <a:solidFill>
                  <a:srgbClr val="000000">
                    <a:lumMod val="75000"/>
                    <a:lumOff val="25000"/>
                  </a:srgbClr>
                </a:solidFill>
                <a:latin typeface="Arial" panose="020B0604020202020204" pitchFamily="34" charset="0"/>
                <a:cs typeface="Arial" panose="020B0604020202020204" pitchFamily="34" charset="0"/>
              </a:rPr>
              <a:t>Provision for quantifying same</a:t>
            </a:r>
          </a:p>
          <a:p>
            <a:pPr marL="342900" indent="-342900" algn="l" defTabSz="1828800" hangingPunct="1">
              <a:buFont typeface="Arial" panose="020B0604020202020204" pitchFamily="34" charset="0"/>
              <a:buChar char="•"/>
              <a:defRPr/>
            </a:pPr>
            <a:r>
              <a:rPr lang="en-US" sz="2600" kern="1200" dirty="0">
                <a:solidFill>
                  <a:srgbClr val="000000">
                    <a:lumMod val="75000"/>
                    <a:lumOff val="25000"/>
                  </a:srgbClr>
                </a:solidFill>
                <a:latin typeface="Arial" panose="020B0604020202020204" pitchFamily="34" charset="0"/>
                <a:cs typeface="Arial" panose="020B0604020202020204" pitchFamily="34" charset="0"/>
              </a:rPr>
              <a:t>Contingent liabilities will generally be classified as unsecured creditors</a:t>
            </a:r>
          </a:p>
        </p:txBody>
      </p:sp>
    </p:spTree>
    <p:extLst>
      <p:ext uri="{BB962C8B-B14F-4D97-AF65-F5344CB8AC3E}">
        <p14:creationId xmlns:p14="http://schemas.microsoft.com/office/powerpoint/2010/main" val="14894680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ounded Rectangle 107"/>
          <p:cNvSpPr/>
          <p:nvPr/>
        </p:nvSpPr>
        <p:spPr>
          <a:xfrm>
            <a:off x="4130886" y="6094473"/>
            <a:ext cx="7451944" cy="2016802"/>
          </a:xfrm>
          <a:prstGeom prst="rect">
            <a:avLst/>
          </a:prstGeom>
          <a:solidFill>
            <a:schemeClr val="bg1"/>
          </a:solidFill>
          <a:ln>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3600" kern="1200" dirty="0">
              <a:solidFill>
                <a:srgbClr val="000000">
                  <a:lumMod val="75000"/>
                  <a:lumOff val="25000"/>
                </a:srgbClr>
              </a:solidFill>
              <a:latin typeface="Arial"/>
            </a:endParaRPr>
          </a:p>
        </p:txBody>
      </p:sp>
      <p:sp>
        <p:nvSpPr>
          <p:cNvPr id="90" name="Rounded Rectangle 89"/>
          <p:cNvSpPr/>
          <p:nvPr/>
        </p:nvSpPr>
        <p:spPr>
          <a:xfrm>
            <a:off x="4130886" y="3332775"/>
            <a:ext cx="7451944" cy="2016802"/>
          </a:xfrm>
          <a:prstGeom prst="rect">
            <a:avLst/>
          </a:prstGeom>
          <a:solidFill>
            <a:schemeClr val="bg1"/>
          </a:solidFill>
          <a:ln>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3600" kern="1200" dirty="0">
              <a:solidFill>
                <a:srgbClr val="000000">
                  <a:lumMod val="75000"/>
                  <a:lumOff val="25000"/>
                </a:srgbClr>
              </a:solidFill>
              <a:latin typeface="Arial"/>
            </a:endParaRPr>
          </a:p>
        </p:txBody>
      </p:sp>
      <p:sp>
        <p:nvSpPr>
          <p:cNvPr id="99" name="Title 1"/>
          <p:cNvSpPr>
            <a:spLocks noGrp="1"/>
          </p:cNvSpPr>
          <p:nvPr>
            <p:ph type="title"/>
          </p:nvPr>
        </p:nvSpPr>
        <p:spPr/>
        <p:txBody>
          <a:bodyPr/>
          <a:lstStyle/>
          <a:p>
            <a:r>
              <a:rPr lang="en-US" dirty="0"/>
              <a:t>Trading in Examinership</a:t>
            </a:r>
          </a:p>
        </p:txBody>
      </p:sp>
      <p:sp>
        <p:nvSpPr>
          <p:cNvPr id="34" name="Slide Number Placeholder 5">
            <a:extLst>
              <a:ext uri="{FF2B5EF4-FFF2-40B4-BE49-F238E27FC236}">
                <a16:creationId xmlns:a16="http://schemas.microsoft.com/office/drawing/2014/main" id="{630061E2-EA1B-0F4C-B6A8-949EF658DBD2}"/>
              </a:ext>
            </a:extLst>
          </p:cNvPr>
          <p:cNvSpPr>
            <a:spLocks noGrp="1"/>
          </p:cNvSpPr>
          <p:nvPr>
            <p:ph type="sldNum" sz="quarter" idx="12"/>
          </p:nvPr>
        </p:nvSpPr>
        <p:spPr/>
        <p:txBody>
          <a:bodyPr/>
          <a:lstStyle/>
          <a:p>
            <a:pPr defTabSz="1828800" hangingPunct="1"/>
            <a:fld id="{633758F2-4398-4592-A0DE-9A6421C9464F}" type="slidenum">
              <a:rPr lang="en-GB" kern="1200">
                <a:solidFill>
                  <a:srgbClr val="AA9C8F"/>
                </a:solidFill>
                <a:latin typeface="Arial"/>
              </a:rPr>
              <a:pPr defTabSz="1828800" hangingPunct="1"/>
              <a:t>37</a:t>
            </a:fld>
            <a:endParaRPr lang="en-GB" kern="1200">
              <a:solidFill>
                <a:srgbClr val="AA9C8F"/>
              </a:solidFill>
              <a:latin typeface="Arial"/>
            </a:endParaRPr>
          </a:p>
        </p:txBody>
      </p:sp>
      <p:sp>
        <p:nvSpPr>
          <p:cNvPr id="103" name="TextBox 102"/>
          <p:cNvSpPr txBox="1"/>
          <p:nvPr/>
        </p:nvSpPr>
        <p:spPr>
          <a:xfrm>
            <a:off x="5653298" y="3688805"/>
            <a:ext cx="5607016" cy="1508105"/>
          </a:xfrm>
          <a:prstGeom prst="rect">
            <a:avLst/>
          </a:prstGeom>
          <a:noFill/>
        </p:spPr>
        <p:txBody>
          <a:bodyPr wrap="square" lIns="0" tIns="0" rIns="0" bIns="0" rtlCol="0" anchor="ctr">
            <a:spAutoFit/>
          </a:bodyPr>
          <a:lstStyle/>
          <a:p>
            <a:pPr defTabSz="1828800" hangingPunct="1"/>
            <a:r>
              <a:rPr lang="en-US" sz="3200" b="1" kern="1200" cap="all" dirty="0">
                <a:solidFill>
                  <a:srgbClr val="003366"/>
                </a:solidFill>
                <a:latin typeface="Arial" panose="020B0604020202020204" pitchFamily="34" charset="0"/>
                <a:cs typeface="Arial" panose="020B0604020202020204" pitchFamily="34" charset="0"/>
              </a:rPr>
              <a:t>Credit</a:t>
            </a:r>
          </a:p>
          <a:p>
            <a:pPr defTabSz="1828800" hangingPunct="1"/>
            <a:r>
              <a:rPr lang="en-US" sz="2200" kern="1200" dirty="0">
                <a:solidFill>
                  <a:srgbClr val="000000">
                    <a:lumMod val="75000"/>
                    <a:lumOff val="25000"/>
                  </a:srgbClr>
                </a:solidFill>
                <a:latin typeface="Arial" panose="020B0604020202020204" pitchFamily="34" charset="0"/>
                <a:cs typeface="Arial" panose="020B0604020202020204" pitchFamily="34" charset="0"/>
              </a:rPr>
              <a:t>Suppliers likely to insist on cash on delivery or reduced credit terms</a:t>
            </a:r>
          </a:p>
          <a:p>
            <a:pPr defTabSz="1828800" hangingPunct="1"/>
            <a:endParaRPr lang="en-US" sz="2200" kern="12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111" name="TextBox 110"/>
          <p:cNvSpPr txBox="1"/>
          <p:nvPr/>
        </p:nvSpPr>
        <p:spPr>
          <a:xfrm>
            <a:off x="5653298" y="6382757"/>
            <a:ext cx="5448176" cy="1508105"/>
          </a:xfrm>
          <a:prstGeom prst="rect">
            <a:avLst/>
          </a:prstGeom>
          <a:noFill/>
        </p:spPr>
        <p:txBody>
          <a:bodyPr wrap="square" lIns="0" tIns="0" rIns="0" bIns="0" rtlCol="0" anchor="ctr">
            <a:spAutoFit/>
          </a:bodyPr>
          <a:lstStyle/>
          <a:p>
            <a:pPr defTabSz="1828800" hangingPunct="1"/>
            <a:r>
              <a:rPr lang="en-US" sz="3200" b="1" kern="1200" cap="all" dirty="0">
                <a:solidFill>
                  <a:srgbClr val="003366"/>
                </a:solidFill>
                <a:latin typeface="Arial" panose="020B0604020202020204" pitchFamily="34" charset="0"/>
                <a:cs typeface="Arial" panose="020B0604020202020204" pitchFamily="34" charset="0"/>
              </a:rPr>
              <a:t>Bookings &amp; Contracts</a:t>
            </a:r>
          </a:p>
          <a:p>
            <a:pPr defTabSz="1828800" hangingPunct="1"/>
            <a:r>
              <a:rPr lang="en-US" sz="2200" kern="1200" dirty="0">
                <a:solidFill>
                  <a:srgbClr val="000000">
                    <a:lumMod val="75000"/>
                    <a:lumOff val="25000"/>
                  </a:srgbClr>
                </a:solidFill>
                <a:latin typeface="Arial" panose="020B0604020202020204" pitchFamily="34" charset="0"/>
                <a:cs typeface="Arial" panose="020B0604020202020204" pitchFamily="34" charset="0"/>
              </a:rPr>
              <a:t>Customers may be unwilling to purchase in advance until they are sure the Company will exit Examinership successfully</a:t>
            </a:r>
          </a:p>
        </p:txBody>
      </p:sp>
      <p:sp>
        <p:nvSpPr>
          <p:cNvPr id="115" name="Rounded Rectangle 114"/>
          <p:cNvSpPr/>
          <p:nvPr/>
        </p:nvSpPr>
        <p:spPr>
          <a:xfrm>
            <a:off x="4118984" y="8796959"/>
            <a:ext cx="7451944" cy="2016802"/>
          </a:xfrm>
          <a:prstGeom prst="rect">
            <a:avLst/>
          </a:prstGeom>
          <a:solidFill>
            <a:schemeClr val="bg1"/>
          </a:solidFill>
          <a:ln>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3600" kern="1200" dirty="0">
              <a:solidFill>
                <a:srgbClr val="000000">
                  <a:lumMod val="75000"/>
                  <a:lumOff val="25000"/>
                </a:srgbClr>
              </a:solidFill>
              <a:latin typeface="Arial"/>
            </a:endParaRPr>
          </a:p>
        </p:txBody>
      </p:sp>
      <p:sp>
        <p:nvSpPr>
          <p:cNvPr id="118" name="TextBox 117"/>
          <p:cNvSpPr txBox="1"/>
          <p:nvPr/>
        </p:nvSpPr>
        <p:spPr>
          <a:xfrm>
            <a:off x="5653298" y="9009073"/>
            <a:ext cx="5430172" cy="1508105"/>
          </a:xfrm>
          <a:prstGeom prst="rect">
            <a:avLst/>
          </a:prstGeom>
          <a:noFill/>
        </p:spPr>
        <p:txBody>
          <a:bodyPr wrap="square" lIns="0" tIns="0" rIns="0" bIns="0" rtlCol="0" anchor="ctr">
            <a:spAutoFit/>
          </a:bodyPr>
          <a:lstStyle/>
          <a:p>
            <a:pPr defTabSz="1828800" hangingPunct="1"/>
            <a:r>
              <a:rPr lang="en-US" sz="3200" b="1" kern="1200" cap="all" dirty="0">
                <a:solidFill>
                  <a:srgbClr val="003366"/>
                </a:solidFill>
                <a:latin typeface="Arial" panose="020B0604020202020204" pitchFamily="34" charset="0"/>
                <a:cs typeface="Arial" panose="020B0604020202020204" pitchFamily="34" charset="0"/>
              </a:rPr>
              <a:t>Employees</a:t>
            </a:r>
          </a:p>
          <a:p>
            <a:pPr defTabSz="1828800" hangingPunct="1"/>
            <a:r>
              <a:rPr lang="en-US" sz="2200" kern="1200" dirty="0">
                <a:solidFill>
                  <a:srgbClr val="000000">
                    <a:lumMod val="75000"/>
                    <a:lumOff val="25000"/>
                  </a:srgbClr>
                </a:solidFill>
                <a:latin typeface="Arial" panose="020B0604020202020204" pitchFamily="34" charset="0"/>
                <a:cs typeface="Arial" panose="020B0604020202020204" pitchFamily="34" charset="0"/>
              </a:rPr>
              <a:t>The process can create uncertainty for Employees and reassurance will be required throughout the process</a:t>
            </a:r>
          </a:p>
        </p:txBody>
      </p:sp>
      <p:sp>
        <p:nvSpPr>
          <p:cNvPr id="122" name="Rounded Rectangle 121"/>
          <p:cNvSpPr/>
          <p:nvPr/>
        </p:nvSpPr>
        <p:spPr>
          <a:xfrm flipH="1">
            <a:off x="12432246" y="3332775"/>
            <a:ext cx="7451944" cy="2016802"/>
          </a:xfrm>
          <a:prstGeom prst="rect">
            <a:avLst/>
          </a:prstGeom>
          <a:solidFill>
            <a:schemeClr val="bg1"/>
          </a:solidFill>
          <a:ln>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3600" kern="1200" dirty="0">
              <a:solidFill>
                <a:srgbClr val="000000">
                  <a:lumMod val="75000"/>
                  <a:lumOff val="25000"/>
                </a:srgbClr>
              </a:solidFill>
              <a:latin typeface="Arial"/>
            </a:endParaRPr>
          </a:p>
        </p:txBody>
      </p:sp>
      <p:sp>
        <p:nvSpPr>
          <p:cNvPr id="125" name="TextBox 124"/>
          <p:cNvSpPr txBox="1"/>
          <p:nvPr/>
        </p:nvSpPr>
        <p:spPr>
          <a:xfrm flipH="1">
            <a:off x="12629140" y="3569267"/>
            <a:ext cx="5455808" cy="1508105"/>
          </a:xfrm>
          <a:prstGeom prst="rect">
            <a:avLst/>
          </a:prstGeom>
          <a:noFill/>
        </p:spPr>
        <p:txBody>
          <a:bodyPr wrap="square" lIns="0" tIns="0" rIns="0" bIns="0" rtlCol="0" anchor="ctr">
            <a:spAutoFit/>
          </a:bodyPr>
          <a:lstStyle/>
          <a:p>
            <a:pPr algn="r" defTabSz="1828800" hangingPunct="1"/>
            <a:r>
              <a:rPr lang="en-US" sz="3200" b="1" kern="1200" cap="all" dirty="0">
                <a:solidFill>
                  <a:srgbClr val="003366"/>
                </a:solidFill>
                <a:latin typeface="Arial" panose="020B0604020202020204" pitchFamily="34" charset="0"/>
                <a:cs typeface="Arial" panose="020B0604020202020204" pitchFamily="34" charset="0"/>
              </a:rPr>
              <a:t>Debtors</a:t>
            </a:r>
          </a:p>
          <a:p>
            <a:pPr algn="r" defTabSz="1828800" hangingPunct="1"/>
            <a:r>
              <a:rPr lang="en-US" sz="2200" kern="1200" dirty="0">
                <a:solidFill>
                  <a:srgbClr val="000000">
                    <a:lumMod val="75000"/>
                    <a:lumOff val="25000"/>
                  </a:srgbClr>
                </a:solidFill>
                <a:latin typeface="Arial" panose="020B0604020202020204" pitchFamily="34" charset="0"/>
                <a:cs typeface="Arial" panose="020B0604020202020204" pitchFamily="34" charset="0"/>
              </a:rPr>
              <a:t>Debtors might believe that the Company may not exit Examinership and that there is an opportunity to avoid repayment</a:t>
            </a:r>
          </a:p>
        </p:txBody>
      </p:sp>
      <p:sp>
        <p:nvSpPr>
          <p:cNvPr id="129" name="Rounded Rectangle 128"/>
          <p:cNvSpPr/>
          <p:nvPr/>
        </p:nvSpPr>
        <p:spPr>
          <a:xfrm flipH="1">
            <a:off x="12432246" y="6134593"/>
            <a:ext cx="7451944" cy="2016802"/>
          </a:xfrm>
          <a:prstGeom prst="rect">
            <a:avLst/>
          </a:prstGeom>
          <a:solidFill>
            <a:schemeClr val="bg1"/>
          </a:solidFill>
          <a:ln>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3600" kern="1200" dirty="0">
              <a:solidFill>
                <a:srgbClr val="000000">
                  <a:lumMod val="75000"/>
                  <a:lumOff val="25000"/>
                </a:srgbClr>
              </a:solidFill>
              <a:latin typeface="Arial"/>
            </a:endParaRPr>
          </a:p>
        </p:txBody>
      </p:sp>
      <p:sp>
        <p:nvSpPr>
          <p:cNvPr id="132" name="TextBox 131"/>
          <p:cNvSpPr txBox="1"/>
          <p:nvPr/>
        </p:nvSpPr>
        <p:spPr>
          <a:xfrm flipH="1">
            <a:off x="12629141" y="6388939"/>
            <a:ext cx="5526354" cy="1508105"/>
          </a:xfrm>
          <a:prstGeom prst="rect">
            <a:avLst/>
          </a:prstGeom>
          <a:noFill/>
        </p:spPr>
        <p:txBody>
          <a:bodyPr wrap="square" lIns="0" tIns="0" rIns="0" bIns="0" rtlCol="0" anchor="ctr">
            <a:spAutoFit/>
          </a:bodyPr>
          <a:lstStyle/>
          <a:p>
            <a:pPr algn="r" defTabSz="1828800" hangingPunct="1"/>
            <a:r>
              <a:rPr lang="en-US" sz="3200" b="1" kern="1200" cap="all" dirty="0">
                <a:solidFill>
                  <a:srgbClr val="003366"/>
                </a:solidFill>
                <a:latin typeface="Arial" panose="020B0604020202020204" pitchFamily="34" charset="0"/>
                <a:cs typeface="Arial" panose="020B0604020202020204" pitchFamily="34" charset="0"/>
              </a:rPr>
              <a:t>Business Relationships</a:t>
            </a:r>
          </a:p>
          <a:p>
            <a:pPr algn="r" defTabSz="1828800" hangingPunct="1"/>
            <a:r>
              <a:rPr lang="en-US" sz="2200" kern="1200" dirty="0">
                <a:solidFill>
                  <a:srgbClr val="000000">
                    <a:lumMod val="75000"/>
                    <a:lumOff val="25000"/>
                  </a:srgbClr>
                </a:solidFill>
                <a:latin typeface="Arial" panose="020B0604020202020204" pitchFamily="34" charset="0"/>
                <a:cs typeface="Arial" panose="020B0604020202020204" pitchFamily="34" charset="0"/>
              </a:rPr>
              <a:t>Suppliers significantly impacted by the process may be unwilling to continue to supply</a:t>
            </a:r>
          </a:p>
        </p:txBody>
      </p:sp>
      <p:sp>
        <p:nvSpPr>
          <p:cNvPr id="136" name="Rounded Rectangle 135"/>
          <p:cNvSpPr/>
          <p:nvPr/>
        </p:nvSpPr>
        <p:spPr>
          <a:xfrm flipH="1">
            <a:off x="12432246" y="8740135"/>
            <a:ext cx="7451944" cy="2016802"/>
          </a:xfrm>
          <a:prstGeom prst="rect">
            <a:avLst/>
          </a:prstGeom>
          <a:solidFill>
            <a:schemeClr val="bg1"/>
          </a:solidFill>
          <a:ln>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hangingPunct="1"/>
            <a:endParaRPr lang="en-US" sz="3600" kern="1200" dirty="0">
              <a:solidFill>
                <a:srgbClr val="000000">
                  <a:lumMod val="75000"/>
                  <a:lumOff val="25000"/>
                </a:srgbClr>
              </a:solidFill>
              <a:latin typeface="Arial"/>
            </a:endParaRPr>
          </a:p>
        </p:txBody>
      </p:sp>
      <p:sp>
        <p:nvSpPr>
          <p:cNvPr id="139" name="TextBox 138"/>
          <p:cNvSpPr txBox="1"/>
          <p:nvPr/>
        </p:nvSpPr>
        <p:spPr>
          <a:xfrm flipH="1">
            <a:off x="12859972" y="8825210"/>
            <a:ext cx="5381808" cy="1846659"/>
          </a:xfrm>
          <a:prstGeom prst="rect">
            <a:avLst/>
          </a:prstGeom>
          <a:noFill/>
        </p:spPr>
        <p:txBody>
          <a:bodyPr wrap="square" lIns="0" tIns="0" rIns="0" bIns="0" rtlCol="0" anchor="ctr">
            <a:spAutoFit/>
          </a:bodyPr>
          <a:lstStyle/>
          <a:p>
            <a:pPr algn="r" defTabSz="1828800" hangingPunct="1"/>
            <a:r>
              <a:rPr lang="en-US" sz="3200" b="1" kern="1200" cap="all" dirty="0">
                <a:solidFill>
                  <a:srgbClr val="003366"/>
                </a:solidFill>
                <a:latin typeface="Arial" panose="020B0604020202020204" pitchFamily="34" charset="0"/>
                <a:cs typeface="Arial" panose="020B0604020202020204" pitchFamily="34" charset="0"/>
              </a:rPr>
              <a:t>PR</a:t>
            </a:r>
          </a:p>
          <a:p>
            <a:pPr algn="r" defTabSz="1828800" hangingPunct="1"/>
            <a:r>
              <a:rPr lang="en-US" sz="2200" kern="1200" dirty="0">
                <a:solidFill>
                  <a:srgbClr val="000000">
                    <a:lumMod val="75000"/>
                    <a:lumOff val="25000"/>
                  </a:srgbClr>
                </a:solidFill>
                <a:latin typeface="Arial" panose="020B0604020202020204" pitchFamily="34" charset="0"/>
                <a:cs typeface="Arial" panose="020B0604020202020204" pitchFamily="34" charset="0"/>
              </a:rPr>
              <a:t>There are PR consequences, however  Examinership is now see as an established business restructuring tool with many businesses trading successfully afterwards</a:t>
            </a:r>
          </a:p>
        </p:txBody>
      </p:sp>
      <p:sp>
        <p:nvSpPr>
          <p:cNvPr id="40" name="Freeform 115">
            <a:extLst>
              <a:ext uri="{FF2B5EF4-FFF2-40B4-BE49-F238E27FC236}">
                <a16:creationId xmlns:a16="http://schemas.microsoft.com/office/drawing/2014/main" id="{BF09BA0B-83EA-4D10-9557-2844A9FEBA86}"/>
              </a:ext>
            </a:extLst>
          </p:cNvPr>
          <p:cNvSpPr>
            <a:spLocks/>
          </p:cNvSpPr>
          <p:nvPr/>
        </p:nvSpPr>
        <p:spPr bwMode="auto">
          <a:xfrm>
            <a:off x="4821666" y="9519740"/>
            <a:ext cx="323440" cy="255622"/>
          </a:xfrm>
          <a:custGeom>
            <a:avLst/>
            <a:gdLst>
              <a:gd name="T0" fmla="*/ 0 w 97"/>
              <a:gd name="T1" fmla="*/ 43 h 77"/>
              <a:gd name="T2" fmla="*/ 61 w 97"/>
              <a:gd name="T3" fmla="*/ 77 h 77"/>
              <a:gd name="T4" fmla="*/ 64 w 97"/>
              <a:gd name="T5" fmla="*/ 75 h 77"/>
              <a:gd name="T6" fmla="*/ 63 w 97"/>
              <a:gd name="T7" fmla="*/ 72 h 77"/>
              <a:gd name="T8" fmla="*/ 60 w 97"/>
              <a:gd name="T9" fmla="*/ 63 h 77"/>
              <a:gd name="T10" fmla="*/ 78 w 97"/>
              <a:gd name="T11" fmla="*/ 53 h 77"/>
              <a:gd name="T12" fmla="*/ 97 w 97"/>
              <a:gd name="T13" fmla="*/ 30 h 77"/>
              <a:gd name="T14" fmla="*/ 71 w 97"/>
              <a:gd name="T15" fmla="*/ 0 h 77"/>
              <a:gd name="T16" fmla="*/ 0 w 97"/>
              <a:gd name="T17" fmla="*/ 4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77">
                <a:moveTo>
                  <a:pt x="0" y="43"/>
                </a:moveTo>
                <a:cubicBezTo>
                  <a:pt x="13" y="66"/>
                  <a:pt x="59" y="76"/>
                  <a:pt x="61" y="77"/>
                </a:cubicBezTo>
                <a:cubicBezTo>
                  <a:pt x="62" y="77"/>
                  <a:pt x="63" y="77"/>
                  <a:pt x="64" y="75"/>
                </a:cubicBezTo>
                <a:cubicBezTo>
                  <a:pt x="64" y="74"/>
                  <a:pt x="64" y="73"/>
                  <a:pt x="63" y="72"/>
                </a:cubicBezTo>
                <a:cubicBezTo>
                  <a:pt x="63" y="72"/>
                  <a:pt x="58" y="68"/>
                  <a:pt x="60" y="63"/>
                </a:cubicBezTo>
                <a:cubicBezTo>
                  <a:pt x="60" y="60"/>
                  <a:pt x="64" y="56"/>
                  <a:pt x="78" y="53"/>
                </a:cubicBezTo>
                <a:cubicBezTo>
                  <a:pt x="95" y="49"/>
                  <a:pt x="97" y="36"/>
                  <a:pt x="97" y="30"/>
                </a:cubicBezTo>
                <a:cubicBezTo>
                  <a:pt x="97" y="17"/>
                  <a:pt x="86" y="6"/>
                  <a:pt x="71" y="0"/>
                </a:cubicBezTo>
                <a:cubicBezTo>
                  <a:pt x="55" y="23"/>
                  <a:pt x="21" y="36"/>
                  <a:pt x="0" y="43"/>
                </a:cubicBezTo>
                <a:close/>
              </a:path>
            </a:pathLst>
          </a:custGeom>
          <a:solidFill>
            <a:srgbClr val="003478"/>
          </a:solidFill>
          <a:ln>
            <a:solidFill>
              <a:srgbClr val="003478"/>
            </a:solidFill>
          </a:ln>
          <a:extLst/>
        </p:spPr>
        <p:txBody>
          <a:bodyPr vert="horz" wrap="square" lIns="91440" tIns="45720" rIns="91440" bIns="45720" numCol="1" anchor="t" anchorCtr="0" compatLnSpc="1">
            <a:prstTxWarp prst="textNoShape">
              <a:avLst/>
            </a:prstTxWarp>
          </a:bodyPr>
          <a:lstStyle/>
          <a:p>
            <a:endParaRPr lang="en-IE"/>
          </a:p>
        </p:txBody>
      </p:sp>
      <p:sp>
        <p:nvSpPr>
          <p:cNvPr id="41" name="Freeform 116">
            <a:extLst>
              <a:ext uri="{FF2B5EF4-FFF2-40B4-BE49-F238E27FC236}">
                <a16:creationId xmlns:a16="http://schemas.microsoft.com/office/drawing/2014/main" id="{B4641607-0EE1-4A4E-BC7F-14967D176B3C}"/>
              </a:ext>
            </a:extLst>
          </p:cNvPr>
          <p:cNvSpPr>
            <a:spLocks noEditPoints="1"/>
          </p:cNvSpPr>
          <p:nvPr/>
        </p:nvSpPr>
        <p:spPr bwMode="auto">
          <a:xfrm>
            <a:off x="4581694" y="9248468"/>
            <a:ext cx="472118" cy="396475"/>
          </a:xfrm>
          <a:custGeom>
            <a:avLst/>
            <a:gdLst>
              <a:gd name="T0" fmla="*/ 29 w 142"/>
              <a:gd name="T1" fmla="*/ 87 h 119"/>
              <a:gd name="T2" fmla="*/ 48 w 142"/>
              <a:gd name="T3" fmla="*/ 97 h 119"/>
              <a:gd name="T4" fmla="*/ 45 w 142"/>
              <a:gd name="T5" fmla="*/ 103 h 119"/>
              <a:gd name="T6" fmla="*/ 43 w 142"/>
              <a:gd name="T7" fmla="*/ 114 h 119"/>
              <a:gd name="T8" fmla="*/ 54 w 142"/>
              <a:gd name="T9" fmla="*/ 119 h 119"/>
              <a:gd name="T10" fmla="*/ 142 w 142"/>
              <a:gd name="T11" fmla="*/ 53 h 119"/>
              <a:gd name="T12" fmla="*/ 129 w 142"/>
              <a:gd name="T13" fmla="*/ 22 h 119"/>
              <a:gd name="T14" fmla="*/ 71 w 142"/>
              <a:gd name="T15" fmla="*/ 0 h 119"/>
              <a:gd name="T16" fmla="*/ 0 w 142"/>
              <a:gd name="T17" fmla="*/ 52 h 119"/>
              <a:gd name="T18" fmla="*/ 29 w 142"/>
              <a:gd name="T19" fmla="*/ 87 h 119"/>
              <a:gd name="T20" fmla="*/ 71 w 142"/>
              <a:gd name="T21" fmla="*/ 12 h 119"/>
              <a:gd name="T22" fmla="*/ 120 w 142"/>
              <a:gd name="T23" fmla="*/ 30 h 119"/>
              <a:gd name="T24" fmla="*/ 130 w 142"/>
              <a:gd name="T25" fmla="*/ 52 h 119"/>
              <a:gd name="T26" fmla="*/ 58 w 142"/>
              <a:gd name="T27" fmla="*/ 106 h 119"/>
              <a:gd name="T28" fmla="*/ 60 w 142"/>
              <a:gd name="T29" fmla="*/ 94 h 119"/>
              <a:gd name="T30" fmla="*/ 32 w 142"/>
              <a:gd name="T31" fmla="*/ 76 h 119"/>
              <a:gd name="T32" fmla="*/ 11 w 142"/>
              <a:gd name="T33" fmla="*/ 52 h 119"/>
              <a:gd name="T34" fmla="*/ 71 w 142"/>
              <a:gd name="T35" fmla="*/ 1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19">
                <a:moveTo>
                  <a:pt x="29" y="87"/>
                </a:moveTo>
                <a:cubicBezTo>
                  <a:pt x="43" y="91"/>
                  <a:pt x="48" y="95"/>
                  <a:pt x="48" y="97"/>
                </a:cubicBezTo>
                <a:cubicBezTo>
                  <a:pt x="49" y="98"/>
                  <a:pt x="47" y="101"/>
                  <a:pt x="45" y="103"/>
                </a:cubicBezTo>
                <a:cubicBezTo>
                  <a:pt x="42" y="106"/>
                  <a:pt x="41" y="110"/>
                  <a:pt x="43" y="114"/>
                </a:cubicBezTo>
                <a:cubicBezTo>
                  <a:pt x="45" y="118"/>
                  <a:pt x="50" y="119"/>
                  <a:pt x="54" y="119"/>
                </a:cubicBezTo>
                <a:cubicBezTo>
                  <a:pt x="63" y="117"/>
                  <a:pt x="142" y="98"/>
                  <a:pt x="142" y="53"/>
                </a:cubicBezTo>
                <a:cubicBezTo>
                  <a:pt x="142" y="41"/>
                  <a:pt x="138" y="31"/>
                  <a:pt x="129" y="22"/>
                </a:cubicBezTo>
                <a:cubicBezTo>
                  <a:pt x="115" y="8"/>
                  <a:pt x="94" y="0"/>
                  <a:pt x="71" y="0"/>
                </a:cubicBezTo>
                <a:cubicBezTo>
                  <a:pt x="32" y="0"/>
                  <a:pt x="0" y="24"/>
                  <a:pt x="0" y="52"/>
                </a:cubicBezTo>
                <a:cubicBezTo>
                  <a:pt x="0" y="59"/>
                  <a:pt x="2" y="81"/>
                  <a:pt x="29" y="87"/>
                </a:cubicBezTo>
                <a:close/>
                <a:moveTo>
                  <a:pt x="71" y="12"/>
                </a:moveTo>
                <a:cubicBezTo>
                  <a:pt x="91" y="12"/>
                  <a:pt x="109" y="19"/>
                  <a:pt x="120" y="30"/>
                </a:cubicBezTo>
                <a:cubicBezTo>
                  <a:pt x="127" y="37"/>
                  <a:pt x="130" y="44"/>
                  <a:pt x="130" y="52"/>
                </a:cubicBezTo>
                <a:cubicBezTo>
                  <a:pt x="130" y="83"/>
                  <a:pt x="77" y="100"/>
                  <a:pt x="58" y="106"/>
                </a:cubicBezTo>
                <a:cubicBezTo>
                  <a:pt x="59" y="102"/>
                  <a:pt x="61" y="98"/>
                  <a:pt x="60" y="94"/>
                </a:cubicBezTo>
                <a:cubicBezTo>
                  <a:pt x="57" y="86"/>
                  <a:pt x="48" y="80"/>
                  <a:pt x="32" y="76"/>
                </a:cubicBezTo>
                <a:cubicBezTo>
                  <a:pt x="14" y="72"/>
                  <a:pt x="11" y="59"/>
                  <a:pt x="11" y="52"/>
                </a:cubicBezTo>
                <a:cubicBezTo>
                  <a:pt x="11" y="30"/>
                  <a:pt x="38" y="12"/>
                  <a:pt x="71" y="12"/>
                </a:cubicBezTo>
                <a:close/>
              </a:path>
            </a:pathLst>
          </a:custGeom>
          <a:solidFill>
            <a:srgbClr val="003478"/>
          </a:solidFill>
          <a:ln>
            <a:noFill/>
          </a:ln>
          <a:extLst/>
        </p:spPr>
        <p:txBody>
          <a:bodyPr vert="horz" wrap="square" lIns="91440" tIns="45720" rIns="91440" bIns="45720" numCol="1" anchor="t" anchorCtr="0" compatLnSpc="1">
            <a:prstTxWarp prst="textNoShape">
              <a:avLst/>
            </a:prstTxWarp>
          </a:bodyPr>
          <a:lstStyle/>
          <a:p>
            <a:endParaRPr lang="en-IE"/>
          </a:p>
        </p:txBody>
      </p:sp>
      <p:sp>
        <p:nvSpPr>
          <p:cNvPr id="42" name="Freeform 117">
            <a:extLst>
              <a:ext uri="{FF2B5EF4-FFF2-40B4-BE49-F238E27FC236}">
                <a16:creationId xmlns:a16="http://schemas.microsoft.com/office/drawing/2014/main" id="{6846E1B9-1524-47C1-928A-1B2EE1E049F0}"/>
              </a:ext>
            </a:extLst>
          </p:cNvPr>
          <p:cNvSpPr>
            <a:spLocks/>
          </p:cNvSpPr>
          <p:nvPr/>
        </p:nvSpPr>
        <p:spPr bwMode="auto">
          <a:xfrm>
            <a:off x="4399107" y="9874481"/>
            <a:ext cx="419950" cy="182587"/>
          </a:xfrm>
          <a:custGeom>
            <a:avLst/>
            <a:gdLst>
              <a:gd name="T0" fmla="*/ 126 w 126"/>
              <a:gd name="T1" fmla="*/ 47 h 55"/>
              <a:gd name="T2" fmla="*/ 63 w 126"/>
              <a:gd name="T3" fmla="*/ 0 h 55"/>
              <a:gd name="T4" fmla="*/ 0 w 126"/>
              <a:gd name="T5" fmla="*/ 47 h 55"/>
              <a:gd name="T6" fmla="*/ 0 w 126"/>
              <a:gd name="T7" fmla="*/ 55 h 55"/>
              <a:gd name="T8" fmla="*/ 126 w 126"/>
              <a:gd name="T9" fmla="*/ 55 h 55"/>
              <a:gd name="T10" fmla="*/ 126 w 126"/>
              <a:gd name="T11" fmla="*/ 47 h 55"/>
            </a:gdLst>
            <a:ahLst/>
            <a:cxnLst>
              <a:cxn ang="0">
                <a:pos x="T0" y="T1"/>
              </a:cxn>
              <a:cxn ang="0">
                <a:pos x="T2" y="T3"/>
              </a:cxn>
              <a:cxn ang="0">
                <a:pos x="T4" y="T5"/>
              </a:cxn>
              <a:cxn ang="0">
                <a:pos x="T6" y="T7"/>
              </a:cxn>
              <a:cxn ang="0">
                <a:pos x="T8" y="T9"/>
              </a:cxn>
              <a:cxn ang="0">
                <a:pos x="T10" y="T11"/>
              </a:cxn>
            </a:cxnLst>
            <a:rect l="0" t="0" r="r" b="b"/>
            <a:pathLst>
              <a:path w="126" h="55">
                <a:moveTo>
                  <a:pt x="126" y="47"/>
                </a:moveTo>
                <a:cubicBezTo>
                  <a:pt x="126" y="17"/>
                  <a:pt x="98" y="0"/>
                  <a:pt x="63" y="0"/>
                </a:cubicBezTo>
                <a:cubicBezTo>
                  <a:pt x="28" y="0"/>
                  <a:pt x="0" y="17"/>
                  <a:pt x="0" y="47"/>
                </a:cubicBezTo>
                <a:cubicBezTo>
                  <a:pt x="0" y="55"/>
                  <a:pt x="0" y="55"/>
                  <a:pt x="0" y="55"/>
                </a:cubicBezTo>
                <a:cubicBezTo>
                  <a:pt x="126" y="55"/>
                  <a:pt x="126" y="55"/>
                  <a:pt x="126" y="55"/>
                </a:cubicBezTo>
                <a:lnTo>
                  <a:pt x="126" y="47"/>
                </a:lnTo>
                <a:close/>
              </a:path>
            </a:pathLst>
          </a:custGeom>
          <a:noFill/>
          <a:ln w="9525">
            <a:solidFill>
              <a:srgbClr val="003478"/>
            </a:solidFill>
            <a:round/>
            <a:headEnd/>
            <a:tailEnd/>
          </a:ln>
          <a:extLst/>
        </p:spPr>
        <p:txBody>
          <a:bodyPr vert="horz" wrap="square" lIns="91440" tIns="45720" rIns="91440" bIns="45720" numCol="1" anchor="t" anchorCtr="0" compatLnSpc="1">
            <a:prstTxWarp prst="textNoShape">
              <a:avLst/>
            </a:prstTxWarp>
          </a:bodyPr>
          <a:lstStyle/>
          <a:p>
            <a:endParaRPr lang="en-IE"/>
          </a:p>
        </p:txBody>
      </p:sp>
      <p:sp>
        <p:nvSpPr>
          <p:cNvPr id="43" name="Oval 118">
            <a:extLst>
              <a:ext uri="{FF2B5EF4-FFF2-40B4-BE49-F238E27FC236}">
                <a16:creationId xmlns:a16="http://schemas.microsoft.com/office/drawing/2014/main" id="{ECE9B3B8-988C-4CDC-B254-8429E38429F6}"/>
              </a:ext>
            </a:extLst>
          </p:cNvPr>
          <p:cNvSpPr>
            <a:spLocks noChangeArrowheads="1"/>
          </p:cNvSpPr>
          <p:nvPr/>
        </p:nvSpPr>
        <p:spPr bwMode="auto">
          <a:xfrm>
            <a:off x="5077288" y="9715370"/>
            <a:ext cx="179978" cy="179980"/>
          </a:xfrm>
          <a:prstGeom prst="ellipse">
            <a:avLst/>
          </a:prstGeom>
          <a:solidFill>
            <a:srgbClr val="003478"/>
          </a:solidFill>
          <a:ln>
            <a:noFill/>
          </a:ln>
          <a:extLst/>
        </p:spPr>
        <p:txBody>
          <a:bodyPr vert="horz" wrap="square" lIns="91440" tIns="45720" rIns="91440" bIns="45720" numCol="1" anchor="t" anchorCtr="0" compatLnSpc="1">
            <a:prstTxWarp prst="textNoShape">
              <a:avLst/>
            </a:prstTxWarp>
          </a:bodyPr>
          <a:lstStyle/>
          <a:p>
            <a:endParaRPr lang="en-IE"/>
          </a:p>
        </p:txBody>
      </p:sp>
      <p:sp>
        <p:nvSpPr>
          <p:cNvPr id="44" name="Freeform 119">
            <a:extLst>
              <a:ext uri="{FF2B5EF4-FFF2-40B4-BE49-F238E27FC236}">
                <a16:creationId xmlns:a16="http://schemas.microsoft.com/office/drawing/2014/main" id="{21C6C583-F015-4BB0-8485-BD5717849E95}"/>
              </a:ext>
            </a:extLst>
          </p:cNvPr>
          <p:cNvSpPr>
            <a:spLocks/>
          </p:cNvSpPr>
          <p:nvPr/>
        </p:nvSpPr>
        <p:spPr bwMode="auto">
          <a:xfrm>
            <a:off x="5012079" y="9929258"/>
            <a:ext cx="313007" cy="127812"/>
          </a:xfrm>
          <a:custGeom>
            <a:avLst/>
            <a:gdLst>
              <a:gd name="T0" fmla="*/ 47 w 94"/>
              <a:gd name="T1" fmla="*/ 15 h 39"/>
              <a:gd name="T2" fmla="*/ 30 w 94"/>
              <a:gd name="T3" fmla="*/ 0 h 39"/>
              <a:gd name="T4" fmla="*/ 0 w 94"/>
              <a:gd name="T5" fmla="*/ 33 h 39"/>
              <a:gd name="T6" fmla="*/ 0 w 94"/>
              <a:gd name="T7" fmla="*/ 39 h 39"/>
              <a:gd name="T8" fmla="*/ 94 w 94"/>
              <a:gd name="T9" fmla="*/ 39 h 39"/>
              <a:gd name="T10" fmla="*/ 94 w 94"/>
              <a:gd name="T11" fmla="*/ 33 h 39"/>
              <a:gd name="T12" fmla="*/ 64 w 94"/>
              <a:gd name="T13" fmla="*/ 0 h 39"/>
              <a:gd name="T14" fmla="*/ 47 w 94"/>
              <a:gd name="T15" fmla="*/ 15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39">
                <a:moveTo>
                  <a:pt x="47" y="15"/>
                </a:moveTo>
                <a:cubicBezTo>
                  <a:pt x="30" y="0"/>
                  <a:pt x="30" y="0"/>
                  <a:pt x="30" y="0"/>
                </a:cubicBezTo>
                <a:cubicBezTo>
                  <a:pt x="12" y="5"/>
                  <a:pt x="0" y="16"/>
                  <a:pt x="0" y="33"/>
                </a:cubicBezTo>
                <a:cubicBezTo>
                  <a:pt x="0" y="39"/>
                  <a:pt x="0" y="39"/>
                  <a:pt x="0" y="39"/>
                </a:cubicBezTo>
                <a:cubicBezTo>
                  <a:pt x="94" y="39"/>
                  <a:pt x="94" y="39"/>
                  <a:pt x="94" y="39"/>
                </a:cubicBezTo>
                <a:cubicBezTo>
                  <a:pt x="94" y="33"/>
                  <a:pt x="94" y="33"/>
                  <a:pt x="94" y="33"/>
                </a:cubicBezTo>
                <a:cubicBezTo>
                  <a:pt x="94" y="16"/>
                  <a:pt x="82" y="5"/>
                  <a:pt x="64" y="0"/>
                </a:cubicBezTo>
                <a:lnTo>
                  <a:pt x="47" y="15"/>
                </a:lnTo>
                <a:close/>
              </a:path>
            </a:pathLst>
          </a:custGeom>
          <a:solidFill>
            <a:srgbClr val="003478"/>
          </a:solidFill>
          <a:ln>
            <a:noFill/>
          </a:ln>
          <a:extLst/>
        </p:spPr>
        <p:txBody>
          <a:bodyPr vert="horz" wrap="square" lIns="91440" tIns="45720" rIns="91440" bIns="45720" numCol="1" anchor="t" anchorCtr="0" compatLnSpc="1">
            <a:prstTxWarp prst="textNoShape">
              <a:avLst/>
            </a:prstTxWarp>
          </a:bodyPr>
          <a:lstStyle/>
          <a:p>
            <a:endParaRPr lang="en-IE"/>
          </a:p>
        </p:txBody>
      </p:sp>
      <p:sp>
        <p:nvSpPr>
          <p:cNvPr id="45" name="Rectangle 120">
            <a:extLst>
              <a:ext uri="{FF2B5EF4-FFF2-40B4-BE49-F238E27FC236}">
                <a16:creationId xmlns:a16="http://schemas.microsoft.com/office/drawing/2014/main" id="{AD00C958-DA3D-4BE4-B46C-4F786F0944BF}"/>
              </a:ext>
            </a:extLst>
          </p:cNvPr>
          <p:cNvSpPr>
            <a:spLocks noChangeArrowheads="1"/>
          </p:cNvSpPr>
          <p:nvPr/>
        </p:nvSpPr>
        <p:spPr bwMode="auto">
          <a:xfrm>
            <a:off x="4701680" y="9358020"/>
            <a:ext cx="242579" cy="33910"/>
          </a:xfrm>
          <a:prstGeom prst="rect">
            <a:avLst/>
          </a:prstGeom>
          <a:solidFill>
            <a:srgbClr val="003478"/>
          </a:solidFill>
          <a:ln>
            <a:noFill/>
          </a:ln>
          <a:extLst/>
        </p:spPr>
        <p:txBody>
          <a:bodyPr vert="horz" wrap="square" lIns="91440" tIns="45720" rIns="91440" bIns="45720" numCol="1" anchor="t" anchorCtr="0" compatLnSpc="1">
            <a:prstTxWarp prst="textNoShape">
              <a:avLst/>
            </a:prstTxWarp>
          </a:bodyPr>
          <a:lstStyle/>
          <a:p>
            <a:endParaRPr lang="en-IE"/>
          </a:p>
        </p:txBody>
      </p:sp>
      <p:sp>
        <p:nvSpPr>
          <p:cNvPr id="46" name="Rectangle 121">
            <a:extLst>
              <a:ext uri="{FF2B5EF4-FFF2-40B4-BE49-F238E27FC236}">
                <a16:creationId xmlns:a16="http://schemas.microsoft.com/office/drawing/2014/main" id="{FFD65959-010E-459F-B8FD-5F2648BDD554}"/>
              </a:ext>
            </a:extLst>
          </p:cNvPr>
          <p:cNvSpPr>
            <a:spLocks noChangeArrowheads="1"/>
          </p:cNvSpPr>
          <p:nvPr/>
        </p:nvSpPr>
        <p:spPr bwMode="auto">
          <a:xfrm>
            <a:off x="4701680" y="9438881"/>
            <a:ext cx="242579" cy="33910"/>
          </a:xfrm>
          <a:prstGeom prst="rect">
            <a:avLst/>
          </a:prstGeom>
          <a:solidFill>
            <a:srgbClr val="003478"/>
          </a:solidFill>
          <a:ln>
            <a:noFill/>
          </a:ln>
          <a:extLst/>
        </p:spPr>
        <p:txBody>
          <a:bodyPr vert="horz" wrap="square" lIns="91440" tIns="45720" rIns="91440" bIns="45720" numCol="1" anchor="t" anchorCtr="0" compatLnSpc="1">
            <a:prstTxWarp prst="textNoShape">
              <a:avLst/>
            </a:prstTxWarp>
          </a:bodyPr>
          <a:lstStyle/>
          <a:p>
            <a:endParaRPr lang="en-IE"/>
          </a:p>
        </p:txBody>
      </p:sp>
      <p:sp>
        <p:nvSpPr>
          <p:cNvPr id="47" name="Oval 122">
            <a:extLst>
              <a:ext uri="{FF2B5EF4-FFF2-40B4-BE49-F238E27FC236}">
                <a16:creationId xmlns:a16="http://schemas.microsoft.com/office/drawing/2014/main" id="{40E8FF97-A67D-4D67-A90D-C69988A9F093}"/>
              </a:ext>
            </a:extLst>
          </p:cNvPr>
          <p:cNvSpPr>
            <a:spLocks noChangeArrowheads="1"/>
          </p:cNvSpPr>
          <p:nvPr/>
        </p:nvSpPr>
        <p:spPr bwMode="auto">
          <a:xfrm>
            <a:off x="4485185" y="9597992"/>
            <a:ext cx="247796" cy="242581"/>
          </a:xfrm>
          <a:prstGeom prst="ellipse">
            <a:avLst/>
          </a:prstGeom>
          <a:noFill/>
          <a:ln>
            <a:solidFill>
              <a:srgbClr val="003478"/>
            </a:solidFill>
          </a:ln>
          <a:extLst/>
        </p:spPr>
        <p:txBody>
          <a:bodyPr vert="horz" wrap="square" lIns="91440" tIns="45720" rIns="91440" bIns="45720" numCol="1" anchor="t" anchorCtr="0" compatLnSpc="1">
            <a:prstTxWarp prst="textNoShape">
              <a:avLst/>
            </a:prstTxWarp>
          </a:bodyPr>
          <a:lstStyle/>
          <a:p>
            <a:endParaRPr lang="en-IE"/>
          </a:p>
        </p:txBody>
      </p:sp>
      <p:grpSp>
        <p:nvGrpSpPr>
          <p:cNvPr id="48" name="Gruppieren 1200">
            <a:extLst>
              <a:ext uri="{FF2B5EF4-FFF2-40B4-BE49-F238E27FC236}">
                <a16:creationId xmlns:a16="http://schemas.microsoft.com/office/drawing/2014/main" id="{11434084-C208-4EDE-8060-6C4D7AA18FC4}"/>
              </a:ext>
            </a:extLst>
          </p:cNvPr>
          <p:cNvGrpSpPr>
            <a:grpSpLocks noChangeAspect="1"/>
          </p:cNvGrpSpPr>
          <p:nvPr/>
        </p:nvGrpSpPr>
        <p:grpSpPr>
          <a:xfrm>
            <a:off x="18604630" y="6693654"/>
            <a:ext cx="956382" cy="818440"/>
            <a:chOff x="2101487" y="5783056"/>
            <a:chExt cx="330201" cy="282575"/>
          </a:xfrm>
          <a:solidFill>
            <a:srgbClr val="003478"/>
          </a:solidFill>
        </p:grpSpPr>
        <p:sp>
          <p:nvSpPr>
            <p:cNvPr id="49" name="Freeform 100">
              <a:extLst>
                <a:ext uri="{FF2B5EF4-FFF2-40B4-BE49-F238E27FC236}">
                  <a16:creationId xmlns:a16="http://schemas.microsoft.com/office/drawing/2014/main" id="{62BE0FCC-4F33-4647-A149-AC8D448737FB}"/>
                </a:ext>
              </a:extLst>
            </p:cNvPr>
            <p:cNvSpPr>
              <a:spLocks noEditPoints="1"/>
            </p:cNvSpPr>
            <p:nvPr/>
          </p:nvSpPr>
          <p:spPr bwMode="auto">
            <a:xfrm>
              <a:off x="2177687" y="5783056"/>
              <a:ext cx="123825" cy="142875"/>
            </a:xfrm>
            <a:custGeom>
              <a:avLst/>
              <a:gdLst>
                <a:gd name="T0" fmla="*/ 94 w 132"/>
                <a:gd name="T1" fmla="*/ 29 h 151"/>
                <a:gd name="T2" fmla="*/ 66 w 132"/>
                <a:gd name="T3" fmla="*/ 0 h 151"/>
                <a:gd name="T4" fmla="*/ 37 w 132"/>
                <a:gd name="T5" fmla="*/ 29 h 151"/>
                <a:gd name="T6" fmla="*/ 94 w 132"/>
                <a:gd name="T7" fmla="*/ 29 h 151"/>
                <a:gd name="T8" fmla="*/ 0 w 132"/>
                <a:gd name="T9" fmla="*/ 137 h 151"/>
                <a:gd name="T10" fmla="*/ 8 w 132"/>
                <a:gd name="T11" fmla="*/ 97 h 151"/>
                <a:gd name="T12" fmla="*/ 39 w 132"/>
                <a:gd name="T13" fmla="*/ 75 h 151"/>
                <a:gd name="T14" fmla="*/ 42 w 132"/>
                <a:gd name="T15" fmla="*/ 75 h 151"/>
                <a:gd name="T16" fmla="*/ 61 w 132"/>
                <a:gd name="T17" fmla="*/ 103 h 151"/>
                <a:gd name="T18" fmla="*/ 61 w 132"/>
                <a:gd name="T19" fmla="*/ 88 h 151"/>
                <a:gd name="T20" fmla="*/ 58 w 132"/>
                <a:gd name="T21" fmla="*/ 85 h 151"/>
                <a:gd name="T22" fmla="*/ 66 w 132"/>
                <a:gd name="T23" fmla="*/ 79 h 151"/>
                <a:gd name="T24" fmla="*/ 74 w 132"/>
                <a:gd name="T25" fmla="*/ 85 h 151"/>
                <a:gd name="T26" fmla="*/ 71 w 132"/>
                <a:gd name="T27" fmla="*/ 88 h 151"/>
                <a:gd name="T28" fmla="*/ 71 w 132"/>
                <a:gd name="T29" fmla="*/ 103 h 151"/>
                <a:gd name="T30" fmla="*/ 90 w 132"/>
                <a:gd name="T31" fmla="*/ 75 h 151"/>
                <a:gd name="T32" fmla="*/ 93 w 132"/>
                <a:gd name="T33" fmla="*/ 75 h 151"/>
                <a:gd name="T34" fmla="*/ 124 w 132"/>
                <a:gd name="T35" fmla="*/ 97 h 151"/>
                <a:gd name="T36" fmla="*/ 132 w 132"/>
                <a:gd name="T37" fmla="*/ 137 h 151"/>
                <a:gd name="T38" fmla="*/ 0 w 132"/>
                <a:gd name="T39"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 h="151">
                  <a:moveTo>
                    <a:pt x="94" y="29"/>
                  </a:moveTo>
                  <a:cubicBezTo>
                    <a:pt x="94" y="13"/>
                    <a:pt x="84" y="0"/>
                    <a:pt x="66" y="0"/>
                  </a:cubicBezTo>
                  <a:cubicBezTo>
                    <a:pt x="47" y="0"/>
                    <a:pt x="38" y="13"/>
                    <a:pt x="37" y="29"/>
                  </a:cubicBezTo>
                  <a:cubicBezTo>
                    <a:pt x="37" y="90"/>
                    <a:pt x="95" y="89"/>
                    <a:pt x="94" y="29"/>
                  </a:cubicBezTo>
                  <a:close/>
                  <a:moveTo>
                    <a:pt x="0" y="137"/>
                  </a:moveTo>
                  <a:cubicBezTo>
                    <a:pt x="1" y="123"/>
                    <a:pt x="2" y="108"/>
                    <a:pt x="8" y="97"/>
                  </a:cubicBezTo>
                  <a:cubicBezTo>
                    <a:pt x="14" y="85"/>
                    <a:pt x="26" y="75"/>
                    <a:pt x="39" y="75"/>
                  </a:cubicBezTo>
                  <a:cubicBezTo>
                    <a:pt x="42" y="75"/>
                    <a:pt x="42" y="75"/>
                    <a:pt x="42" y="75"/>
                  </a:cubicBezTo>
                  <a:cubicBezTo>
                    <a:pt x="61" y="103"/>
                    <a:pt x="61" y="103"/>
                    <a:pt x="61" y="103"/>
                  </a:cubicBezTo>
                  <a:cubicBezTo>
                    <a:pt x="61" y="88"/>
                    <a:pt x="61" y="88"/>
                    <a:pt x="61" y="88"/>
                  </a:cubicBezTo>
                  <a:cubicBezTo>
                    <a:pt x="58" y="85"/>
                    <a:pt x="58" y="85"/>
                    <a:pt x="58" y="85"/>
                  </a:cubicBezTo>
                  <a:cubicBezTo>
                    <a:pt x="66" y="79"/>
                    <a:pt x="66" y="79"/>
                    <a:pt x="66" y="79"/>
                  </a:cubicBezTo>
                  <a:cubicBezTo>
                    <a:pt x="74" y="85"/>
                    <a:pt x="74" y="85"/>
                    <a:pt x="74" y="85"/>
                  </a:cubicBezTo>
                  <a:cubicBezTo>
                    <a:pt x="71" y="88"/>
                    <a:pt x="71" y="88"/>
                    <a:pt x="71" y="88"/>
                  </a:cubicBezTo>
                  <a:cubicBezTo>
                    <a:pt x="71" y="103"/>
                    <a:pt x="71" y="103"/>
                    <a:pt x="71" y="103"/>
                  </a:cubicBezTo>
                  <a:cubicBezTo>
                    <a:pt x="90" y="75"/>
                    <a:pt x="90" y="75"/>
                    <a:pt x="90" y="75"/>
                  </a:cubicBezTo>
                  <a:cubicBezTo>
                    <a:pt x="93" y="75"/>
                    <a:pt x="93" y="75"/>
                    <a:pt x="93" y="75"/>
                  </a:cubicBezTo>
                  <a:cubicBezTo>
                    <a:pt x="106" y="75"/>
                    <a:pt x="118" y="85"/>
                    <a:pt x="124" y="97"/>
                  </a:cubicBezTo>
                  <a:cubicBezTo>
                    <a:pt x="130" y="108"/>
                    <a:pt x="131" y="123"/>
                    <a:pt x="132" y="137"/>
                  </a:cubicBezTo>
                  <a:cubicBezTo>
                    <a:pt x="88" y="151"/>
                    <a:pt x="44" y="151"/>
                    <a:pt x="0" y="137"/>
                  </a:cubicBezTo>
                  <a:close/>
                </a:path>
              </a:pathLst>
            </a:custGeom>
            <a:noFill/>
            <a:ln>
              <a:solidFill>
                <a:srgbClr val="00336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01">
              <a:extLst>
                <a:ext uri="{FF2B5EF4-FFF2-40B4-BE49-F238E27FC236}">
                  <a16:creationId xmlns:a16="http://schemas.microsoft.com/office/drawing/2014/main" id="{15EAC976-B2EF-49E9-899B-189A3E9C5615}"/>
                </a:ext>
              </a:extLst>
            </p:cNvPr>
            <p:cNvSpPr>
              <a:spLocks/>
            </p:cNvSpPr>
            <p:nvPr/>
          </p:nvSpPr>
          <p:spPr bwMode="auto">
            <a:xfrm>
              <a:off x="2280875" y="5783056"/>
              <a:ext cx="150813" cy="173038"/>
            </a:xfrm>
            <a:custGeom>
              <a:avLst/>
              <a:gdLst>
                <a:gd name="T0" fmla="*/ 0 w 159"/>
                <a:gd name="T1" fmla="*/ 0 h 182"/>
                <a:gd name="T2" fmla="*/ 130 w 159"/>
                <a:gd name="T3" fmla="*/ 129 h 182"/>
                <a:gd name="T4" fmla="*/ 159 w 159"/>
                <a:gd name="T5" fmla="*/ 129 h 182"/>
                <a:gd name="T6" fmla="*/ 115 w 159"/>
                <a:gd name="T7" fmla="*/ 182 h 182"/>
                <a:gd name="T8" fmla="*/ 71 w 159"/>
                <a:gd name="T9" fmla="*/ 129 h 182"/>
                <a:gd name="T10" fmla="*/ 100 w 159"/>
                <a:gd name="T11" fmla="*/ 129 h 182"/>
                <a:gd name="T12" fmla="*/ 0 w 159"/>
                <a:gd name="T13" fmla="*/ 30 h 182"/>
                <a:gd name="T14" fmla="*/ 0 w 159"/>
                <a:gd name="T15" fmla="*/ 0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82">
                  <a:moveTo>
                    <a:pt x="0" y="0"/>
                  </a:moveTo>
                  <a:cubicBezTo>
                    <a:pt x="72" y="0"/>
                    <a:pt x="130" y="58"/>
                    <a:pt x="130" y="129"/>
                  </a:cubicBezTo>
                  <a:cubicBezTo>
                    <a:pt x="159" y="129"/>
                    <a:pt x="159" y="129"/>
                    <a:pt x="159" y="129"/>
                  </a:cubicBezTo>
                  <a:cubicBezTo>
                    <a:pt x="115" y="182"/>
                    <a:pt x="115" y="182"/>
                    <a:pt x="115" y="182"/>
                  </a:cubicBezTo>
                  <a:cubicBezTo>
                    <a:pt x="71" y="129"/>
                    <a:pt x="71" y="129"/>
                    <a:pt x="71" y="129"/>
                  </a:cubicBezTo>
                  <a:cubicBezTo>
                    <a:pt x="100" y="129"/>
                    <a:pt x="100" y="129"/>
                    <a:pt x="100" y="129"/>
                  </a:cubicBezTo>
                  <a:cubicBezTo>
                    <a:pt x="99" y="74"/>
                    <a:pt x="55" y="30"/>
                    <a:pt x="0" y="30"/>
                  </a:cubicBezTo>
                  <a:cubicBezTo>
                    <a:pt x="0" y="0"/>
                    <a:pt x="0" y="0"/>
                    <a:pt x="0" y="0"/>
                  </a:cubicBezTo>
                  <a:close/>
                </a:path>
              </a:pathLst>
            </a:custGeom>
            <a:grpFill/>
            <a:ln>
              <a:solidFill>
                <a:srgbClr val="00336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102">
              <a:extLst>
                <a:ext uri="{FF2B5EF4-FFF2-40B4-BE49-F238E27FC236}">
                  <a16:creationId xmlns:a16="http://schemas.microsoft.com/office/drawing/2014/main" id="{DBB39B64-5111-475A-B004-2EE5199423F1}"/>
                </a:ext>
              </a:extLst>
            </p:cNvPr>
            <p:cNvSpPr>
              <a:spLocks/>
            </p:cNvSpPr>
            <p:nvPr/>
          </p:nvSpPr>
          <p:spPr bwMode="auto">
            <a:xfrm>
              <a:off x="2101487" y="5891006"/>
              <a:ext cx="149225" cy="171450"/>
            </a:xfrm>
            <a:custGeom>
              <a:avLst/>
              <a:gdLst>
                <a:gd name="T0" fmla="*/ 158 w 158"/>
                <a:gd name="T1" fmla="*/ 181 h 181"/>
                <a:gd name="T2" fmla="*/ 28 w 158"/>
                <a:gd name="T3" fmla="*/ 52 h 181"/>
                <a:gd name="T4" fmla="*/ 0 w 158"/>
                <a:gd name="T5" fmla="*/ 52 h 181"/>
                <a:gd name="T6" fmla="*/ 44 w 158"/>
                <a:gd name="T7" fmla="*/ 0 h 181"/>
                <a:gd name="T8" fmla="*/ 87 w 158"/>
                <a:gd name="T9" fmla="*/ 52 h 181"/>
                <a:gd name="T10" fmla="*/ 59 w 158"/>
                <a:gd name="T11" fmla="*/ 52 h 181"/>
                <a:gd name="T12" fmla="*/ 158 w 158"/>
                <a:gd name="T13" fmla="*/ 151 h 181"/>
                <a:gd name="T14" fmla="*/ 158 w 158"/>
                <a:gd name="T15" fmla="*/ 181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81">
                  <a:moveTo>
                    <a:pt x="158" y="181"/>
                  </a:moveTo>
                  <a:cubicBezTo>
                    <a:pt x="87" y="181"/>
                    <a:pt x="29" y="124"/>
                    <a:pt x="28" y="52"/>
                  </a:cubicBezTo>
                  <a:cubicBezTo>
                    <a:pt x="0" y="52"/>
                    <a:pt x="0" y="52"/>
                    <a:pt x="0" y="52"/>
                  </a:cubicBezTo>
                  <a:cubicBezTo>
                    <a:pt x="44" y="0"/>
                    <a:pt x="44" y="0"/>
                    <a:pt x="44" y="0"/>
                  </a:cubicBezTo>
                  <a:cubicBezTo>
                    <a:pt x="87" y="52"/>
                    <a:pt x="87" y="52"/>
                    <a:pt x="87" y="52"/>
                  </a:cubicBezTo>
                  <a:cubicBezTo>
                    <a:pt x="59" y="52"/>
                    <a:pt x="59" y="52"/>
                    <a:pt x="59" y="52"/>
                  </a:cubicBezTo>
                  <a:cubicBezTo>
                    <a:pt x="59" y="107"/>
                    <a:pt x="104" y="151"/>
                    <a:pt x="158" y="151"/>
                  </a:cubicBezTo>
                  <a:cubicBezTo>
                    <a:pt x="158" y="181"/>
                    <a:pt x="158" y="181"/>
                    <a:pt x="158" y="181"/>
                  </a:cubicBezTo>
                  <a:close/>
                </a:path>
              </a:pathLst>
            </a:custGeom>
            <a:grpFill/>
            <a:ln>
              <a:solidFill>
                <a:srgbClr val="00336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103">
              <a:extLst>
                <a:ext uri="{FF2B5EF4-FFF2-40B4-BE49-F238E27FC236}">
                  <a16:creationId xmlns:a16="http://schemas.microsoft.com/office/drawing/2014/main" id="{D7895881-2FC5-44AF-ADA0-FFA8C970DA66}"/>
                </a:ext>
              </a:extLst>
            </p:cNvPr>
            <p:cNvSpPr>
              <a:spLocks noEditPoints="1"/>
            </p:cNvSpPr>
            <p:nvPr/>
          </p:nvSpPr>
          <p:spPr bwMode="auto">
            <a:xfrm>
              <a:off x="2265000" y="5924343"/>
              <a:ext cx="125413" cy="141288"/>
            </a:xfrm>
            <a:custGeom>
              <a:avLst/>
              <a:gdLst>
                <a:gd name="T0" fmla="*/ 94 w 132"/>
                <a:gd name="T1" fmla="*/ 29 h 151"/>
                <a:gd name="T2" fmla="*/ 66 w 132"/>
                <a:gd name="T3" fmla="*/ 0 h 151"/>
                <a:gd name="T4" fmla="*/ 37 w 132"/>
                <a:gd name="T5" fmla="*/ 29 h 151"/>
                <a:gd name="T6" fmla="*/ 94 w 132"/>
                <a:gd name="T7" fmla="*/ 29 h 151"/>
                <a:gd name="T8" fmla="*/ 0 w 132"/>
                <a:gd name="T9" fmla="*/ 137 h 151"/>
                <a:gd name="T10" fmla="*/ 8 w 132"/>
                <a:gd name="T11" fmla="*/ 97 h 151"/>
                <a:gd name="T12" fmla="*/ 39 w 132"/>
                <a:gd name="T13" fmla="*/ 75 h 151"/>
                <a:gd name="T14" fmla="*/ 42 w 132"/>
                <a:gd name="T15" fmla="*/ 75 h 151"/>
                <a:gd name="T16" fmla="*/ 61 w 132"/>
                <a:gd name="T17" fmla="*/ 103 h 151"/>
                <a:gd name="T18" fmla="*/ 61 w 132"/>
                <a:gd name="T19" fmla="*/ 89 h 151"/>
                <a:gd name="T20" fmla="*/ 58 w 132"/>
                <a:gd name="T21" fmla="*/ 85 h 151"/>
                <a:gd name="T22" fmla="*/ 66 w 132"/>
                <a:gd name="T23" fmla="*/ 79 h 151"/>
                <a:gd name="T24" fmla="*/ 74 w 132"/>
                <a:gd name="T25" fmla="*/ 85 h 151"/>
                <a:gd name="T26" fmla="*/ 71 w 132"/>
                <a:gd name="T27" fmla="*/ 89 h 151"/>
                <a:gd name="T28" fmla="*/ 71 w 132"/>
                <a:gd name="T29" fmla="*/ 103 h 151"/>
                <a:gd name="T30" fmla="*/ 90 w 132"/>
                <a:gd name="T31" fmla="*/ 75 h 151"/>
                <a:gd name="T32" fmla="*/ 93 w 132"/>
                <a:gd name="T33" fmla="*/ 75 h 151"/>
                <a:gd name="T34" fmla="*/ 124 w 132"/>
                <a:gd name="T35" fmla="*/ 97 h 151"/>
                <a:gd name="T36" fmla="*/ 132 w 132"/>
                <a:gd name="T37" fmla="*/ 137 h 151"/>
                <a:gd name="T38" fmla="*/ 0 w 132"/>
                <a:gd name="T39"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 h="151">
                  <a:moveTo>
                    <a:pt x="94" y="29"/>
                  </a:moveTo>
                  <a:cubicBezTo>
                    <a:pt x="94" y="13"/>
                    <a:pt x="83" y="0"/>
                    <a:pt x="66" y="0"/>
                  </a:cubicBezTo>
                  <a:cubicBezTo>
                    <a:pt x="47" y="0"/>
                    <a:pt x="38" y="13"/>
                    <a:pt x="37" y="29"/>
                  </a:cubicBezTo>
                  <a:cubicBezTo>
                    <a:pt x="37" y="90"/>
                    <a:pt x="95" y="89"/>
                    <a:pt x="94" y="29"/>
                  </a:cubicBezTo>
                  <a:close/>
                  <a:moveTo>
                    <a:pt x="0" y="137"/>
                  </a:moveTo>
                  <a:cubicBezTo>
                    <a:pt x="0" y="123"/>
                    <a:pt x="2" y="108"/>
                    <a:pt x="8" y="97"/>
                  </a:cubicBezTo>
                  <a:cubicBezTo>
                    <a:pt x="14" y="85"/>
                    <a:pt x="25" y="75"/>
                    <a:pt x="39" y="75"/>
                  </a:cubicBezTo>
                  <a:cubicBezTo>
                    <a:pt x="42" y="75"/>
                    <a:pt x="42" y="75"/>
                    <a:pt x="42" y="75"/>
                  </a:cubicBezTo>
                  <a:cubicBezTo>
                    <a:pt x="61" y="103"/>
                    <a:pt x="61" y="103"/>
                    <a:pt x="61" y="103"/>
                  </a:cubicBezTo>
                  <a:cubicBezTo>
                    <a:pt x="61" y="89"/>
                    <a:pt x="61" y="89"/>
                    <a:pt x="61" y="89"/>
                  </a:cubicBezTo>
                  <a:cubicBezTo>
                    <a:pt x="58" y="85"/>
                    <a:pt x="58" y="85"/>
                    <a:pt x="58" y="85"/>
                  </a:cubicBezTo>
                  <a:cubicBezTo>
                    <a:pt x="66" y="79"/>
                    <a:pt x="66" y="79"/>
                    <a:pt x="66" y="79"/>
                  </a:cubicBezTo>
                  <a:cubicBezTo>
                    <a:pt x="74" y="85"/>
                    <a:pt x="74" y="85"/>
                    <a:pt x="74" y="85"/>
                  </a:cubicBezTo>
                  <a:cubicBezTo>
                    <a:pt x="71" y="89"/>
                    <a:pt x="71" y="89"/>
                    <a:pt x="71" y="89"/>
                  </a:cubicBezTo>
                  <a:cubicBezTo>
                    <a:pt x="71" y="103"/>
                    <a:pt x="71" y="103"/>
                    <a:pt x="71" y="103"/>
                  </a:cubicBezTo>
                  <a:cubicBezTo>
                    <a:pt x="90" y="75"/>
                    <a:pt x="90" y="75"/>
                    <a:pt x="90" y="75"/>
                  </a:cubicBezTo>
                  <a:cubicBezTo>
                    <a:pt x="93" y="75"/>
                    <a:pt x="93" y="75"/>
                    <a:pt x="93" y="75"/>
                  </a:cubicBezTo>
                  <a:cubicBezTo>
                    <a:pt x="106" y="75"/>
                    <a:pt x="118" y="85"/>
                    <a:pt x="124" y="97"/>
                  </a:cubicBezTo>
                  <a:cubicBezTo>
                    <a:pt x="130" y="108"/>
                    <a:pt x="131" y="123"/>
                    <a:pt x="132" y="137"/>
                  </a:cubicBezTo>
                  <a:cubicBezTo>
                    <a:pt x="88" y="151"/>
                    <a:pt x="44" y="151"/>
                    <a:pt x="0" y="137"/>
                  </a:cubicBezTo>
                  <a:close/>
                </a:path>
              </a:pathLst>
            </a:custGeom>
            <a:noFill/>
            <a:ln>
              <a:solidFill>
                <a:srgbClr val="003366"/>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53" name="Freeform 51">
            <a:extLst>
              <a:ext uri="{FF2B5EF4-FFF2-40B4-BE49-F238E27FC236}">
                <a16:creationId xmlns:a16="http://schemas.microsoft.com/office/drawing/2014/main" id="{5CD56613-7E1F-4091-99EE-2F09F1BF6F5A}"/>
              </a:ext>
            </a:extLst>
          </p:cNvPr>
          <p:cNvSpPr>
            <a:spLocks noChangeAspect="1" noEditPoints="1"/>
          </p:cNvSpPr>
          <p:nvPr/>
        </p:nvSpPr>
        <p:spPr bwMode="auto">
          <a:xfrm>
            <a:off x="18471725" y="9333473"/>
            <a:ext cx="1239660" cy="1049752"/>
          </a:xfrm>
          <a:custGeom>
            <a:avLst/>
            <a:gdLst>
              <a:gd name="T0" fmla="*/ 67 w 386"/>
              <a:gd name="T1" fmla="*/ 56 h 327"/>
              <a:gd name="T2" fmla="*/ 56 w 386"/>
              <a:gd name="T3" fmla="*/ 242 h 327"/>
              <a:gd name="T4" fmla="*/ 283 w 386"/>
              <a:gd name="T5" fmla="*/ 253 h 327"/>
              <a:gd name="T6" fmla="*/ 279 w 386"/>
              <a:gd name="T7" fmla="*/ 234 h 327"/>
              <a:gd name="T8" fmla="*/ 75 w 386"/>
              <a:gd name="T9" fmla="*/ 232 h 327"/>
              <a:gd name="T10" fmla="*/ 77 w 386"/>
              <a:gd name="T11" fmla="*/ 75 h 327"/>
              <a:gd name="T12" fmla="*/ 318 w 386"/>
              <a:gd name="T13" fmla="*/ 77 h 327"/>
              <a:gd name="T14" fmla="*/ 322 w 386"/>
              <a:gd name="T15" fmla="*/ 215 h 327"/>
              <a:gd name="T16" fmla="*/ 337 w 386"/>
              <a:gd name="T17" fmla="*/ 214 h 327"/>
              <a:gd name="T18" fmla="*/ 326 w 386"/>
              <a:gd name="T19" fmla="*/ 56 h 327"/>
              <a:gd name="T20" fmla="*/ 355 w 386"/>
              <a:gd name="T21" fmla="*/ 185 h 327"/>
              <a:gd name="T22" fmla="*/ 343 w 386"/>
              <a:gd name="T23" fmla="*/ 147 h 327"/>
              <a:gd name="T24" fmla="*/ 375 w 386"/>
              <a:gd name="T25" fmla="*/ 179 h 327"/>
              <a:gd name="T26" fmla="*/ 384 w 386"/>
              <a:gd name="T27" fmla="*/ 210 h 327"/>
              <a:gd name="T28" fmla="*/ 381 w 386"/>
              <a:gd name="T29" fmla="*/ 234 h 327"/>
              <a:gd name="T30" fmla="*/ 360 w 386"/>
              <a:gd name="T31" fmla="*/ 302 h 327"/>
              <a:gd name="T32" fmla="*/ 358 w 386"/>
              <a:gd name="T33" fmla="*/ 327 h 327"/>
              <a:gd name="T34" fmla="*/ 303 w 386"/>
              <a:gd name="T35" fmla="*/ 323 h 327"/>
              <a:gd name="T36" fmla="*/ 287 w 386"/>
              <a:gd name="T37" fmla="*/ 248 h 327"/>
              <a:gd name="T38" fmla="*/ 283 w 386"/>
              <a:gd name="T39" fmla="*/ 199 h 327"/>
              <a:gd name="T40" fmla="*/ 310 w 386"/>
              <a:gd name="T41" fmla="*/ 194 h 327"/>
              <a:gd name="T42" fmla="*/ 321 w 386"/>
              <a:gd name="T43" fmla="*/ 222 h 327"/>
              <a:gd name="T44" fmla="*/ 350 w 386"/>
              <a:gd name="T45" fmla="*/ 206 h 327"/>
              <a:gd name="T46" fmla="*/ 355 w 386"/>
              <a:gd name="T47" fmla="*/ 187 h 327"/>
              <a:gd name="T48" fmla="*/ 181 w 386"/>
              <a:gd name="T49" fmla="*/ 148 h 327"/>
              <a:gd name="T50" fmla="*/ 185 w 386"/>
              <a:gd name="T51" fmla="*/ 134 h 327"/>
              <a:gd name="T52" fmla="*/ 156 w 386"/>
              <a:gd name="T53" fmla="*/ 98 h 327"/>
              <a:gd name="T54" fmla="*/ 128 w 386"/>
              <a:gd name="T55" fmla="*/ 134 h 327"/>
              <a:gd name="T56" fmla="*/ 132 w 386"/>
              <a:gd name="T57" fmla="*/ 148 h 327"/>
              <a:gd name="T58" fmla="*/ 150 w 386"/>
              <a:gd name="T59" fmla="*/ 173 h 327"/>
              <a:gd name="T60" fmla="*/ 173 w 386"/>
              <a:gd name="T61" fmla="*/ 163 h 327"/>
              <a:gd name="T62" fmla="*/ 97 w 386"/>
              <a:gd name="T63" fmla="*/ 207 h 327"/>
              <a:gd name="T64" fmla="*/ 148 w 386"/>
              <a:gd name="T65" fmla="*/ 178 h 327"/>
              <a:gd name="T66" fmla="*/ 175 w 386"/>
              <a:gd name="T67" fmla="*/ 170 h 327"/>
              <a:gd name="T68" fmla="*/ 206 w 386"/>
              <a:gd name="T69" fmla="*/ 150 h 327"/>
              <a:gd name="T70" fmla="*/ 251 w 386"/>
              <a:gd name="T71" fmla="*/ 162 h 327"/>
              <a:gd name="T72" fmla="*/ 206 w 386"/>
              <a:gd name="T73" fmla="*/ 150 h 327"/>
              <a:gd name="T74" fmla="*/ 289 w 386"/>
              <a:gd name="T75" fmla="*/ 130 h 327"/>
              <a:gd name="T76" fmla="*/ 206 w 386"/>
              <a:gd name="T77" fmla="*/ 141 h 327"/>
              <a:gd name="T78" fmla="*/ 206 w 386"/>
              <a:gd name="T79" fmla="*/ 109 h 327"/>
              <a:gd name="T80" fmla="*/ 289 w 386"/>
              <a:gd name="T81" fmla="*/ 120 h 327"/>
              <a:gd name="T82" fmla="*/ 206 w 386"/>
              <a:gd name="T83" fmla="*/ 109 h 327"/>
              <a:gd name="T84" fmla="*/ 0 w 386"/>
              <a:gd name="T85" fmla="*/ 62 h 327"/>
              <a:gd name="T86" fmla="*/ 62 w 386"/>
              <a:gd name="T87" fmla="*/ 17 h 327"/>
              <a:gd name="T88" fmla="*/ 45 w 386"/>
              <a:gd name="T89" fmla="*/ 65 h 327"/>
              <a:gd name="T90" fmla="*/ 63 w 386"/>
              <a:gd name="T91" fmla="*/ 28 h 327"/>
              <a:gd name="T92" fmla="*/ 45 w 386"/>
              <a:gd name="T93" fmla="*/ 6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6" h="327">
                <a:moveTo>
                  <a:pt x="326" y="56"/>
                </a:moveTo>
                <a:cubicBezTo>
                  <a:pt x="67" y="56"/>
                  <a:pt x="67" y="56"/>
                  <a:pt x="67" y="56"/>
                </a:cubicBezTo>
                <a:cubicBezTo>
                  <a:pt x="61" y="56"/>
                  <a:pt x="56" y="61"/>
                  <a:pt x="56" y="67"/>
                </a:cubicBezTo>
                <a:cubicBezTo>
                  <a:pt x="56" y="242"/>
                  <a:pt x="56" y="242"/>
                  <a:pt x="56" y="242"/>
                </a:cubicBezTo>
                <a:cubicBezTo>
                  <a:pt x="56" y="248"/>
                  <a:pt x="61" y="253"/>
                  <a:pt x="67" y="253"/>
                </a:cubicBezTo>
                <a:cubicBezTo>
                  <a:pt x="283" y="253"/>
                  <a:pt x="283" y="253"/>
                  <a:pt x="283" y="253"/>
                </a:cubicBezTo>
                <a:cubicBezTo>
                  <a:pt x="282" y="250"/>
                  <a:pt x="282" y="250"/>
                  <a:pt x="282" y="250"/>
                </a:cubicBezTo>
                <a:cubicBezTo>
                  <a:pt x="280" y="245"/>
                  <a:pt x="279" y="240"/>
                  <a:pt x="279" y="234"/>
                </a:cubicBezTo>
                <a:cubicBezTo>
                  <a:pt x="77" y="234"/>
                  <a:pt x="77" y="234"/>
                  <a:pt x="77" y="234"/>
                </a:cubicBezTo>
                <a:cubicBezTo>
                  <a:pt x="76" y="234"/>
                  <a:pt x="75" y="233"/>
                  <a:pt x="75" y="232"/>
                </a:cubicBezTo>
                <a:cubicBezTo>
                  <a:pt x="75" y="77"/>
                  <a:pt x="75" y="77"/>
                  <a:pt x="75" y="77"/>
                </a:cubicBezTo>
                <a:cubicBezTo>
                  <a:pt x="75" y="76"/>
                  <a:pt x="76" y="75"/>
                  <a:pt x="77" y="75"/>
                </a:cubicBezTo>
                <a:cubicBezTo>
                  <a:pt x="316" y="75"/>
                  <a:pt x="316" y="75"/>
                  <a:pt x="316" y="75"/>
                </a:cubicBezTo>
                <a:cubicBezTo>
                  <a:pt x="317" y="75"/>
                  <a:pt x="318" y="76"/>
                  <a:pt x="318" y="77"/>
                </a:cubicBezTo>
                <a:cubicBezTo>
                  <a:pt x="318" y="202"/>
                  <a:pt x="318" y="202"/>
                  <a:pt x="318" y="202"/>
                </a:cubicBezTo>
                <a:cubicBezTo>
                  <a:pt x="319" y="207"/>
                  <a:pt x="321" y="211"/>
                  <a:pt x="322" y="215"/>
                </a:cubicBezTo>
                <a:cubicBezTo>
                  <a:pt x="322" y="215"/>
                  <a:pt x="322" y="216"/>
                  <a:pt x="323" y="216"/>
                </a:cubicBezTo>
                <a:cubicBezTo>
                  <a:pt x="326" y="216"/>
                  <a:pt x="334" y="216"/>
                  <a:pt x="337" y="214"/>
                </a:cubicBezTo>
                <a:cubicBezTo>
                  <a:pt x="337" y="165"/>
                  <a:pt x="337" y="116"/>
                  <a:pt x="337" y="67"/>
                </a:cubicBezTo>
                <a:cubicBezTo>
                  <a:pt x="337" y="61"/>
                  <a:pt x="332" y="56"/>
                  <a:pt x="326" y="56"/>
                </a:cubicBezTo>
                <a:close/>
                <a:moveTo>
                  <a:pt x="355" y="187"/>
                </a:moveTo>
                <a:cubicBezTo>
                  <a:pt x="356" y="186"/>
                  <a:pt x="356" y="186"/>
                  <a:pt x="355" y="185"/>
                </a:cubicBezTo>
                <a:cubicBezTo>
                  <a:pt x="352" y="184"/>
                  <a:pt x="346" y="179"/>
                  <a:pt x="343" y="175"/>
                </a:cubicBezTo>
                <a:cubicBezTo>
                  <a:pt x="343" y="147"/>
                  <a:pt x="343" y="147"/>
                  <a:pt x="343" y="147"/>
                </a:cubicBezTo>
                <a:cubicBezTo>
                  <a:pt x="352" y="154"/>
                  <a:pt x="360" y="162"/>
                  <a:pt x="368" y="169"/>
                </a:cubicBezTo>
                <a:cubicBezTo>
                  <a:pt x="373" y="173"/>
                  <a:pt x="374" y="176"/>
                  <a:pt x="375" y="179"/>
                </a:cubicBezTo>
                <a:cubicBezTo>
                  <a:pt x="378" y="188"/>
                  <a:pt x="381" y="196"/>
                  <a:pt x="382" y="205"/>
                </a:cubicBezTo>
                <a:cubicBezTo>
                  <a:pt x="383" y="207"/>
                  <a:pt x="383" y="209"/>
                  <a:pt x="384" y="210"/>
                </a:cubicBezTo>
                <a:cubicBezTo>
                  <a:pt x="385" y="215"/>
                  <a:pt x="386" y="218"/>
                  <a:pt x="385" y="224"/>
                </a:cubicBezTo>
                <a:cubicBezTo>
                  <a:pt x="384" y="227"/>
                  <a:pt x="382" y="230"/>
                  <a:pt x="381" y="234"/>
                </a:cubicBezTo>
                <a:cubicBezTo>
                  <a:pt x="367" y="271"/>
                  <a:pt x="367" y="271"/>
                  <a:pt x="367" y="271"/>
                </a:cubicBezTo>
                <a:cubicBezTo>
                  <a:pt x="362" y="282"/>
                  <a:pt x="360" y="289"/>
                  <a:pt x="360" y="302"/>
                </a:cubicBezTo>
                <a:cubicBezTo>
                  <a:pt x="360" y="323"/>
                  <a:pt x="360" y="323"/>
                  <a:pt x="360" y="323"/>
                </a:cubicBezTo>
                <a:cubicBezTo>
                  <a:pt x="360" y="325"/>
                  <a:pt x="361" y="327"/>
                  <a:pt x="358" y="327"/>
                </a:cubicBezTo>
                <a:cubicBezTo>
                  <a:pt x="307" y="327"/>
                  <a:pt x="307" y="327"/>
                  <a:pt x="307" y="327"/>
                </a:cubicBezTo>
                <a:cubicBezTo>
                  <a:pt x="304" y="327"/>
                  <a:pt x="303" y="326"/>
                  <a:pt x="303" y="323"/>
                </a:cubicBezTo>
                <a:cubicBezTo>
                  <a:pt x="304" y="310"/>
                  <a:pt x="303" y="297"/>
                  <a:pt x="301" y="288"/>
                </a:cubicBezTo>
                <a:cubicBezTo>
                  <a:pt x="297" y="275"/>
                  <a:pt x="292" y="261"/>
                  <a:pt x="287" y="248"/>
                </a:cubicBezTo>
                <a:cubicBezTo>
                  <a:pt x="285" y="242"/>
                  <a:pt x="285" y="232"/>
                  <a:pt x="285" y="225"/>
                </a:cubicBezTo>
                <a:cubicBezTo>
                  <a:pt x="283" y="199"/>
                  <a:pt x="283" y="199"/>
                  <a:pt x="283" y="199"/>
                </a:cubicBezTo>
                <a:cubicBezTo>
                  <a:pt x="283" y="189"/>
                  <a:pt x="280" y="174"/>
                  <a:pt x="294" y="173"/>
                </a:cubicBezTo>
                <a:cubicBezTo>
                  <a:pt x="307" y="172"/>
                  <a:pt x="309" y="184"/>
                  <a:pt x="310" y="194"/>
                </a:cubicBezTo>
                <a:cubicBezTo>
                  <a:pt x="312" y="201"/>
                  <a:pt x="314" y="210"/>
                  <a:pt x="316" y="217"/>
                </a:cubicBezTo>
                <a:cubicBezTo>
                  <a:pt x="318" y="220"/>
                  <a:pt x="318" y="222"/>
                  <a:pt x="321" y="222"/>
                </a:cubicBezTo>
                <a:cubicBezTo>
                  <a:pt x="327" y="223"/>
                  <a:pt x="340" y="222"/>
                  <a:pt x="344" y="217"/>
                </a:cubicBezTo>
                <a:cubicBezTo>
                  <a:pt x="347" y="214"/>
                  <a:pt x="348" y="210"/>
                  <a:pt x="350" y="206"/>
                </a:cubicBezTo>
                <a:cubicBezTo>
                  <a:pt x="351" y="204"/>
                  <a:pt x="351" y="203"/>
                  <a:pt x="352" y="200"/>
                </a:cubicBezTo>
                <a:cubicBezTo>
                  <a:pt x="352" y="197"/>
                  <a:pt x="353" y="191"/>
                  <a:pt x="355" y="187"/>
                </a:cubicBezTo>
                <a:close/>
                <a:moveTo>
                  <a:pt x="173" y="163"/>
                </a:moveTo>
                <a:cubicBezTo>
                  <a:pt x="176" y="159"/>
                  <a:pt x="179" y="154"/>
                  <a:pt x="181" y="148"/>
                </a:cubicBezTo>
                <a:cubicBezTo>
                  <a:pt x="182" y="148"/>
                  <a:pt x="183" y="147"/>
                  <a:pt x="183" y="147"/>
                </a:cubicBezTo>
                <a:cubicBezTo>
                  <a:pt x="184" y="141"/>
                  <a:pt x="185" y="137"/>
                  <a:pt x="185" y="134"/>
                </a:cubicBezTo>
                <a:cubicBezTo>
                  <a:pt x="185" y="133"/>
                  <a:pt x="184" y="132"/>
                  <a:pt x="183" y="132"/>
                </a:cubicBezTo>
                <a:cubicBezTo>
                  <a:pt x="183" y="114"/>
                  <a:pt x="180" y="98"/>
                  <a:pt x="156" y="98"/>
                </a:cubicBezTo>
                <a:cubicBezTo>
                  <a:pt x="133" y="98"/>
                  <a:pt x="129" y="114"/>
                  <a:pt x="130" y="132"/>
                </a:cubicBezTo>
                <a:cubicBezTo>
                  <a:pt x="129" y="132"/>
                  <a:pt x="128" y="133"/>
                  <a:pt x="128" y="134"/>
                </a:cubicBezTo>
                <a:cubicBezTo>
                  <a:pt x="128" y="137"/>
                  <a:pt x="128" y="141"/>
                  <a:pt x="129" y="147"/>
                </a:cubicBezTo>
                <a:cubicBezTo>
                  <a:pt x="130" y="147"/>
                  <a:pt x="131" y="148"/>
                  <a:pt x="132" y="148"/>
                </a:cubicBezTo>
                <a:cubicBezTo>
                  <a:pt x="134" y="154"/>
                  <a:pt x="136" y="159"/>
                  <a:pt x="140" y="163"/>
                </a:cubicBezTo>
                <a:cubicBezTo>
                  <a:pt x="143" y="168"/>
                  <a:pt x="146" y="171"/>
                  <a:pt x="150" y="173"/>
                </a:cubicBezTo>
                <a:cubicBezTo>
                  <a:pt x="153" y="174"/>
                  <a:pt x="160" y="174"/>
                  <a:pt x="162" y="173"/>
                </a:cubicBezTo>
                <a:cubicBezTo>
                  <a:pt x="166" y="171"/>
                  <a:pt x="170" y="168"/>
                  <a:pt x="173" y="163"/>
                </a:cubicBezTo>
                <a:close/>
                <a:moveTo>
                  <a:pt x="215" y="207"/>
                </a:moveTo>
                <a:cubicBezTo>
                  <a:pt x="97" y="207"/>
                  <a:pt x="97" y="207"/>
                  <a:pt x="97" y="207"/>
                </a:cubicBezTo>
                <a:cubicBezTo>
                  <a:pt x="104" y="192"/>
                  <a:pt x="117" y="178"/>
                  <a:pt x="138" y="170"/>
                </a:cubicBezTo>
                <a:cubicBezTo>
                  <a:pt x="141" y="174"/>
                  <a:pt x="144" y="176"/>
                  <a:pt x="148" y="178"/>
                </a:cubicBezTo>
                <a:cubicBezTo>
                  <a:pt x="152" y="179"/>
                  <a:pt x="160" y="179"/>
                  <a:pt x="164" y="178"/>
                </a:cubicBezTo>
                <a:cubicBezTo>
                  <a:pt x="168" y="176"/>
                  <a:pt x="172" y="174"/>
                  <a:pt x="175" y="170"/>
                </a:cubicBezTo>
                <a:cubicBezTo>
                  <a:pt x="196" y="178"/>
                  <a:pt x="208" y="192"/>
                  <a:pt x="215" y="207"/>
                </a:cubicBezTo>
                <a:close/>
                <a:moveTo>
                  <a:pt x="206" y="150"/>
                </a:moveTo>
                <a:cubicBezTo>
                  <a:pt x="251" y="150"/>
                  <a:pt x="251" y="150"/>
                  <a:pt x="251" y="150"/>
                </a:cubicBezTo>
                <a:cubicBezTo>
                  <a:pt x="251" y="162"/>
                  <a:pt x="251" y="162"/>
                  <a:pt x="251" y="162"/>
                </a:cubicBezTo>
                <a:cubicBezTo>
                  <a:pt x="206" y="162"/>
                  <a:pt x="206" y="162"/>
                  <a:pt x="206" y="162"/>
                </a:cubicBezTo>
                <a:cubicBezTo>
                  <a:pt x="206" y="150"/>
                  <a:pt x="206" y="150"/>
                  <a:pt x="206" y="150"/>
                </a:cubicBezTo>
                <a:close/>
                <a:moveTo>
                  <a:pt x="206" y="130"/>
                </a:moveTo>
                <a:cubicBezTo>
                  <a:pt x="289" y="130"/>
                  <a:pt x="289" y="130"/>
                  <a:pt x="289" y="130"/>
                </a:cubicBezTo>
                <a:cubicBezTo>
                  <a:pt x="289" y="141"/>
                  <a:pt x="289" y="141"/>
                  <a:pt x="289" y="141"/>
                </a:cubicBezTo>
                <a:cubicBezTo>
                  <a:pt x="206" y="141"/>
                  <a:pt x="206" y="141"/>
                  <a:pt x="206" y="141"/>
                </a:cubicBezTo>
                <a:cubicBezTo>
                  <a:pt x="206" y="130"/>
                  <a:pt x="206" y="130"/>
                  <a:pt x="206" y="130"/>
                </a:cubicBezTo>
                <a:close/>
                <a:moveTo>
                  <a:pt x="206" y="109"/>
                </a:moveTo>
                <a:cubicBezTo>
                  <a:pt x="289" y="109"/>
                  <a:pt x="289" y="109"/>
                  <a:pt x="289" y="109"/>
                </a:cubicBezTo>
                <a:cubicBezTo>
                  <a:pt x="289" y="120"/>
                  <a:pt x="289" y="120"/>
                  <a:pt x="289" y="120"/>
                </a:cubicBezTo>
                <a:cubicBezTo>
                  <a:pt x="206" y="120"/>
                  <a:pt x="206" y="120"/>
                  <a:pt x="206" y="120"/>
                </a:cubicBezTo>
                <a:cubicBezTo>
                  <a:pt x="206" y="109"/>
                  <a:pt x="206" y="109"/>
                  <a:pt x="206" y="109"/>
                </a:cubicBezTo>
                <a:close/>
                <a:moveTo>
                  <a:pt x="61" y="0"/>
                </a:moveTo>
                <a:cubicBezTo>
                  <a:pt x="29" y="4"/>
                  <a:pt x="3" y="30"/>
                  <a:pt x="0" y="62"/>
                </a:cubicBezTo>
                <a:cubicBezTo>
                  <a:pt x="17" y="63"/>
                  <a:pt x="17" y="63"/>
                  <a:pt x="17" y="63"/>
                </a:cubicBezTo>
                <a:cubicBezTo>
                  <a:pt x="20" y="39"/>
                  <a:pt x="39" y="20"/>
                  <a:pt x="62" y="17"/>
                </a:cubicBezTo>
                <a:cubicBezTo>
                  <a:pt x="61" y="0"/>
                  <a:pt x="61" y="0"/>
                  <a:pt x="61" y="0"/>
                </a:cubicBezTo>
                <a:close/>
                <a:moveTo>
                  <a:pt x="45" y="65"/>
                </a:moveTo>
                <a:cubicBezTo>
                  <a:pt x="28" y="64"/>
                  <a:pt x="28" y="64"/>
                  <a:pt x="28" y="64"/>
                </a:cubicBezTo>
                <a:cubicBezTo>
                  <a:pt x="31" y="46"/>
                  <a:pt x="45" y="31"/>
                  <a:pt x="63" y="28"/>
                </a:cubicBezTo>
                <a:cubicBezTo>
                  <a:pt x="65" y="46"/>
                  <a:pt x="65" y="46"/>
                  <a:pt x="65" y="46"/>
                </a:cubicBezTo>
                <a:cubicBezTo>
                  <a:pt x="55" y="47"/>
                  <a:pt x="47" y="55"/>
                  <a:pt x="45" y="65"/>
                </a:cubicBezTo>
                <a:close/>
              </a:path>
            </a:pathLst>
          </a:custGeom>
          <a:solidFill>
            <a:srgbClr val="003478"/>
          </a:solidFill>
          <a:ln>
            <a:solidFill>
              <a:srgbClr val="003366"/>
            </a:solidFill>
          </a:ln>
          <a:extLst/>
        </p:spPr>
        <p:txBody>
          <a:bodyPr vert="horz" wrap="square" lIns="91440" tIns="45720" rIns="91440" bIns="45720" numCol="1" anchor="t" anchorCtr="0" compatLnSpc="1">
            <a:prstTxWarp prst="textNoShape">
              <a:avLst/>
            </a:prstTxWarp>
          </a:bodyPr>
          <a:lstStyle/>
          <a:p>
            <a:endParaRPr lang="de-DE" dirty="0"/>
          </a:p>
        </p:txBody>
      </p:sp>
      <p:sp>
        <p:nvSpPr>
          <p:cNvPr id="54" name="Freeform 118">
            <a:extLst>
              <a:ext uri="{FF2B5EF4-FFF2-40B4-BE49-F238E27FC236}">
                <a16:creationId xmlns:a16="http://schemas.microsoft.com/office/drawing/2014/main" id="{F18AF595-F4BA-4420-A6A4-28F83A66848C}"/>
              </a:ext>
            </a:extLst>
          </p:cNvPr>
          <p:cNvSpPr>
            <a:spLocks noEditPoints="1"/>
          </p:cNvSpPr>
          <p:nvPr/>
        </p:nvSpPr>
        <p:spPr bwMode="auto">
          <a:xfrm>
            <a:off x="18604630" y="4103077"/>
            <a:ext cx="726749" cy="707239"/>
          </a:xfrm>
          <a:custGeom>
            <a:avLst/>
            <a:gdLst/>
            <a:ahLst/>
            <a:cxnLst>
              <a:cxn ang="0">
                <a:pos x="53" y="58"/>
              </a:cxn>
              <a:cxn ang="0">
                <a:pos x="31" y="67"/>
              </a:cxn>
              <a:cxn ang="0">
                <a:pos x="0" y="36"/>
              </a:cxn>
              <a:cxn ang="0">
                <a:pos x="31" y="5"/>
              </a:cxn>
              <a:cxn ang="0">
                <a:pos x="31" y="36"/>
              </a:cxn>
              <a:cxn ang="0">
                <a:pos x="53" y="58"/>
              </a:cxn>
              <a:cxn ang="0">
                <a:pos x="36" y="31"/>
              </a:cxn>
              <a:cxn ang="0">
                <a:pos x="36" y="0"/>
              </a:cxn>
              <a:cxn ang="0">
                <a:pos x="67" y="31"/>
              </a:cxn>
              <a:cxn ang="0">
                <a:pos x="36" y="31"/>
              </a:cxn>
              <a:cxn ang="0">
                <a:pos x="69" y="36"/>
              </a:cxn>
              <a:cxn ang="0">
                <a:pos x="60" y="58"/>
              </a:cxn>
              <a:cxn ang="0">
                <a:pos x="38" y="36"/>
              </a:cxn>
              <a:cxn ang="0">
                <a:pos x="69" y="36"/>
              </a:cxn>
            </a:cxnLst>
            <a:rect l="0" t="0" r="r" b="b"/>
            <a:pathLst>
              <a:path w="69" h="67">
                <a:moveTo>
                  <a:pt x="53" y="58"/>
                </a:moveTo>
                <a:cubicBezTo>
                  <a:pt x="47" y="64"/>
                  <a:pt x="39" y="67"/>
                  <a:pt x="31" y="67"/>
                </a:cubicBezTo>
                <a:cubicBezTo>
                  <a:pt x="14" y="67"/>
                  <a:pt x="0" y="53"/>
                  <a:pt x="0" y="36"/>
                </a:cubicBezTo>
                <a:cubicBezTo>
                  <a:pt x="0" y="19"/>
                  <a:pt x="14" y="5"/>
                  <a:pt x="31" y="5"/>
                </a:cubicBezTo>
                <a:cubicBezTo>
                  <a:pt x="31" y="36"/>
                  <a:pt x="31" y="36"/>
                  <a:pt x="31" y="36"/>
                </a:cubicBezTo>
                <a:lnTo>
                  <a:pt x="53" y="58"/>
                </a:lnTo>
                <a:close/>
                <a:moveTo>
                  <a:pt x="36" y="31"/>
                </a:moveTo>
                <a:cubicBezTo>
                  <a:pt x="36" y="0"/>
                  <a:pt x="36" y="0"/>
                  <a:pt x="36" y="0"/>
                </a:cubicBezTo>
                <a:cubicBezTo>
                  <a:pt x="53" y="0"/>
                  <a:pt x="67" y="14"/>
                  <a:pt x="67" y="31"/>
                </a:cubicBezTo>
                <a:lnTo>
                  <a:pt x="36" y="31"/>
                </a:lnTo>
                <a:close/>
                <a:moveTo>
                  <a:pt x="69" y="36"/>
                </a:moveTo>
                <a:cubicBezTo>
                  <a:pt x="69" y="45"/>
                  <a:pt x="66" y="53"/>
                  <a:pt x="60" y="58"/>
                </a:cubicBezTo>
                <a:cubicBezTo>
                  <a:pt x="38" y="36"/>
                  <a:pt x="38" y="36"/>
                  <a:pt x="38" y="36"/>
                </a:cubicBezTo>
                <a:lnTo>
                  <a:pt x="69" y="36"/>
                </a:lnTo>
                <a:close/>
              </a:path>
            </a:pathLst>
          </a:custGeom>
          <a:solidFill>
            <a:srgbClr val="003478"/>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200" dirty="0"/>
          </a:p>
        </p:txBody>
      </p:sp>
      <p:sp>
        <p:nvSpPr>
          <p:cNvPr id="55" name="Freeform 13">
            <a:extLst>
              <a:ext uri="{FF2B5EF4-FFF2-40B4-BE49-F238E27FC236}">
                <a16:creationId xmlns:a16="http://schemas.microsoft.com/office/drawing/2014/main" id="{97FD1C8D-7E73-44F1-B83A-131F05F834E9}"/>
              </a:ext>
            </a:extLst>
          </p:cNvPr>
          <p:cNvSpPr>
            <a:spLocks noChangeAspect="1" noEditPoints="1"/>
          </p:cNvSpPr>
          <p:nvPr/>
        </p:nvSpPr>
        <p:spPr bwMode="auto">
          <a:xfrm>
            <a:off x="4276147" y="6885129"/>
            <a:ext cx="1152584" cy="555654"/>
          </a:xfrm>
          <a:custGeom>
            <a:avLst/>
            <a:gdLst>
              <a:gd name="T0" fmla="*/ 13 w 404"/>
              <a:gd name="T1" fmla="*/ 54 h 195"/>
              <a:gd name="T2" fmla="*/ 0 w 404"/>
              <a:gd name="T3" fmla="*/ 182 h 195"/>
              <a:gd name="T4" fmla="*/ 196 w 404"/>
              <a:gd name="T5" fmla="*/ 195 h 195"/>
              <a:gd name="T6" fmla="*/ 209 w 404"/>
              <a:gd name="T7" fmla="*/ 175 h 195"/>
              <a:gd name="T8" fmla="*/ 199 w 404"/>
              <a:gd name="T9" fmla="*/ 182 h 195"/>
              <a:gd name="T10" fmla="*/ 13 w 404"/>
              <a:gd name="T11" fmla="*/ 185 h 195"/>
              <a:gd name="T12" fmla="*/ 10 w 404"/>
              <a:gd name="T13" fmla="*/ 170 h 195"/>
              <a:gd name="T14" fmla="*/ 143 w 404"/>
              <a:gd name="T15" fmla="*/ 152 h 195"/>
              <a:gd name="T16" fmla="*/ 10 w 404"/>
              <a:gd name="T17" fmla="*/ 142 h 195"/>
              <a:gd name="T18" fmla="*/ 13 w 404"/>
              <a:gd name="T19" fmla="*/ 64 h 195"/>
              <a:gd name="T20" fmla="*/ 199 w 404"/>
              <a:gd name="T21" fmla="*/ 67 h 195"/>
              <a:gd name="T22" fmla="*/ 209 w 404"/>
              <a:gd name="T23" fmla="*/ 111 h 195"/>
              <a:gd name="T24" fmla="*/ 196 w 404"/>
              <a:gd name="T25" fmla="*/ 54 h 195"/>
              <a:gd name="T26" fmla="*/ 137 w 404"/>
              <a:gd name="T27" fmla="*/ 36 h 195"/>
              <a:gd name="T28" fmla="*/ 203 w 404"/>
              <a:gd name="T29" fmla="*/ 6 h 195"/>
              <a:gd name="T30" fmla="*/ 235 w 404"/>
              <a:gd name="T31" fmla="*/ 2 h 195"/>
              <a:gd name="T32" fmla="*/ 311 w 404"/>
              <a:gd name="T33" fmla="*/ 32 h 195"/>
              <a:gd name="T34" fmla="*/ 397 w 404"/>
              <a:gd name="T35" fmla="*/ 43 h 195"/>
              <a:gd name="T36" fmla="*/ 404 w 404"/>
              <a:gd name="T37" fmla="*/ 131 h 195"/>
              <a:gd name="T38" fmla="*/ 340 w 404"/>
              <a:gd name="T39" fmla="*/ 140 h 195"/>
              <a:gd name="T40" fmla="*/ 254 w 404"/>
              <a:gd name="T41" fmla="*/ 166 h 195"/>
              <a:gd name="T42" fmla="*/ 193 w 404"/>
              <a:gd name="T43" fmla="*/ 169 h 195"/>
              <a:gd name="T44" fmla="*/ 184 w 404"/>
              <a:gd name="T45" fmla="*/ 125 h 195"/>
              <a:gd name="T46" fmla="*/ 225 w 404"/>
              <a:gd name="T47" fmla="*/ 114 h 195"/>
              <a:gd name="T48" fmla="*/ 232 w 404"/>
              <a:gd name="T49" fmla="*/ 107 h 195"/>
              <a:gd name="T50" fmla="*/ 232 w 404"/>
              <a:gd name="T51" fmla="*/ 107 h 195"/>
              <a:gd name="T52" fmla="*/ 232 w 404"/>
              <a:gd name="T53" fmla="*/ 107 h 195"/>
              <a:gd name="T54" fmla="*/ 232 w 404"/>
              <a:gd name="T55" fmla="*/ 107 h 195"/>
              <a:gd name="T56" fmla="*/ 232 w 404"/>
              <a:gd name="T57" fmla="*/ 107 h 195"/>
              <a:gd name="T58" fmla="*/ 232 w 404"/>
              <a:gd name="T59" fmla="*/ 107 h 195"/>
              <a:gd name="T60" fmla="*/ 232 w 404"/>
              <a:gd name="T61" fmla="*/ 107 h 195"/>
              <a:gd name="T62" fmla="*/ 232 w 404"/>
              <a:gd name="T63" fmla="*/ 106 h 195"/>
              <a:gd name="T64" fmla="*/ 232 w 404"/>
              <a:gd name="T65" fmla="*/ 106 h 195"/>
              <a:gd name="T66" fmla="*/ 232 w 404"/>
              <a:gd name="T67" fmla="*/ 106 h 195"/>
              <a:gd name="T68" fmla="*/ 232 w 404"/>
              <a:gd name="T69" fmla="*/ 106 h 195"/>
              <a:gd name="T70" fmla="*/ 232 w 404"/>
              <a:gd name="T71" fmla="*/ 106 h 195"/>
              <a:gd name="T72" fmla="*/ 232 w 404"/>
              <a:gd name="T73" fmla="*/ 106 h 195"/>
              <a:gd name="T74" fmla="*/ 232 w 404"/>
              <a:gd name="T75" fmla="*/ 106 h 195"/>
              <a:gd name="T76" fmla="*/ 232 w 404"/>
              <a:gd name="T77" fmla="*/ 106 h 195"/>
              <a:gd name="T78" fmla="*/ 232 w 404"/>
              <a:gd name="T79" fmla="*/ 106 h 195"/>
              <a:gd name="T80" fmla="*/ 232 w 404"/>
              <a:gd name="T81" fmla="*/ 106 h 195"/>
              <a:gd name="T82" fmla="*/ 232 w 404"/>
              <a:gd name="T83" fmla="*/ 106 h 195"/>
              <a:gd name="T84" fmla="*/ 232 w 404"/>
              <a:gd name="T85" fmla="*/ 106 h 195"/>
              <a:gd name="T86" fmla="*/ 232 w 404"/>
              <a:gd name="T87" fmla="*/ 105 h 195"/>
              <a:gd name="T88" fmla="*/ 232 w 404"/>
              <a:gd name="T89" fmla="*/ 105 h 195"/>
              <a:gd name="T90" fmla="*/ 232 w 404"/>
              <a:gd name="T91" fmla="*/ 105 h 195"/>
              <a:gd name="T92" fmla="*/ 232 w 404"/>
              <a:gd name="T93" fmla="*/ 105 h 195"/>
              <a:gd name="T94" fmla="*/ 232 w 404"/>
              <a:gd name="T95" fmla="*/ 105 h 195"/>
              <a:gd name="T96" fmla="*/ 232 w 404"/>
              <a:gd name="T97" fmla="*/ 105 h 195"/>
              <a:gd name="T98" fmla="*/ 232 w 404"/>
              <a:gd name="T99" fmla="*/ 105 h 195"/>
              <a:gd name="T100" fmla="*/ 232 w 404"/>
              <a:gd name="T101" fmla="*/ 105 h 195"/>
              <a:gd name="T102" fmla="*/ 232 w 404"/>
              <a:gd name="T103" fmla="*/ 105 h 195"/>
              <a:gd name="T104" fmla="*/ 232 w 404"/>
              <a:gd name="T105" fmla="*/ 105 h 195"/>
              <a:gd name="T106" fmla="*/ 232 w 404"/>
              <a:gd name="T107" fmla="*/ 105 h 195"/>
              <a:gd name="T108" fmla="*/ 232 w 404"/>
              <a:gd name="T109" fmla="*/ 105 h 195"/>
              <a:gd name="T110" fmla="*/ 232 w 404"/>
              <a:gd name="T111" fmla="*/ 104 h 195"/>
              <a:gd name="T112" fmla="*/ 232 w 404"/>
              <a:gd name="T113" fmla="*/ 104 h 195"/>
              <a:gd name="T114" fmla="*/ 232 w 404"/>
              <a:gd name="T115" fmla="*/ 104 h 195"/>
              <a:gd name="T116" fmla="*/ 232 w 404"/>
              <a:gd name="T117" fmla="*/ 104 h 195"/>
              <a:gd name="T118" fmla="*/ 216 w 404"/>
              <a:gd name="T119" fmla="*/ 65 h 195"/>
              <a:gd name="T120" fmla="*/ 127 w 404"/>
              <a:gd name="T12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4" h="195">
                <a:moveTo>
                  <a:pt x="196" y="54"/>
                </a:moveTo>
                <a:cubicBezTo>
                  <a:pt x="13" y="54"/>
                  <a:pt x="13" y="54"/>
                  <a:pt x="13" y="54"/>
                </a:cubicBezTo>
                <a:cubicBezTo>
                  <a:pt x="6" y="54"/>
                  <a:pt x="0" y="60"/>
                  <a:pt x="0" y="67"/>
                </a:cubicBezTo>
                <a:cubicBezTo>
                  <a:pt x="0" y="182"/>
                  <a:pt x="0" y="182"/>
                  <a:pt x="0" y="182"/>
                </a:cubicBezTo>
                <a:cubicBezTo>
                  <a:pt x="0" y="189"/>
                  <a:pt x="6" y="195"/>
                  <a:pt x="13" y="195"/>
                </a:cubicBezTo>
                <a:cubicBezTo>
                  <a:pt x="196" y="195"/>
                  <a:pt x="196" y="195"/>
                  <a:pt x="196" y="195"/>
                </a:cubicBezTo>
                <a:cubicBezTo>
                  <a:pt x="203" y="195"/>
                  <a:pt x="209" y="189"/>
                  <a:pt x="209" y="182"/>
                </a:cubicBezTo>
                <a:cubicBezTo>
                  <a:pt x="209" y="175"/>
                  <a:pt x="209" y="175"/>
                  <a:pt x="209" y="175"/>
                </a:cubicBezTo>
                <a:cubicBezTo>
                  <a:pt x="199" y="176"/>
                  <a:pt x="199" y="176"/>
                  <a:pt x="199" y="176"/>
                </a:cubicBezTo>
                <a:cubicBezTo>
                  <a:pt x="199" y="182"/>
                  <a:pt x="199" y="182"/>
                  <a:pt x="199" y="182"/>
                </a:cubicBezTo>
                <a:cubicBezTo>
                  <a:pt x="199" y="183"/>
                  <a:pt x="198" y="185"/>
                  <a:pt x="196" y="185"/>
                </a:cubicBezTo>
                <a:cubicBezTo>
                  <a:pt x="13" y="185"/>
                  <a:pt x="13" y="185"/>
                  <a:pt x="13" y="185"/>
                </a:cubicBezTo>
                <a:cubicBezTo>
                  <a:pt x="11" y="185"/>
                  <a:pt x="10" y="183"/>
                  <a:pt x="10" y="182"/>
                </a:cubicBezTo>
                <a:cubicBezTo>
                  <a:pt x="10" y="170"/>
                  <a:pt x="10" y="170"/>
                  <a:pt x="10" y="170"/>
                </a:cubicBezTo>
                <a:cubicBezTo>
                  <a:pt x="151" y="170"/>
                  <a:pt x="151" y="170"/>
                  <a:pt x="151" y="170"/>
                </a:cubicBezTo>
                <a:cubicBezTo>
                  <a:pt x="146" y="166"/>
                  <a:pt x="143" y="160"/>
                  <a:pt x="143" y="152"/>
                </a:cubicBezTo>
                <a:cubicBezTo>
                  <a:pt x="143" y="148"/>
                  <a:pt x="143" y="145"/>
                  <a:pt x="143" y="142"/>
                </a:cubicBezTo>
                <a:cubicBezTo>
                  <a:pt x="10" y="142"/>
                  <a:pt x="10" y="142"/>
                  <a:pt x="10" y="142"/>
                </a:cubicBezTo>
                <a:cubicBezTo>
                  <a:pt x="10" y="67"/>
                  <a:pt x="10" y="67"/>
                  <a:pt x="10" y="67"/>
                </a:cubicBezTo>
                <a:cubicBezTo>
                  <a:pt x="10" y="66"/>
                  <a:pt x="11" y="64"/>
                  <a:pt x="13" y="64"/>
                </a:cubicBezTo>
                <a:cubicBezTo>
                  <a:pt x="196" y="64"/>
                  <a:pt x="196" y="64"/>
                  <a:pt x="196" y="64"/>
                </a:cubicBezTo>
                <a:cubicBezTo>
                  <a:pt x="198" y="64"/>
                  <a:pt x="199" y="66"/>
                  <a:pt x="199" y="67"/>
                </a:cubicBezTo>
                <a:cubicBezTo>
                  <a:pt x="199" y="114"/>
                  <a:pt x="199" y="114"/>
                  <a:pt x="199" y="114"/>
                </a:cubicBezTo>
                <a:cubicBezTo>
                  <a:pt x="202" y="113"/>
                  <a:pt x="206" y="112"/>
                  <a:pt x="209" y="111"/>
                </a:cubicBezTo>
                <a:cubicBezTo>
                  <a:pt x="209" y="67"/>
                  <a:pt x="209" y="67"/>
                  <a:pt x="209" y="67"/>
                </a:cubicBezTo>
                <a:cubicBezTo>
                  <a:pt x="209" y="60"/>
                  <a:pt x="203" y="54"/>
                  <a:pt x="196" y="54"/>
                </a:cubicBezTo>
                <a:close/>
                <a:moveTo>
                  <a:pt x="127" y="47"/>
                </a:moveTo>
                <a:cubicBezTo>
                  <a:pt x="130" y="43"/>
                  <a:pt x="134" y="39"/>
                  <a:pt x="137" y="36"/>
                </a:cubicBezTo>
                <a:cubicBezTo>
                  <a:pt x="146" y="25"/>
                  <a:pt x="151" y="20"/>
                  <a:pt x="165" y="16"/>
                </a:cubicBezTo>
                <a:cubicBezTo>
                  <a:pt x="178" y="12"/>
                  <a:pt x="190" y="9"/>
                  <a:pt x="203" y="6"/>
                </a:cubicBezTo>
                <a:cubicBezTo>
                  <a:pt x="206" y="5"/>
                  <a:pt x="209" y="4"/>
                  <a:pt x="212" y="4"/>
                </a:cubicBezTo>
                <a:cubicBezTo>
                  <a:pt x="220" y="1"/>
                  <a:pt x="225" y="0"/>
                  <a:pt x="235" y="2"/>
                </a:cubicBezTo>
                <a:cubicBezTo>
                  <a:pt x="240" y="3"/>
                  <a:pt x="244" y="6"/>
                  <a:pt x="251" y="8"/>
                </a:cubicBezTo>
                <a:cubicBezTo>
                  <a:pt x="311" y="32"/>
                  <a:pt x="311" y="32"/>
                  <a:pt x="311" y="32"/>
                </a:cubicBezTo>
                <a:cubicBezTo>
                  <a:pt x="331" y="39"/>
                  <a:pt x="341" y="43"/>
                  <a:pt x="363" y="43"/>
                </a:cubicBezTo>
                <a:cubicBezTo>
                  <a:pt x="397" y="43"/>
                  <a:pt x="397" y="43"/>
                  <a:pt x="397" y="43"/>
                </a:cubicBezTo>
                <a:cubicBezTo>
                  <a:pt x="401" y="43"/>
                  <a:pt x="403" y="42"/>
                  <a:pt x="403" y="47"/>
                </a:cubicBezTo>
                <a:cubicBezTo>
                  <a:pt x="404" y="131"/>
                  <a:pt x="404" y="131"/>
                  <a:pt x="404" y="131"/>
                </a:cubicBezTo>
                <a:cubicBezTo>
                  <a:pt x="404" y="136"/>
                  <a:pt x="402" y="136"/>
                  <a:pt x="398" y="136"/>
                </a:cubicBezTo>
                <a:cubicBezTo>
                  <a:pt x="376" y="136"/>
                  <a:pt x="354" y="136"/>
                  <a:pt x="340" y="140"/>
                </a:cubicBezTo>
                <a:cubicBezTo>
                  <a:pt x="318" y="147"/>
                  <a:pt x="295" y="155"/>
                  <a:pt x="273" y="162"/>
                </a:cubicBezTo>
                <a:cubicBezTo>
                  <a:pt x="268" y="164"/>
                  <a:pt x="261" y="165"/>
                  <a:pt x="254" y="166"/>
                </a:cubicBezTo>
                <a:cubicBezTo>
                  <a:pt x="241" y="167"/>
                  <a:pt x="229" y="167"/>
                  <a:pt x="217" y="168"/>
                </a:cubicBezTo>
                <a:cubicBezTo>
                  <a:pt x="193" y="169"/>
                  <a:pt x="193" y="169"/>
                  <a:pt x="193" y="169"/>
                </a:cubicBezTo>
                <a:cubicBezTo>
                  <a:pt x="177" y="170"/>
                  <a:pt x="152" y="174"/>
                  <a:pt x="150" y="151"/>
                </a:cubicBezTo>
                <a:cubicBezTo>
                  <a:pt x="149" y="130"/>
                  <a:pt x="169" y="126"/>
                  <a:pt x="184" y="125"/>
                </a:cubicBezTo>
                <a:cubicBezTo>
                  <a:pt x="193" y="123"/>
                  <a:pt x="203" y="121"/>
                  <a:pt x="213" y="118"/>
                </a:cubicBezTo>
                <a:cubicBezTo>
                  <a:pt x="217" y="117"/>
                  <a:pt x="221" y="115"/>
                  <a:pt x="225" y="114"/>
                </a:cubicBezTo>
                <a:cubicBezTo>
                  <a:pt x="229" y="112"/>
                  <a:pt x="231" y="111"/>
                  <a:pt x="232" y="107"/>
                </a:cubicBezTo>
                <a:cubicBezTo>
                  <a:pt x="232" y="107"/>
                  <a:pt x="232" y="107"/>
                  <a:pt x="232" y="107"/>
                </a:cubicBezTo>
                <a:cubicBezTo>
                  <a:pt x="232" y="107"/>
                  <a:pt x="232" y="107"/>
                  <a:pt x="232" y="107"/>
                </a:cubicBezTo>
                <a:cubicBezTo>
                  <a:pt x="232" y="107"/>
                  <a:pt x="232" y="107"/>
                  <a:pt x="232" y="107"/>
                </a:cubicBezTo>
                <a:cubicBezTo>
                  <a:pt x="232" y="107"/>
                  <a:pt x="232" y="107"/>
                  <a:pt x="232" y="107"/>
                </a:cubicBezTo>
                <a:cubicBezTo>
                  <a:pt x="232" y="107"/>
                  <a:pt x="232" y="107"/>
                  <a:pt x="232" y="107"/>
                </a:cubicBezTo>
                <a:cubicBezTo>
                  <a:pt x="232" y="107"/>
                  <a:pt x="232" y="107"/>
                  <a:pt x="232" y="107"/>
                </a:cubicBezTo>
                <a:cubicBezTo>
                  <a:pt x="232" y="107"/>
                  <a:pt x="232" y="107"/>
                  <a:pt x="232" y="107"/>
                </a:cubicBezTo>
                <a:cubicBezTo>
                  <a:pt x="232" y="107"/>
                  <a:pt x="232" y="107"/>
                  <a:pt x="232" y="107"/>
                </a:cubicBezTo>
                <a:cubicBezTo>
                  <a:pt x="232" y="107"/>
                  <a:pt x="232" y="107"/>
                  <a:pt x="232" y="107"/>
                </a:cubicBezTo>
                <a:cubicBezTo>
                  <a:pt x="232" y="107"/>
                  <a:pt x="232" y="107"/>
                  <a:pt x="232" y="107"/>
                </a:cubicBezTo>
                <a:cubicBezTo>
                  <a:pt x="232" y="107"/>
                  <a:pt x="232" y="107"/>
                  <a:pt x="232" y="107"/>
                </a:cubicBezTo>
                <a:cubicBezTo>
                  <a:pt x="232" y="107"/>
                  <a:pt x="232" y="107"/>
                  <a:pt x="232" y="107"/>
                </a:cubicBezTo>
                <a:cubicBezTo>
                  <a:pt x="232" y="107"/>
                  <a:pt x="232" y="107"/>
                  <a:pt x="232" y="107"/>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6"/>
                  <a:pt x="232" y="106"/>
                  <a:pt x="232" y="106"/>
                </a:cubicBezTo>
                <a:cubicBezTo>
                  <a:pt x="232" y="105"/>
                  <a:pt x="232" y="105"/>
                  <a:pt x="232" y="105"/>
                </a:cubicBezTo>
                <a:cubicBezTo>
                  <a:pt x="232" y="105"/>
                  <a:pt x="232" y="105"/>
                  <a:pt x="232" y="105"/>
                </a:cubicBezTo>
                <a:cubicBezTo>
                  <a:pt x="232" y="105"/>
                  <a:pt x="232" y="105"/>
                  <a:pt x="232" y="105"/>
                </a:cubicBezTo>
                <a:cubicBezTo>
                  <a:pt x="232" y="105"/>
                  <a:pt x="232" y="105"/>
                  <a:pt x="232" y="105"/>
                </a:cubicBezTo>
                <a:cubicBezTo>
                  <a:pt x="232" y="105"/>
                  <a:pt x="232" y="105"/>
                  <a:pt x="232" y="105"/>
                </a:cubicBezTo>
                <a:cubicBezTo>
                  <a:pt x="232" y="105"/>
                  <a:pt x="232" y="105"/>
                  <a:pt x="232" y="105"/>
                </a:cubicBezTo>
                <a:cubicBezTo>
                  <a:pt x="232" y="105"/>
                  <a:pt x="232" y="105"/>
                  <a:pt x="232" y="105"/>
                </a:cubicBezTo>
                <a:cubicBezTo>
                  <a:pt x="232" y="105"/>
                  <a:pt x="232" y="105"/>
                  <a:pt x="232" y="105"/>
                </a:cubicBezTo>
                <a:cubicBezTo>
                  <a:pt x="232" y="105"/>
                  <a:pt x="232" y="105"/>
                  <a:pt x="232" y="105"/>
                </a:cubicBezTo>
                <a:cubicBezTo>
                  <a:pt x="232" y="105"/>
                  <a:pt x="232" y="105"/>
                  <a:pt x="232" y="105"/>
                </a:cubicBezTo>
                <a:cubicBezTo>
                  <a:pt x="232" y="105"/>
                  <a:pt x="232" y="105"/>
                  <a:pt x="232" y="105"/>
                </a:cubicBezTo>
                <a:cubicBezTo>
                  <a:pt x="232" y="105"/>
                  <a:pt x="232" y="105"/>
                  <a:pt x="232" y="105"/>
                </a:cubicBezTo>
                <a:cubicBezTo>
                  <a:pt x="232" y="105"/>
                  <a:pt x="232" y="105"/>
                  <a:pt x="232" y="105"/>
                </a:cubicBezTo>
                <a:cubicBezTo>
                  <a:pt x="232" y="105"/>
                  <a:pt x="232" y="105"/>
                  <a:pt x="232" y="105"/>
                </a:cubicBezTo>
                <a:cubicBezTo>
                  <a:pt x="232" y="105"/>
                  <a:pt x="232" y="105"/>
                  <a:pt x="232" y="105"/>
                </a:cubicBezTo>
                <a:cubicBezTo>
                  <a:pt x="232" y="105"/>
                  <a:pt x="232" y="105"/>
                  <a:pt x="232" y="105"/>
                </a:cubicBezTo>
                <a:cubicBezTo>
                  <a:pt x="232" y="105"/>
                  <a:pt x="232" y="105"/>
                  <a:pt x="232" y="105"/>
                </a:cubicBezTo>
                <a:cubicBezTo>
                  <a:pt x="232" y="105"/>
                  <a:pt x="232" y="105"/>
                  <a:pt x="232" y="105"/>
                </a:cubicBezTo>
                <a:cubicBezTo>
                  <a:pt x="232" y="105"/>
                  <a:pt x="232" y="105"/>
                  <a:pt x="232" y="105"/>
                </a:cubicBezTo>
                <a:cubicBezTo>
                  <a:pt x="232" y="105"/>
                  <a:pt x="232" y="105"/>
                  <a:pt x="232" y="105"/>
                </a:cubicBezTo>
                <a:cubicBezTo>
                  <a:pt x="232" y="105"/>
                  <a:pt x="232" y="105"/>
                  <a:pt x="232" y="105"/>
                </a:cubicBezTo>
                <a:cubicBezTo>
                  <a:pt x="232" y="105"/>
                  <a:pt x="232" y="105"/>
                  <a:pt x="232" y="105"/>
                </a:cubicBezTo>
                <a:cubicBezTo>
                  <a:pt x="232" y="105"/>
                  <a:pt x="232" y="105"/>
                  <a:pt x="232" y="105"/>
                </a:cubicBezTo>
                <a:cubicBezTo>
                  <a:pt x="232" y="105"/>
                  <a:pt x="232" y="105"/>
                  <a:pt x="232" y="105"/>
                </a:cubicBezTo>
                <a:cubicBezTo>
                  <a:pt x="232" y="104"/>
                  <a:pt x="232" y="104"/>
                  <a:pt x="232" y="104"/>
                </a:cubicBezTo>
                <a:cubicBezTo>
                  <a:pt x="232" y="104"/>
                  <a:pt x="232" y="104"/>
                  <a:pt x="232" y="104"/>
                </a:cubicBezTo>
                <a:cubicBezTo>
                  <a:pt x="232" y="104"/>
                  <a:pt x="232" y="104"/>
                  <a:pt x="232" y="104"/>
                </a:cubicBezTo>
                <a:cubicBezTo>
                  <a:pt x="232" y="104"/>
                  <a:pt x="232" y="104"/>
                  <a:pt x="232" y="104"/>
                </a:cubicBezTo>
                <a:cubicBezTo>
                  <a:pt x="232" y="104"/>
                  <a:pt x="232" y="104"/>
                  <a:pt x="232" y="104"/>
                </a:cubicBezTo>
                <a:cubicBezTo>
                  <a:pt x="232" y="104"/>
                  <a:pt x="232" y="104"/>
                  <a:pt x="232" y="104"/>
                </a:cubicBezTo>
                <a:cubicBezTo>
                  <a:pt x="232" y="104"/>
                  <a:pt x="232" y="104"/>
                  <a:pt x="232" y="104"/>
                </a:cubicBezTo>
                <a:cubicBezTo>
                  <a:pt x="232" y="93"/>
                  <a:pt x="230" y="76"/>
                  <a:pt x="222" y="69"/>
                </a:cubicBezTo>
                <a:cubicBezTo>
                  <a:pt x="221" y="68"/>
                  <a:pt x="219" y="67"/>
                  <a:pt x="216" y="65"/>
                </a:cubicBezTo>
                <a:cubicBezTo>
                  <a:pt x="215" y="55"/>
                  <a:pt x="207" y="47"/>
                  <a:pt x="196" y="47"/>
                </a:cubicBezTo>
                <a:cubicBezTo>
                  <a:pt x="127" y="47"/>
                  <a:pt x="127" y="47"/>
                  <a:pt x="127" y="47"/>
                </a:cubicBezTo>
                <a:close/>
              </a:path>
            </a:pathLst>
          </a:custGeom>
          <a:solidFill>
            <a:srgbClr val="003478"/>
          </a:solidFill>
          <a:ln>
            <a:solidFill>
              <a:schemeClr val="bg1"/>
            </a:solidFill>
          </a:ln>
          <a:extLst/>
        </p:spPr>
        <p:txBody>
          <a:bodyPr vert="horz" wrap="square" lIns="91440" tIns="45720" rIns="91440" bIns="45720" numCol="1" anchor="t" anchorCtr="0" compatLnSpc="1">
            <a:prstTxWarp prst="textNoShape">
              <a:avLst/>
            </a:prstTxWarp>
          </a:bodyPr>
          <a:lstStyle/>
          <a:p>
            <a:endParaRPr lang="de-DE"/>
          </a:p>
        </p:txBody>
      </p:sp>
      <p:sp>
        <p:nvSpPr>
          <p:cNvPr id="56" name="Freeform 66">
            <a:extLst>
              <a:ext uri="{FF2B5EF4-FFF2-40B4-BE49-F238E27FC236}">
                <a16:creationId xmlns:a16="http://schemas.microsoft.com/office/drawing/2014/main" id="{AE6FB1FD-D9CB-4427-A0EA-5FFF1C9E7C24}"/>
              </a:ext>
            </a:extLst>
          </p:cNvPr>
          <p:cNvSpPr>
            <a:spLocks noChangeAspect="1" noEditPoints="1"/>
          </p:cNvSpPr>
          <p:nvPr/>
        </p:nvSpPr>
        <p:spPr bwMode="auto">
          <a:xfrm>
            <a:off x="4581694" y="3981176"/>
            <a:ext cx="616403" cy="720000"/>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rgbClr val="003478"/>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9438989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7C40E-45F6-4E69-AD2B-295AE5180363}"/>
              </a:ext>
            </a:extLst>
          </p:cNvPr>
          <p:cNvSpPr>
            <a:spLocks noGrp="1"/>
          </p:cNvSpPr>
          <p:nvPr>
            <p:ph type="title"/>
          </p:nvPr>
        </p:nvSpPr>
        <p:spPr/>
        <p:txBody>
          <a:bodyPr/>
          <a:lstStyle/>
          <a:p>
            <a:r>
              <a:rPr lang="en-IE" dirty="0"/>
              <a:t>For more information </a:t>
            </a:r>
            <a:br>
              <a:rPr lang="en-IE" dirty="0"/>
            </a:br>
            <a:r>
              <a:rPr lang="en-IE" dirty="0"/>
              <a:t>please contact Emer or Tom</a:t>
            </a:r>
          </a:p>
        </p:txBody>
      </p:sp>
      <p:sp>
        <p:nvSpPr>
          <p:cNvPr id="4" name="Text Placeholder 3">
            <a:extLst>
              <a:ext uri="{FF2B5EF4-FFF2-40B4-BE49-F238E27FC236}">
                <a16:creationId xmlns:a16="http://schemas.microsoft.com/office/drawing/2014/main" id="{3F387CB2-3A04-4652-A98A-F92EFF0DCE87}"/>
              </a:ext>
            </a:extLst>
          </p:cNvPr>
          <p:cNvSpPr>
            <a:spLocks noGrp="1"/>
          </p:cNvSpPr>
          <p:nvPr>
            <p:ph type="body" sz="quarter" idx="18"/>
          </p:nvPr>
        </p:nvSpPr>
        <p:spPr>
          <a:xfrm>
            <a:off x="10273277" y="6840866"/>
            <a:ext cx="7507294" cy="1914204"/>
          </a:xfrm>
        </p:spPr>
        <p:txBody>
          <a:bodyPr>
            <a:normAutofit/>
          </a:bodyPr>
          <a:lstStyle/>
          <a:p>
            <a:r>
              <a:rPr lang="en-IE" sz="2600" b="1" dirty="0"/>
              <a:t>Tom O’Brien</a:t>
            </a:r>
          </a:p>
          <a:p>
            <a:r>
              <a:rPr lang="en-IE" sz="2600" dirty="0"/>
              <a:t>Partner – Head of Financial Advisory Services</a:t>
            </a:r>
          </a:p>
          <a:p>
            <a:r>
              <a:rPr lang="en-IE" sz="2600" dirty="0">
                <a:hlinkClick r:id="rId2"/>
              </a:rPr>
              <a:t>tjobobrien@mazars.ie</a:t>
            </a:r>
            <a:endParaRPr lang="en-IE" sz="2600" dirty="0"/>
          </a:p>
          <a:p>
            <a:r>
              <a:rPr lang="en-IE" sz="2600" dirty="0"/>
              <a:t>Phone: 01 4494458</a:t>
            </a:r>
          </a:p>
        </p:txBody>
      </p:sp>
      <p:sp>
        <p:nvSpPr>
          <p:cNvPr id="5" name="Text Placeholder 3">
            <a:extLst>
              <a:ext uri="{FF2B5EF4-FFF2-40B4-BE49-F238E27FC236}">
                <a16:creationId xmlns:a16="http://schemas.microsoft.com/office/drawing/2014/main" id="{89F20696-C50E-47C6-A774-EEAE5794D07F}"/>
              </a:ext>
            </a:extLst>
          </p:cNvPr>
          <p:cNvSpPr txBox="1">
            <a:spLocks/>
          </p:cNvSpPr>
          <p:nvPr/>
        </p:nvSpPr>
        <p:spPr>
          <a:xfrm>
            <a:off x="10273277" y="4133632"/>
            <a:ext cx="7507294" cy="1914204"/>
          </a:xfrm>
          <a:prstGeom prst="rect">
            <a:avLst/>
          </a:prstGeom>
        </p:spPr>
        <p:txBody>
          <a:bodyPr vert="horz" lIns="91440" tIns="45720" rIns="91440" bIns="45720" rtlCol="0">
            <a:normAutofit/>
          </a:bodyPr>
          <a:lstStyle>
            <a:lvl1pPr marL="0" indent="0" algn="l" defTabSz="1828800" rtl="0" eaLnBrk="1" latinLnBrk="0" hangingPunct="1">
              <a:lnSpc>
                <a:spcPct val="90000"/>
              </a:lnSpc>
              <a:spcBef>
                <a:spcPts val="0"/>
              </a:spcBef>
              <a:spcAft>
                <a:spcPts val="400"/>
              </a:spcAft>
              <a:buClr>
                <a:schemeClr val="accent3"/>
              </a:buClr>
              <a:buFont typeface="Wingdings" panose="05000000000000000000" pitchFamily="2" charset="2"/>
              <a:buNone/>
              <a:tabLst>
                <a:tab pos="4302126" algn="l"/>
              </a:tabLst>
              <a:defRPr sz="2200" kern="1200">
                <a:solidFill>
                  <a:schemeClr val="tx1"/>
                </a:solidFill>
                <a:latin typeface="+mn-lt"/>
                <a:ea typeface="+mn-ea"/>
                <a:cs typeface="+mn-cs"/>
              </a:defRPr>
            </a:lvl1pPr>
            <a:lvl2pPr marL="355600" indent="0" algn="l" defTabSz="1828800" rtl="0" eaLnBrk="1" latinLnBrk="0" hangingPunct="1">
              <a:lnSpc>
                <a:spcPct val="90000"/>
              </a:lnSpc>
              <a:spcBef>
                <a:spcPts val="0"/>
              </a:spcBef>
              <a:buClr>
                <a:schemeClr val="accent3"/>
              </a:buClr>
              <a:buFont typeface="Wingdings" panose="05000000000000000000" pitchFamily="2" charset="2"/>
              <a:buNone/>
              <a:tabLst>
                <a:tab pos="4302126" algn="l"/>
              </a:tabLst>
              <a:defRPr sz="2200" kern="1200">
                <a:solidFill>
                  <a:schemeClr val="tx1"/>
                </a:solidFill>
                <a:latin typeface="+mn-lt"/>
                <a:ea typeface="+mn-ea"/>
                <a:cs typeface="+mn-cs"/>
              </a:defRPr>
            </a:lvl2pPr>
            <a:lvl3pPr marL="714374" indent="0" algn="l" defTabSz="1828800" rtl="0" eaLnBrk="1" latinLnBrk="0" hangingPunct="1">
              <a:lnSpc>
                <a:spcPct val="90000"/>
              </a:lnSpc>
              <a:spcBef>
                <a:spcPts val="0"/>
              </a:spcBef>
              <a:buClr>
                <a:schemeClr val="accent3"/>
              </a:buClr>
              <a:buFont typeface="Wingdings" panose="05000000000000000000" pitchFamily="2" charset="2"/>
              <a:buNone/>
              <a:tabLst>
                <a:tab pos="4302126" algn="l"/>
              </a:tabLst>
              <a:defRPr sz="2200" kern="1200">
                <a:solidFill>
                  <a:schemeClr val="tx1"/>
                </a:solidFill>
                <a:latin typeface="+mn-lt"/>
                <a:ea typeface="+mn-ea"/>
                <a:cs typeface="+mn-cs"/>
              </a:defRPr>
            </a:lvl3pPr>
            <a:lvl4pPr marL="1069974" indent="0" algn="l" defTabSz="1828800" rtl="0" eaLnBrk="1" latinLnBrk="0" hangingPunct="1">
              <a:lnSpc>
                <a:spcPct val="90000"/>
              </a:lnSpc>
              <a:spcBef>
                <a:spcPts val="0"/>
              </a:spcBef>
              <a:buClr>
                <a:schemeClr val="accent3"/>
              </a:buClr>
              <a:buFont typeface="Wingdings" panose="05000000000000000000" pitchFamily="2" charset="2"/>
              <a:buNone/>
              <a:tabLst>
                <a:tab pos="4302126" algn="l"/>
              </a:tabLst>
              <a:defRPr sz="2200" kern="1200">
                <a:solidFill>
                  <a:schemeClr val="tx1"/>
                </a:solidFill>
                <a:latin typeface="+mn-lt"/>
                <a:ea typeface="+mn-ea"/>
                <a:cs typeface="+mn-cs"/>
              </a:defRPr>
            </a:lvl4pPr>
            <a:lvl5pPr marL="1441450" indent="0" algn="l" defTabSz="1828800" rtl="0" eaLnBrk="1" latinLnBrk="0" hangingPunct="1">
              <a:lnSpc>
                <a:spcPct val="90000"/>
              </a:lnSpc>
              <a:spcBef>
                <a:spcPts val="0"/>
              </a:spcBef>
              <a:buClr>
                <a:schemeClr val="accent3"/>
              </a:buClr>
              <a:buFont typeface="Wingdings" panose="05000000000000000000" pitchFamily="2" charset="2"/>
              <a:buNone/>
              <a:tabLst>
                <a:tab pos="4302126" algn="l"/>
              </a:tabLst>
              <a:defRPr sz="22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IE" sz="2600" b="1" dirty="0"/>
              <a:t>Emer O’Riordan</a:t>
            </a:r>
          </a:p>
          <a:p>
            <a:r>
              <a:rPr lang="en-IE" sz="2600" dirty="0"/>
              <a:t>Partner – Audit &amp; Business Advisory</a:t>
            </a:r>
          </a:p>
          <a:p>
            <a:r>
              <a:rPr lang="en-IE" sz="2600" dirty="0">
                <a:hlinkClick r:id="rId3"/>
              </a:rPr>
              <a:t>eoriordan@mazars.ie</a:t>
            </a:r>
            <a:endParaRPr lang="en-IE" sz="2600" dirty="0"/>
          </a:p>
          <a:p>
            <a:r>
              <a:rPr lang="en-IE" sz="2600" dirty="0"/>
              <a:t>Phone: 01 4496473</a:t>
            </a:r>
          </a:p>
        </p:txBody>
      </p:sp>
    </p:spTree>
    <p:extLst>
      <p:ext uri="{BB962C8B-B14F-4D97-AF65-F5344CB8AC3E}">
        <p14:creationId xmlns:p14="http://schemas.microsoft.com/office/powerpoint/2010/main" val="1492052458"/>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 name="Rectangle 14"/>
          <p:cNvSpPr/>
          <p:nvPr/>
        </p:nvSpPr>
        <p:spPr>
          <a:xfrm>
            <a:off x="0" y="500346"/>
            <a:ext cx="474616" cy="111763"/>
          </a:xfrm>
          <a:prstGeom prst="rect">
            <a:avLst/>
          </a:prstGeom>
          <a:solidFill>
            <a:schemeClr val="accent1"/>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6" name="Rectangle 15"/>
          <p:cNvSpPr/>
          <p:nvPr/>
        </p:nvSpPr>
        <p:spPr>
          <a:xfrm>
            <a:off x="0" y="706604"/>
            <a:ext cx="474616" cy="111763"/>
          </a:xfrm>
          <a:prstGeom prst="rect">
            <a:avLst/>
          </a:prstGeom>
          <a:solidFill>
            <a:schemeClr val="accent2"/>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7" name="Rectangle 16"/>
          <p:cNvSpPr/>
          <p:nvPr/>
        </p:nvSpPr>
        <p:spPr>
          <a:xfrm>
            <a:off x="0" y="912859"/>
            <a:ext cx="474616" cy="111763"/>
          </a:xfrm>
          <a:prstGeom prst="rect">
            <a:avLst/>
          </a:prstGeom>
          <a:solidFill>
            <a:schemeClr val="accent3"/>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8" name="Slide Number Placeholder 3"/>
          <p:cNvSpPr txBox="1">
            <a:spLocks noGrp="1"/>
          </p:cNvSpPr>
          <p:nvPr>
            <p:ph type="sldNum" sz="quarter" idx="4294967295"/>
          </p:nvPr>
        </p:nvSpPr>
        <p:spPr>
          <a:xfrm>
            <a:off x="902513" y="12905010"/>
            <a:ext cx="182217" cy="34562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A7A7A7"/>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A7A7A7"/>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4</a:t>
            </a:fld>
            <a:endParaRPr kumimoji="0" sz="2400" b="0" i="0" u="none" strike="noStrike" kern="0" cap="none" spc="0" normalizeH="0" baseline="0" noProof="0">
              <a:ln>
                <a:noFill/>
              </a:ln>
              <a:solidFill>
                <a:srgbClr val="A7A7A7"/>
              </a:solidFill>
              <a:effectLst/>
              <a:uLnTx/>
              <a:uFillTx/>
              <a:latin typeface="Arial"/>
              <a:cs typeface="Arial"/>
              <a:sym typeface="Arial"/>
            </a:endParaRPr>
          </a:p>
        </p:txBody>
      </p:sp>
      <p:sp>
        <p:nvSpPr>
          <p:cNvPr id="749" name="TextBox 4"/>
          <p:cNvSpPr txBox="1"/>
          <p:nvPr/>
        </p:nvSpPr>
        <p:spPr>
          <a:xfrm>
            <a:off x="1095487" y="12813570"/>
            <a:ext cx="2134463" cy="5285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8" tIns="91438" rIns="91438" bIns="91438" anchor="ctr">
            <a:spAutoFit/>
          </a:bodyPr>
          <a:lstStyle/>
          <a:p>
            <a:pPr marL="0" marR="0" lvl="0" indent="0" algn="l" defTabSz="1828800" rtl="0" eaLnBrk="1" fontAlgn="auto" latinLnBrk="0" hangingPunct="0">
              <a:lnSpc>
                <a:spcPct val="100000"/>
              </a:lnSpc>
              <a:spcBef>
                <a:spcPts val="0"/>
              </a:spcBef>
              <a:spcAft>
                <a:spcPts val="0"/>
              </a:spcAft>
              <a:buClrTx/>
              <a:buSzTx/>
              <a:buFontTx/>
              <a:buNone/>
              <a:tabLst/>
              <a:defRPr sz="2400">
                <a:solidFill>
                  <a:srgbClr val="A7A7A7"/>
                </a:solidFill>
                <a:latin typeface="Arial"/>
                <a:ea typeface="Arial"/>
                <a:cs typeface="Arial"/>
                <a:sym typeface="Arial"/>
              </a:defRPr>
            </a:pPr>
            <a:r>
              <a:rPr kumimoji="0" sz="2400" b="0" i="0" u="none" strike="noStrike" kern="0" cap="none" spc="0" normalizeH="0" baseline="0" noProof="0">
                <a:ln>
                  <a:noFill/>
                </a:ln>
                <a:solidFill>
                  <a:srgbClr val="A7A7A7"/>
                </a:solidFill>
                <a:effectLst/>
                <a:uLnTx/>
                <a:uFillTx/>
                <a:latin typeface="Arial"/>
                <a:cs typeface="Arial"/>
                <a:sym typeface="Arial"/>
              </a:rPr>
              <a:t>-</a:t>
            </a:r>
            <a:r>
              <a:rPr kumimoji="0" sz="2400" b="0" i="0" u="none" strike="noStrike" kern="0" cap="none" spc="200" normalizeH="0" baseline="0" noProof="0">
                <a:ln>
                  <a:noFill/>
                </a:ln>
                <a:solidFill>
                  <a:srgbClr val="A7A7A7"/>
                </a:solidFill>
                <a:effectLst/>
                <a:uLnTx/>
                <a:uFillTx/>
                <a:latin typeface="Arial"/>
                <a:cs typeface="Arial"/>
                <a:sym typeface="Arial"/>
              </a:rPr>
              <a:t> </a:t>
            </a:r>
            <a:r>
              <a:rPr kumimoji="0" sz="2400" b="0" i="0" u="none" strike="noStrike" kern="0" cap="none" spc="600" normalizeH="0" baseline="0" noProof="0">
                <a:ln>
                  <a:noFill/>
                </a:ln>
                <a:solidFill>
                  <a:srgbClr val="A7A7A7"/>
                </a:solidFill>
                <a:effectLst/>
                <a:uLnTx/>
                <a:uFillTx/>
                <a:latin typeface="Arial"/>
                <a:cs typeface="Arial"/>
                <a:sym typeface="Arial"/>
              </a:rPr>
              <a:t>MAZARS</a:t>
            </a:r>
          </a:p>
        </p:txBody>
      </p:sp>
      <p:pic>
        <p:nvPicPr>
          <p:cNvPr id="2" name="Picture 1">
            <a:extLst>
              <a:ext uri="{FF2B5EF4-FFF2-40B4-BE49-F238E27FC236}">
                <a16:creationId xmlns:a16="http://schemas.microsoft.com/office/drawing/2014/main" id="{B90EB2F5-0E06-4C6B-AA2A-CABA0F087C7E}"/>
              </a:ext>
            </a:extLst>
          </p:cNvPr>
          <p:cNvPicPr>
            <a:picLocks noChangeAspect="1"/>
          </p:cNvPicPr>
          <p:nvPr/>
        </p:nvPicPr>
        <p:blipFill>
          <a:blip r:embed="rId2"/>
          <a:stretch>
            <a:fillRect/>
          </a:stretch>
        </p:blipFill>
        <p:spPr>
          <a:xfrm>
            <a:off x="474616" y="2789056"/>
            <a:ext cx="11717384" cy="9386506"/>
          </a:xfrm>
          <a:prstGeom prst="rect">
            <a:avLst/>
          </a:prstGeom>
        </p:spPr>
      </p:pic>
      <p:sp>
        <p:nvSpPr>
          <p:cNvPr id="3" name="TextBox 2">
            <a:extLst>
              <a:ext uri="{FF2B5EF4-FFF2-40B4-BE49-F238E27FC236}">
                <a16:creationId xmlns:a16="http://schemas.microsoft.com/office/drawing/2014/main" id="{1F8EEDED-4DE1-4D05-87B1-ECEC19DE5B92}"/>
              </a:ext>
            </a:extLst>
          </p:cNvPr>
          <p:cNvSpPr txBox="1"/>
          <p:nvPr/>
        </p:nvSpPr>
        <p:spPr>
          <a:xfrm>
            <a:off x="13330777" y="1839090"/>
            <a:ext cx="11484403" cy="615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8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Pre Crisis Budget vs Post Crisis Budget</a:t>
            </a:r>
            <a:endParaRPr kumimoji="0" lang="en-IE" sz="28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endParaRPr>
          </a:p>
        </p:txBody>
      </p:sp>
      <p:sp>
        <p:nvSpPr>
          <p:cNvPr id="11" name="TextBox 10">
            <a:extLst>
              <a:ext uri="{FF2B5EF4-FFF2-40B4-BE49-F238E27FC236}">
                <a16:creationId xmlns:a16="http://schemas.microsoft.com/office/drawing/2014/main" id="{B124E423-72E9-4844-980F-88B056F95297}"/>
              </a:ext>
            </a:extLst>
          </p:cNvPr>
          <p:cNvSpPr txBox="1"/>
          <p:nvPr/>
        </p:nvSpPr>
        <p:spPr>
          <a:xfrm>
            <a:off x="707596" y="12175562"/>
            <a:ext cx="23847389" cy="492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r>
              <a:rPr lang="en-GB" sz="1800" b="1" dirty="0">
                <a:latin typeface="Arial" panose="020B0604020202020204" pitchFamily="34" charset="0"/>
                <a:cs typeface="Arial" panose="020B0604020202020204" pitchFamily="34" charset="0"/>
              </a:rPr>
              <a:t>S</a:t>
            </a:r>
            <a:r>
              <a:rPr kumimoji="0" lang="en-GB" sz="1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ource: Central Bank, April 2020: </a:t>
            </a:r>
            <a:r>
              <a:rPr lang="en-IE" sz="2000" dirty="0">
                <a:hlinkClick r:id="rId3"/>
              </a:rPr>
              <a:t>https://www.centralbank.ie/news/article/covid-19-the-irish-economy-in-a-global-context</a:t>
            </a:r>
            <a:endParaRPr kumimoji="0" lang="en-IE" sz="2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
        <p:nvSpPr>
          <p:cNvPr id="5" name="Rectangle 4">
            <a:extLst>
              <a:ext uri="{FF2B5EF4-FFF2-40B4-BE49-F238E27FC236}">
                <a16:creationId xmlns:a16="http://schemas.microsoft.com/office/drawing/2014/main" id="{8E918D7D-5A1D-445E-938B-A6913F43C88E}"/>
              </a:ext>
            </a:extLst>
          </p:cNvPr>
          <p:cNvSpPr/>
          <p:nvPr/>
        </p:nvSpPr>
        <p:spPr>
          <a:xfrm>
            <a:off x="474616" y="1830679"/>
            <a:ext cx="12192000" cy="1815882"/>
          </a:xfrm>
          <a:prstGeom prst="rect">
            <a:avLst/>
          </a:prstGeom>
        </p:spPr>
        <p:txBody>
          <a:bodyPr>
            <a:spAutoFit/>
          </a:bodyPr>
          <a:lstStyle/>
          <a:p>
            <a:pPr fontAlgn="base"/>
            <a:r>
              <a:rPr lang="en-IE" b="1" dirty="0">
                <a:solidFill>
                  <a:srgbClr val="363636"/>
                </a:solidFill>
                <a:latin typeface="Lato"/>
              </a:rPr>
              <a:t>Quarterly World GDP (Dashed lines indicate estimates from January 2020 World Economic Outlook, 2019:Q1=100)</a:t>
            </a:r>
            <a:endParaRPr lang="en-IE" dirty="0">
              <a:solidFill>
                <a:srgbClr val="363636"/>
              </a:solidFill>
              <a:latin typeface="Lato"/>
            </a:endParaRPr>
          </a:p>
          <a:p>
            <a:br>
              <a:rPr lang="en-IE" dirty="0"/>
            </a:br>
            <a:endParaRPr lang="en-IE" dirty="0"/>
          </a:p>
        </p:txBody>
      </p:sp>
      <p:sp>
        <p:nvSpPr>
          <p:cNvPr id="13" name="TextBox 12">
            <a:extLst>
              <a:ext uri="{FF2B5EF4-FFF2-40B4-BE49-F238E27FC236}">
                <a16:creationId xmlns:a16="http://schemas.microsoft.com/office/drawing/2014/main" id="{2768DAA5-18B9-47A9-BCAA-3E6AC5268FFF}"/>
              </a:ext>
            </a:extLst>
          </p:cNvPr>
          <p:cNvSpPr txBox="1"/>
          <p:nvPr/>
        </p:nvSpPr>
        <p:spPr>
          <a:xfrm>
            <a:off x="13330777" y="2727565"/>
            <a:ext cx="9975272" cy="77867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457200" indent="-457200">
              <a:buClr>
                <a:srgbClr val="002060"/>
              </a:buClr>
              <a:buFont typeface="Wingdings" panose="05000000000000000000" pitchFamily="2" charset="2"/>
              <a:buChar char="§"/>
            </a:pPr>
            <a:r>
              <a:rPr lang="en-IE" sz="2600" dirty="0">
                <a:latin typeface="Arial" panose="020B0604020202020204" pitchFamily="34" charset="0"/>
                <a:cs typeface="Arial" panose="020B0604020202020204" pitchFamily="34" charset="0"/>
              </a:rPr>
              <a:t>Annual global GDP growth is projected to contract sharply by 3% in 2020, compared to 2.9% growth in 2019, and January estimates of 3.3% growth for 2020. </a:t>
            </a:r>
          </a:p>
          <a:p>
            <a:pPr marL="457200" indent="-457200">
              <a:buClr>
                <a:srgbClr val="002060"/>
              </a:buClr>
              <a:buFont typeface="Wingdings" panose="05000000000000000000" pitchFamily="2" charset="2"/>
              <a:buChar char="§"/>
            </a:pPr>
            <a:endParaRPr lang="en-IE" sz="2600" dirty="0">
              <a:latin typeface="Arial" panose="020B0604020202020204" pitchFamily="34" charset="0"/>
              <a:cs typeface="Arial" panose="020B0604020202020204" pitchFamily="34" charset="0"/>
            </a:endParaRPr>
          </a:p>
          <a:p>
            <a:pPr marL="457200" indent="-457200">
              <a:buClr>
                <a:srgbClr val="002060"/>
              </a:buClr>
              <a:buFont typeface="Wingdings" panose="05000000000000000000" pitchFamily="2" charset="2"/>
              <a:buChar char="§"/>
            </a:pPr>
            <a:r>
              <a:rPr lang="en-IE" sz="2600" dirty="0">
                <a:latin typeface="Arial" panose="020B0604020202020204" pitchFamily="34" charset="0"/>
                <a:cs typeface="Arial" panose="020B0604020202020204" pitchFamily="34" charset="0"/>
              </a:rPr>
              <a:t>The IMF suggests we would experience a strong rebound of 5.8% growth in 2021. Of course these estimates are surrounded by huge uncertainty around how the pandemic unfolds.</a:t>
            </a:r>
          </a:p>
          <a:p>
            <a:pPr marL="457200" indent="-457200">
              <a:buClr>
                <a:srgbClr val="002060"/>
              </a:buClr>
              <a:buFont typeface="Wingdings" panose="05000000000000000000" pitchFamily="2" charset="2"/>
              <a:buChar char="§"/>
            </a:pPr>
            <a:endParaRPr lang="en-IE" sz="2600" dirty="0">
              <a:latin typeface="Arial" panose="020B0604020202020204" pitchFamily="34" charset="0"/>
              <a:cs typeface="Arial" panose="020B0604020202020204" pitchFamily="34" charset="0"/>
            </a:endParaRPr>
          </a:p>
          <a:p>
            <a:pPr marL="457200" indent="-457200">
              <a:buClr>
                <a:srgbClr val="002060"/>
              </a:buClr>
              <a:buFont typeface="Wingdings" panose="05000000000000000000" pitchFamily="2" charset="2"/>
              <a:buChar char="§"/>
            </a:pPr>
            <a:r>
              <a:rPr lang="en-IE" sz="2600" dirty="0">
                <a:latin typeface="Arial" panose="020B0604020202020204" pitchFamily="34" charset="0"/>
                <a:cs typeface="Arial" panose="020B0604020202020204" pitchFamily="34" charset="0"/>
              </a:rPr>
              <a:t>The adverse impact on confidence, financial markets, the travel sector and disruption to supply chains contributes to the downward revisions in all G20 economies in 2020-21, particularly ones strongly interconnected to China, such as Japan, Korea and Australia.</a:t>
            </a:r>
          </a:p>
          <a:p>
            <a:pPr marL="457200" indent="-457200">
              <a:buClr>
                <a:srgbClr val="002060"/>
              </a:buClr>
              <a:buFont typeface="Wingdings" panose="05000000000000000000" pitchFamily="2" charset="2"/>
              <a:buChar char="§"/>
            </a:pPr>
            <a:endParaRPr lang="en-IE" sz="2600" dirty="0">
              <a:latin typeface="Arial" panose="020B0604020202020204" pitchFamily="34" charset="0"/>
              <a:cs typeface="Arial" panose="020B0604020202020204" pitchFamily="34" charset="0"/>
            </a:endParaRPr>
          </a:p>
          <a:p>
            <a:pPr marL="457200" indent="-457200">
              <a:buClr>
                <a:srgbClr val="002060"/>
              </a:buClr>
              <a:buFont typeface="Wingdings" panose="05000000000000000000" pitchFamily="2" charset="2"/>
              <a:buChar char="§"/>
            </a:pPr>
            <a:r>
              <a:rPr lang="en-IE" sz="2600" dirty="0">
                <a:latin typeface="Arial" panose="020B0604020202020204" pitchFamily="34" charset="0"/>
                <a:cs typeface="Arial" panose="020B0604020202020204" pitchFamily="34" charset="0"/>
              </a:rPr>
              <a:t>Supportive macroeconomic policies will help to restore confidence and aid the recovery of demand as virus outbreaks ease, but cannot offset the immediate disruptions that result from enforced shutdowns and travel restrictions.</a:t>
            </a:r>
          </a:p>
        </p:txBody>
      </p:sp>
      <p:sp>
        <p:nvSpPr>
          <p:cNvPr id="16" name="Title 1">
            <a:extLst>
              <a:ext uri="{FF2B5EF4-FFF2-40B4-BE49-F238E27FC236}">
                <a16:creationId xmlns:a16="http://schemas.microsoft.com/office/drawing/2014/main" id="{001B0353-E198-40CF-9403-8896081F40E0}"/>
              </a:ext>
            </a:extLst>
          </p:cNvPr>
          <p:cNvSpPr txBox="1">
            <a:spLocks/>
          </p:cNvSpPr>
          <p:nvPr/>
        </p:nvSpPr>
        <p:spPr>
          <a:xfrm>
            <a:off x="707596" y="221283"/>
            <a:ext cx="23473200" cy="11727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nchor="ctr">
            <a:normAutofit/>
          </a:bodyPr>
          <a:lstStyle>
            <a:lvl1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000000"/>
                </a:solidFill>
                <a:uFillTx/>
                <a:latin typeface="Arial Narrow"/>
                <a:ea typeface="Arial Narrow"/>
                <a:cs typeface="Arial Narrow"/>
                <a:sym typeface="Arial Narrow"/>
              </a:defRPr>
            </a:lvl1pPr>
            <a:lvl2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2pPr>
            <a:lvl3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3pPr>
            <a:lvl4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4pPr>
            <a:lvl5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5pPr>
            <a:lvl6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6pPr>
            <a:lvl7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7pPr>
            <a:lvl8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8pPr>
            <a:lvl9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9pPr>
          </a:lstStyle>
          <a:p>
            <a:pPr hangingPunct="1"/>
            <a:r>
              <a:rPr lang="en-IE" dirty="0">
                <a:solidFill>
                  <a:schemeClr val="tx1"/>
                </a:solidFill>
              </a:rPr>
              <a:t>Introduction: Economic Environment &amp; Outlook</a:t>
            </a:r>
            <a:endParaRPr lang="en-IE" dirty="0"/>
          </a:p>
        </p:txBody>
      </p:sp>
    </p:spTree>
    <p:extLst>
      <p:ext uri="{BB962C8B-B14F-4D97-AF65-F5344CB8AC3E}">
        <p14:creationId xmlns:p14="http://schemas.microsoft.com/office/powerpoint/2010/main" val="1730827601"/>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a14="http://schemas.microsoft.com/office/drawing/2010/main" xmlns:m="http://schemas.openxmlformats.org/officeDocument/2006/math"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rrow: Right 19">
            <a:extLst>
              <a:ext uri="{FF2B5EF4-FFF2-40B4-BE49-F238E27FC236}">
                <a16:creationId xmlns:a16="http://schemas.microsoft.com/office/drawing/2014/main" id="{CFEC1214-C7DE-4FA9-B7C9-E40E037D84AA}"/>
              </a:ext>
            </a:extLst>
          </p:cNvPr>
          <p:cNvSpPr/>
          <p:nvPr/>
        </p:nvSpPr>
        <p:spPr>
          <a:xfrm>
            <a:off x="8522489" y="8246065"/>
            <a:ext cx="12277687" cy="1249228"/>
          </a:xfrm>
          <a:prstGeom prst="rightArrow">
            <a:avLst/>
          </a:prstGeom>
          <a:solidFill>
            <a:srgbClr val="C00000">
              <a:alpha val="4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2800" b="0" i="0" u="none" strike="noStrike" cap="none" spc="0" normalizeH="0" baseline="0" dirty="0">
              <a:ln>
                <a:noFill/>
              </a:ln>
              <a:solidFill>
                <a:srgbClr val="000000"/>
              </a:solidFill>
              <a:effectLst/>
              <a:uFillTx/>
              <a:latin typeface="+mn-lt"/>
              <a:ea typeface="+mn-ea"/>
              <a:cs typeface="+mn-cs"/>
              <a:sym typeface="Calibri"/>
            </a:endParaRPr>
          </a:p>
        </p:txBody>
      </p:sp>
      <p:sp>
        <p:nvSpPr>
          <p:cNvPr id="745" name="Rectangle 14"/>
          <p:cNvSpPr/>
          <p:nvPr/>
        </p:nvSpPr>
        <p:spPr>
          <a:xfrm>
            <a:off x="0" y="500346"/>
            <a:ext cx="474616" cy="111763"/>
          </a:xfrm>
          <a:prstGeom prst="rect">
            <a:avLst/>
          </a:prstGeom>
          <a:solidFill>
            <a:schemeClr val="accent1"/>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6" name="Rectangle 15"/>
          <p:cNvSpPr/>
          <p:nvPr/>
        </p:nvSpPr>
        <p:spPr>
          <a:xfrm>
            <a:off x="0" y="706604"/>
            <a:ext cx="474616" cy="111763"/>
          </a:xfrm>
          <a:prstGeom prst="rect">
            <a:avLst/>
          </a:prstGeom>
          <a:solidFill>
            <a:schemeClr val="accent2"/>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7" name="Rectangle 16"/>
          <p:cNvSpPr/>
          <p:nvPr/>
        </p:nvSpPr>
        <p:spPr>
          <a:xfrm>
            <a:off x="0" y="912859"/>
            <a:ext cx="474616" cy="111763"/>
          </a:xfrm>
          <a:prstGeom prst="rect">
            <a:avLst/>
          </a:prstGeom>
          <a:solidFill>
            <a:schemeClr val="accent3"/>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8" name="Slide Number Placeholder 3"/>
          <p:cNvSpPr txBox="1">
            <a:spLocks noGrp="1"/>
          </p:cNvSpPr>
          <p:nvPr>
            <p:ph type="sldNum" sz="quarter" idx="4294967295"/>
          </p:nvPr>
        </p:nvSpPr>
        <p:spPr>
          <a:xfrm>
            <a:off x="902513" y="12905010"/>
            <a:ext cx="182217" cy="34562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A7A7A7"/>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A7A7A7"/>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5</a:t>
            </a:fld>
            <a:endParaRPr kumimoji="0" sz="2400" b="0" i="0" u="none" strike="noStrike" kern="0" cap="none" spc="0" normalizeH="0" baseline="0" noProof="0">
              <a:ln>
                <a:noFill/>
              </a:ln>
              <a:solidFill>
                <a:srgbClr val="A7A7A7"/>
              </a:solidFill>
              <a:effectLst/>
              <a:uLnTx/>
              <a:uFillTx/>
              <a:latin typeface="Arial"/>
              <a:cs typeface="Arial"/>
              <a:sym typeface="Arial"/>
            </a:endParaRPr>
          </a:p>
        </p:txBody>
      </p:sp>
      <p:sp>
        <p:nvSpPr>
          <p:cNvPr id="749" name="TextBox 4"/>
          <p:cNvSpPr txBox="1"/>
          <p:nvPr/>
        </p:nvSpPr>
        <p:spPr>
          <a:xfrm>
            <a:off x="1095487" y="12813570"/>
            <a:ext cx="2134463" cy="5285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8" tIns="91438" rIns="91438" bIns="91438" anchor="ctr">
            <a:spAutoFit/>
          </a:bodyPr>
          <a:lstStyle/>
          <a:p>
            <a:pPr marL="0" marR="0" lvl="0" indent="0" algn="l" defTabSz="1828800" rtl="0" eaLnBrk="1" fontAlgn="auto" latinLnBrk="0" hangingPunct="0">
              <a:lnSpc>
                <a:spcPct val="100000"/>
              </a:lnSpc>
              <a:spcBef>
                <a:spcPts val="0"/>
              </a:spcBef>
              <a:spcAft>
                <a:spcPts val="0"/>
              </a:spcAft>
              <a:buClrTx/>
              <a:buSzTx/>
              <a:buFontTx/>
              <a:buNone/>
              <a:tabLst/>
              <a:defRPr sz="2400">
                <a:solidFill>
                  <a:srgbClr val="A7A7A7"/>
                </a:solidFill>
                <a:latin typeface="Arial"/>
                <a:ea typeface="Arial"/>
                <a:cs typeface="Arial"/>
                <a:sym typeface="Arial"/>
              </a:defRPr>
            </a:pPr>
            <a:r>
              <a:rPr kumimoji="0" sz="2400" b="0" i="0" u="none" strike="noStrike" kern="0" cap="none" spc="0" normalizeH="0" baseline="0" noProof="0">
                <a:ln>
                  <a:noFill/>
                </a:ln>
                <a:solidFill>
                  <a:srgbClr val="A7A7A7"/>
                </a:solidFill>
                <a:effectLst/>
                <a:uLnTx/>
                <a:uFillTx/>
                <a:latin typeface="Arial"/>
                <a:cs typeface="Arial"/>
                <a:sym typeface="Arial"/>
              </a:rPr>
              <a:t>-</a:t>
            </a:r>
            <a:r>
              <a:rPr kumimoji="0" sz="2400" b="0" i="0" u="none" strike="noStrike" kern="0" cap="none" spc="200" normalizeH="0" baseline="0" noProof="0">
                <a:ln>
                  <a:noFill/>
                </a:ln>
                <a:solidFill>
                  <a:srgbClr val="A7A7A7"/>
                </a:solidFill>
                <a:effectLst/>
                <a:uLnTx/>
                <a:uFillTx/>
                <a:latin typeface="Arial"/>
                <a:cs typeface="Arial"/>
                <a:sym typeface="Arial"/>
              </a:rPr>
              <a:t> </a:t>
            </a:r>
            <a:r>
              <a:rPr kumimoji="0" sz="2400" b="0" i="0" u="none" strike="noStrike" kern="0" cap="none" spc="600" normalizeH="0" baseline="0" noProof="0">
                <a:ln>
                  <a:noFill/>
                </a:ln>
                <a:solidFill>
                  <a:srgbClr val="A7A7A7"/>
                </a:solidFill>
                <a:effectLst/>
                <a:uLnTx/>
                <a:uFillTx/>
                <a:latin typeface="Arial"/>
                <a:cs typeface="Arial"/>
                <a:sym typeface="Arial"/>
              </a:rPr>
              <a:t>MAZARS</a:t>
            </a:r>
          </a:p>
        </p:txBody>
      </p:sp>
      <p:sp>
        <p:nvSpPr>
          <p:cNvPr id="11" name="TextBox 10">
            <a:extLst>
              <a:ext uri="{FF2B5EF4-FFF2-40B4-BE49-F238E27FC236}">
                <a16:creationId xmlns:a16="http://schemas.microsoft.com/office/drawing/2014/main" id="{B124E423-72E9-4844-980F-88B056F95297}"/>
              </a:ext>
            </a:extLst>
          </p:cNvPr>
          <p:cNvSpPr txBox="1"/>
          <p:nvPr/>
        </p:nvSpPr>
        <p:spPr>
          <a:xfrm>
            <a:off x="707597" y="12119483"/>
            <a:ext cx="23847389" cy="492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r>
              <a:rPr lang="en-GB" sz="1800" b="1" dirty="0">
                <a:latin typeface="Arial" panose="020B0604020202020204" pitchFamily="34" charset="0"/>
                <a:cs typeface="Arial" panose="020B0604020202020204" pitchFamily="34" charset="0"/>
              </a:rPr>
              <a:t>Graph s</a:t>
            </a:r>
            <a:r>
              <a:rPr kumimoji="0" lang="en-GB" sz="1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ource: Statista, </a:t>
            </a:r>
            <a:r>
              <a:rPr lang="en-GB" sz="1800" b="1" dirty="0">
                <a:latin typeface="Arial" panose="020B0604020202020204" pitchFamily="34" charset="0"/>
                <a:cs typeface="Arial" panose="020B0604020202020204" pitchFamily="34" charset="0"/>
              </a:rPr>
              <a:t>May</a:t>
            </a:r>
            <a:r>
              <a:rPr kumimoji="0" lang="en-GB" sz="1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 2020: </a:t>
            </a:r>
            <a:r>
              <a:rPr lang="en-IE" sz="2000" dirty="0">
                <a:solidFill>
                  <a:srgbClr val="0070C0"/>
                </a:solidFill>
                <a:hlinkClick r:id="rId2">
                  <a:extLst>
                    <a:ext uri="{A12FA001-AC4F-418D-AE19-62706E023703}">
                      <ahyp:hlinkClr xmlns:ahyp="http://schemas.microsoft.com/office/drawing/2018/hyperlinkcolor" xmlns="" val="tx"/>
                    </a:ext>
                  </a:extLst>
                </a:hlinkClick>
              </a:rPr>
              <a:t>https://www.statista.com/statistics/1107064/coronavirus-cases-development-ireland/</a:t>
            </a:r>
            <a:endParaRPr kumimoji="0" lang="en-IE" sz="2000" b="0" i="0" u="none" strike="noStrike" cap="none" spc="0" normalizeH="0" baseline="0" dirty="0">
              <a:ln>
                <a:noFill/>
              </a:ln>
              <a:solidFill>
                <a:srgbClr val="0070C0"/>
              </a:solidFill>
              <a:effectLst/>
              <a:uFillTx/>
              <a:latin typeface="Arial" panose="020B0604020202020204" pitchFamily="34" charset="0"/>
              <a:cs typeface="Arial" panose="020B0604020202020204" pitchFamily="34" charset="0"/>
              <a:sym typeface="Calibri"/>
            </a:endParaRPr>
          </a:p>
        </p:txBody>
      </p:sp>
      <p:cxnSp>
        <p:nvCxnSpPr>
          <p:cNvPr id="7" name="Straight Connector 6">
            <a:extLst>
              <a:ext uri="{FF2B5EF4-FFF2-40B4-BE49-F238E27FC236}">
                <a16:creationId xmlns:a16="http://schemas.microsoft.com/office/drawing/2014/main" id="{940E40C9-E955-41F6-A022-F9971B97FA62}"/>
              </a:ext>
            </a:extLst>
          </p:cNvPr>
          <p:cNvCxnSpPr>
            <a:cxnSpLocks/>
          </p:cNvCxnSpPr>
          <p:nvPr/>
        </p:nvCxnSpPr>
        <p:spPr>
          <a:xfrm>
            <a:off x="4051042" y="8851799"/>
            <a:ext cx="16146966" cy="0"/>
          </a:xfrm>
          <a:prstGeom prst="line">
            <a:avLst/>
          </a:prstGeom>
          <a:noFill/>
          <a:ln w="38100" cap="flat">
            <a:solidFill>
              <a:srgbClr val="002060"/>
            </a:solidFill>
            <a:prstDash val="solid"/>
            <a:round/>
          </a:ln>
          <a:effectLst/>
          <a:sp3d/>
        </p:spPr>
        <p:style>
          <a:lnRef idx="0">
            <a:scrgbClr r="0" g="0" b="0"/>
          </a:lnRef>
          <a:fillRef idx="0">
            <a:scrgbClr r="0" g="0" b="0"/>
          </a:fillRef>
          <a:effectRef idx="0">
            <a:scrgbClr r="0" g="0" b="0"/>
          </a:effectRef>
          <a:fontRef idx="none"/>
        </p:style>
      </p:cxnSp>
      <p:cxnSp>
        <p:nvCxnSpPr>
          <p:cNvPr id="19" name="Straight Connector 18">
            <a:extLst>
              <a:ext uri="{FF2B5EF4-FFF2-40B4-BE49-F238E27FC236}">
                <a16:creationId xmlns:a16="http://schemas.microsoft.com/office/drawing/2014/main" id="{AC0205B6-7DC5-4D42-840C-E630EB2AAEDD}"/>
              </a:ext>
            </a:extLst>
          </p:cNvPr>
          <p:cNvCxnSpPr>
            <a:cxnSpLocks/>
          </p:cNvCxnSpPr>
          <p:nvPr/>
        </p:nvCxnSpPr>
        <p:spPr>
          <a:xfrm>
            <a:off x="4765463" y="8616002"/>
            <a:ext cx="0" cy="620751"/>
          </a:xfrm>
          <a:prstGeom prst="line">
            <a:avLst/>
          </a:prstGeom>
          <a:noFill/>
          <a:ln w="38100" cap="flat">
            <a:solidFill>
              <a:srgbClr val="002060"/>
            </a:solidFill>
            <a:prstDash val="solid"/>
            <a:round/>
          </a:ln>
          <a:effectLst/>
          <a:sp3d/>
        </p:spPr>
        <p:style>
          <a:lnRef idx="0">
            <a:scrgbClr r="0" g="0" b="0"/>
          </a:lnRef>
          <a:fillRef idx="0">
            <a:scrgbClr r="0" g="0" b="0"/>
          </a:fillRef>
          <a:effectRef idx="0">
            <a:scrgbClr r="0" g="0" b="0"/>
          </a:effectRef>
          <a:fontRef idx="none"/>
        </p:style>
      </p:cxnSp>
      <p:cxnSp>
        <p:nvCxnSpPr>
          <p:cNvPr id="26" name="Straight Connector 25">
            <a:extLst>
              <a:ext uri="{FF2B5EF4-FFF2-40B4-BE49-F238E27FC236}">
                <a16:creationId xmlns:a16="http://schemas.microsoft.com/office/drawing/2014/main" id="{285D30BC-73F6-4BD8-973F-EC7B524459D8}"/>
              </a:ext>
            </a:extLst>
          </p:cNvPr>
          <p:cNvCxnSpPr>
            <a:cxnSpLocks/>
          </p:cNvCxnSpPr>
          <p:nvPr/>
        </p:nvCxnSpPr>
        <p:spPr>
          <a:xfrm>
            <a:off x="6421452" y="8541423"/>
            <a:ext cx="0" cy="620751"/>
          </a:xfrm>
          <a:prstGeom prst="line">
            <a:avLst/>
          </a:prstGeom>
          <a:noFill/>
          <a:ln w="38100" cap="flat">
            <a:solidFill>
              <a:srgbClr val="002060"/>
            </a:solidFill>
            <a:prstDash val="solid"/>
            <a:round/>
          </a:ln>
          <a:effectLst/>
          <a:sp3d/>
        </p:spPr>
        <p:style>
          <a:lnRef idx="0">
            <a:scrgbClr r="0" g="0" b="0"/>
          </a:lnRef>
          <a:fillRef idx="0">
            <a:scrgbClr r="0" g="0" b="0"/>
          </a:fillRef>
          <a:effectRef idx="0">
            <a:scrgbClr r="0" g="0" b="0"/>
          </a:effectRef>
          <a:fontRef idx="none"/>
        </p:style>
      </p:cxnSp>
      <p:sp>
        <p:nvSpPr>
          <p:cNvPr id="27" name="TextBox 26">
            <a:extLst>
              <a:ext uri="{FF2B5EF4-FFF2-40B4-BE49-F238E27FC236}">
                <a16:creationId xmlns:a16="http://schemas.microsoft.com/office/drawing/2014/main" id="{DB080B6F-F3DD-45A0-B6BF-5AFA3BD9B558}"/>
              </a:ext>
            </a:extLst>
          </p:cNvPr>
          <p:cNvSpPr txBox="1"/>
          <p:nvPr/>
        </p:nvSpPr>
        <p:spPr>
          <a:xfrm>
            <a:off x="5431193" y="9260691"/>
            <a:ext cx="1911128" cy="19082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60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Calibri"/>
              </a:rPr>
              <a:t>All schools to close for 2 weeks</a:t>
            </a:r>
          </a:p>
          <a:p>
            <a:pPr marL="0" marR="0" indent="0" algn="ctr" defTabSz="914400" rtl="0" fontAlgn="auto" latinLnBrk="0" hangingPunct="0">
              <a:lnSpc>
                <a:spcPct val="100000"/>
              </a:lnSpc>
              <a:spcBef>
                <a:spcPts val="0"/>
              </a:spcBef>
              <a:spcAft>
                <a:spcPts val="0"/>
              </a:spcAft>
              <a:buClrTx/>
              <a:buSzTx/>
              <a:buFontTx/>
              <a:buNone/>
              <a:tabLst/>
            </a:pPr>
            <a:endParaRPr lang="en-GB" sz="1600" dirty="0">
              <a:solidFill>
                <a:schemeClr val="tx1"/>
              </a:solidFill>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All pubs and bars ordered to close</a:t>
            </a:r>
            <a:endParaRPr kumimoji="0" lang="en-GB" sz="160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Calibri"/>
            </a:endParaRPr>
          </a:p>
          <a:p>
            <a:pPr marL="0" marR="0" indent="0" algn="ctr" defTabSz="914400" rtl="0" fontAlgn="auto" latinLnBrk="0" hangingPunct="0">
              <a:lnSpc>
                <a:spcPct val="100000"/>
              </a:lnSpc>
              <a:spcBef>
                <a:spcPts val="0"/>
              </a:spcBef>
              <a:spcAft>
                <a:spcPts val="0"/>
              </a:spcAft>
              <a:buClrTx/>
              <a:buSzTx/>
              <a:buFontTx/>
              <a:buNone/>
              <a:tabLst/>
            </a:pPr>
            <a:endParaRPr kumimoji="0" lang="en-GB" sz="1600" b="1" i="0" u="none" strike="noStrike" cap="none" spc="0" normalizeH="0" baseline="0" dirty="0">
              <a:ln>
                <a:noFill/>
              </a:ln>
              <a:solidFill>
                <a:srgbClr val="C00000"/>
              </a:solidFill>
              <a:effectLst/>
              <a:uFillTx/>
              <a:latin typeface="Arial" panose="020B0604020202020204" pitchFamily="34" charset="0"/>
              <a:cs typeface="Arial" panose="020B0604020202020204" pitchFamily="34" charset="0"/>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n-GB" sz="1600" b="1" i="0" u="none" strike="noStrike" cap="none" spc="0" normalizeH="0" baseline="0" dirty="0">
                <a:ln>
                  <a:noFill/>
                </a:ln>
                <a:solidFill>
                  <a:srgbClr val="C00000"/>
                </a:solidFill>
                <a:effectLst/>
                <a:uFillTx/>
                <a:latin typeface="Arial" panose="020B0604020202020204" pitchFamily="34" charset="0"/>
                <a:cs typeface="Arial" panose="020B0604020202020204" pitchFamily="34" charset="0"/>
                <a:sym typeface="Calibri"/>
              </a:rPr>
              <a:t>First death </a:t>
            </a:r>
            <a:endParaRPr kumimoji="0" lang="en-IE" sz="1600" b="1" i="0" u="none" strike="noStrike" cap="none" spc="0" normalizeH="0" baseline="0" dirty="0">
              <a:ln>
                <a:noFill/>
              </a:ln>
              <a:solidFill>
                <a:srgbClr val="C00000"/>
              </a:solidFill>
              <a:effectLst/>
              <a:uFillTx/>
              <a:latin typeface="Arial" panose="020B0604020202020204" pitchFamily="34" charset="0"/>
              <a:cs typeface="Arial" panose="020B0604020202020204" pitchFamily="34" charset="0"/>
              <a:sym typeface="Calibri"/>
            </a:endParaRPr>
          </a:p>
        </p:txBody>
      </p:sp>
      <p:cxnSp>
        <p:nvCxnSpPr>
          <p:cNvPr id="31" name="Straight Connector 30">
            <a:extLst>
              <a:ext uri="{FF2B5EF4-FFF2-40B4-BE49-F238E27FC236}">
                <a16:creationId xmlns:a16="http://schemas.microsoft.com/office/drawing/2014/main" id="{54CB9D94-891A-4378-AFF9-63FEDE5FAEDE}"/>
              </a:ext>
            </a:extLst>
          </p:cNvPr>
          <p:cNvCxnSpPr>
            <a:cxnSpLocks/>
          </p:cNvCxnSpPr>
          <p:nvPr/>
        </p:nvCxnSpPr>
        <p:spPr>
          <a:xfrm>
            <a:off x="8522489" y="8563725"/>
            <a:ext cx="0" cy="620751"/>
          </a:xfrm>
          <a:prstGeom prst="line">
            <a:avLst/>
          </a:prstGeom>
          <a:noFill/>
          <a:ln w="38100" cap="flat">
            <a:solidFill>
              <a:srgbClr val="002060"/>
            </a:solidFill>
            <a:prstDash val="solid"/>
            <a:round/>
          </a:ln>
          <a:effectLst/>
          <a:sp3d/>
        </p:spPr>
        <p:style>
          <a:lnRef idx="0">
            <a:scrgbClr r="0" g="0" b="0"/>
          </a:lnRef>
          <a:fillRef idx="0">
            <a:scrgbClr r="0" g="0" b="0"/>
          </a:fillRef>
          <a:effectRef idx="0">
            <a:scrgbClr r="0" g="0" b="0"/>
          </a:effectRef>
          <a:fontRef idx="none"/>
        </p:style>
      </p:cxnSp>
      <p:sp>
        <p:nvSpPr>
          <p:cNvPr id="32" name="TextBox 31">
            <a:extLst>
              <a:ext uri="{FF2B5EF4-FFF2-40B4-BE49-F238E27FC236}">
                <a16:creationId xmlns:a16="http://schemas.microsoft.com/office/drawing/2014/main" id="{3DDE3D3C-EAD3-47A3-B8EA-D3F9649BA5D0}"/>
              </a:ext>
            </a:extLst>
          </p:cNvPr>
          <p:cNvSpPr txBox="1"/>
          <p:nvPr/>
        </p:nvSpPr>
        <p:spPr>
          <a:xfrm>
            <a:off x="7721415" y="9158561"/>
            <a:ext cx="1643084" cy="26468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algn="ctr"/>
            <a:r>
              <a:rPr lang="en-GB" sz="1600" dirty="0">
                <a:latin typeface="Arial" panose="020B0604020202020204" pitchFamily="34" charset="0"/>
                <a:cs typeface="Arial" panose="020B0604020202020204" pitchFamily="34" charset="0"/>
              </a:rPr>
              <a:t>Mandatory stay at home order begins</a:t>
            </a:r>
            <a:r>
              <a:rPr lang="en-IE" sz="1600" dirty="0">
                <a:latin typeface="Arial" panose="020B0604020202020204" pitchFamily="34" charset="0"/>
                <a:cs typeface="Arial" panose="020B0604020202020204" pitchFamily="34" charset="0"/>
              </a:rPr>
              <a:t> with restrictions on non essential services</a:t>
            </a:r>
            <a:endParaRPr lang="en-GB" sz="1600" dirty="0">
              <a:latin typeface="Arial" panose="020B0604020202020204" pitchFamily="34" charset="0"/>
              <a:cs typeface="Arial" panose="020B0604020202020204" pitchFamily="34" charset="0"/>
            </a:endParaRPr>
          </a:p>
          <a:p>
            <a:pPr marL="0" marR="0" indent="0" algn="ctr" defTabSz="914400" rtl="0" fontAlgn="auto" latinLnBrk="0" hangingPunct="0">
              <a:lnSpc>
                <a:spcPct val="100000"/>
              </a:lnSpc>
              <a:spcBef>
                <a:spcPts val="0"/>
              </a:spcBef>
              <a:spcAft>
                <a:spcPts val="0"/>
              </a:spcAft>
              <a:buClrTx/>
              <a:buSzTx/>
              <a:buFontTx/>
              <a:buNone/>
              <a:tabLst/>
            </a:pPr>
            <a:endParaRPr lang="en-GB" sz="1600" dirty="0">
              <a:latin typeface="Arial" panose="020B0604020202020204" pitchFamily="34" charset="0"/>
              <a:cs typeface="Arial" panose="020B0604020202020204" pitchFamily="34" charset="0"/>
            </a:endParaRPr>
          </a:p>
          <a:p>
            <a:pPr marL="0" marR="0" indent="0" algn="ctr" defTabSz="914400" rtl="0" fontAlgn="auto" latinLnBrk="0" hangingPunct="0">
              <a:lnSpc>
                <a:spcPct val="100000"/>
              </a:lnSpc>
              <a:spcBef>
                <a:spcPts val="0"/>
              </a:spcBef>
              <a:spcAft>
                <a:spcPts val="0"/>
              </a:spcAft>
              <a:buClrTx/>
              <a:buSzTx/>
              <a:buFontTx/>
              <a:buNone/>
              <a:tabLst/>
            </a:pPr>
            <a:r>
              <a:rPr kumimoji="0" lang="en-GB" sz="16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New temporary wage subsidy announced</a:t>
            </a:r>
            <a:endParaRPr kumimoji="0" lang="en-IE" sz="16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
        <p:nvSpPr>
          <p:cNvPr id="18" name="TextBox 17">
            <a:extLst>
              <a:ext uri="{FF2B5EF4-FFF2-40B4-BE49-F238E27FC236}">
                <a16:creationId xmlns:a16="http://schemas.microsoft.com/office/drawing/2014/main" id="{901A70D9-A023-42A4-AB6D-F5C9ACFA8532}"/>
              </a:ext>
            </a:extLst>
          </p:cNvPr>
          <p:cNvSpPr txBox="1"/>
          <p:nvPr/>
        </p:nvSpPr>
        <p:spPr>
          <a:xfrm>
            <a:off x="10851675" y="8449898"/>
            <a:ext cx="6222381" cy="492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rgbClr val="C00000"/>
                </a:solidFill>
                <a:effectLst/>
                <a:uFillTx/>
                <a:latin typeface="Arial" panose="020B0604020202020204" pitchFamily="34" charset="0"/>
                <a:cs typeface="Arial" panose="020B0604020202020204" pitchFamily="34" charset="0"/>
                <a:sym typeface="Calibri"/>
              </a:rPr>
              <a:t>Official Lockdown</a:t>
            </a:r>
            <a:endParaRPr kumimoji="0" lang="en-IE" sz="2000" b="1" i="0" u="none" strike="noStrike" cap="none" spc="0" normalizeH="0" baseline="0" dirty="0">
              <a:ln>
                <a:noFill/>
              </a:ln>
              <a:solidFill>
                <a:srgbClr val="C00000"/>
              </a:solidFill>
              <a:effectLst/>
              <a:uFillTx/>
              <a:latin typeface="Arial" panose="020B0604020202020204" pitchFamily="34" charset="0"/>
              <a:cs typeface="Arial" panose="020B0604020202020204" pitchFamily="34" charset="0"/>
              <a:sym typeface="Calibri"/>
            </a:endParaRPr>
          </a:p>
        </p:txBody>
      </p:sp>
      <p:cxnSp>
        <p:nvCxnSpPr>
          <p:cNvPr id="38" name="Straight Connector 37">
            <a:extLst>
              <a:ext uri="{FF2B5EF4-FFF2-40B4-BE49-F238E27FC236}">
                <a16:creationId xmlns:a16="http://schemas.microsoft.com/office/drawing/2014/main" id="{4191A21B-3804-461C-BFAF-03DE0D4B7CE6}"/>
              </a:ext>
            </a:extLst>
          </p:cNvPr>
          <p:cNvCxnSpPr>
            <a:cxnSpLocks/>
          </p:cNvCxnSpPr>
          <p:nvPr/>
        </p:nvCxnSpPr>
        <p:spPr>
          <a:xfrm flipH="1">
            <a:off x="15158163" y="8828800"/>
            <a:ext cx="1" cy="310376"/>
          </a:xfrm>
          <a:prstGeom prst="line">
            <a:avLst/>
          </a:prstGeom>
          <a:noFill/>
          <a:ln w="38100" cap="flat">
            <a:solidFill>
              <a:srgbClr val="002060"/>
            </a:solidFill>
            <a:prstDash val="solid"/>
            <a:round/>
          </a:ln>
          <a:effectLst/>
          <a:sp3d/>
        </p:spPr>
        <p:style>
          <a:lnRef idx="0">
            <a:scrgbClr r="0" g="0" b="0"/>
          </a:lnRef>
          <a:fillRef idx="0">
            <a:scrgbClr r="0" g="0" b="0"/>
          </a:fillRef>
          <a:effectRef idx="0">
            <a:scrgbClr r="0" g="0" b="0"/>
          </a:effectRef>
          <a:fontRef idx="none"/>
        </p:style>
      </p:cxnSp>
      <p:sp>
        <p:nvSpPr>
          <p:cNvPr id="39" name="TextBox 38">
            <a:extLst>
              <a:ext uri="{FF2B5EF4-FFF2-40B4-BE49-F238E27FC236}">
                <a16:creationId xmlns:a16="http://schemas.microsoft.com/office/drawing/2014/main" id="{2B4B7588-DD61-4B05-A5D5-47D6144F1D90}"/>
              </a:ext>
            </a:extLst>
          </p:cNvPr>
          <p:cNvSpPr txBox="1"/>
          <p:nvPr/>
        </p:nvSpPr>
        <p:spPr>
          <a:xfrm>
            <a:off x="13681460" y="8942336"/>
            <a:ext cx="2866673" cy="41242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R="0" algn="ctr" defTabSz="914400" rtl="0" fontAlgn="auto" latinLnBrk="0" hangingPunct="0">
              <a:lnSpc>
                <a:spcPct val="100000"/>
              </a:lnSpc>
              <a:spcBef>
                <a:spcPts val="0"/>
              </a:spcBef>
              <a:spcAft>
                <a:spcPts val="0"/>
              </a:spcAft>
              <a:buClrTx/>
              <a:buSzTx/>
              <a:tabLst/>
            </a:pPr>
            <a:endParaRPr lang="en-GB" sz="1600" dirty="0">
              <a:latin typeface="Arial" panose="020B0604020202020204" pitchFamily="34" charset="0"/>
              <a:cs typeface="Arial" panose="020B0604020202020204" pitchFamily="34" charset="0"/>
            </a:endParaRPr>
          </a:p>
          <a:p>
            <a:pPr marR="0" algn="ctr" defTabSz="914400" rtl="0" fontAlgn="auto" latinLnBrk="0" hangingPunct="0">
              <a:lnSpc>
                <a:spcPct val="100000"/>
              </a:lnSpc>
              <a:spcBef>
                <a:spcPts val="0"/>
              </a:spcBef>
              <a:spcAft>
                <a:spcPts val="0"/>
              </a:spcAft>
              <a:buClrTx/>
              <a:buSzTx/>
              <a:tabLst/>
            </a:pPr>
            <a:r>
              <a:rPr lang="en-GB" sz="1600" dirty="0">
                <a:latin typeface="Arial" panose="020B0604020202020204" pitchFamily="34" charset="0"/>
                <a:cs typeface="Arial" panose="020B0604020202020204" pitchFamily="34" charset="0"/>
              </a:rPr>
              <a:t>20,000 cases</a:t>
            </a:r>
          </a:p>
          <a:p>
            <a:pPr marR="0" algn="ctr" defTabSz="914400" rtl="0" fontAlgn="auto" latinLnBrk="0" hangingPunct="0">
              <a:lnSpc>
                <a:spcPct val="100000"/>
              </a:lnSpc>
              <a:spcBef>
                <a:spcPts val="0"/>
              </a:spcBef>
              <a:spcAft>
                <a:spcPts val="0"/>
              </a:spcAft>
              <a:buClrTx/>
              <a:buSzTx/>
              <a:tabLst/>
            </a:pPr>
            <a:endParaRPr lang="en-GB" sz="1600" dirty="0">
              <a:latin typeface="Arial" panose="020B0604020202020204" pitchFamily="34" charset="0"/>
              <a:cs typeface="Arial" panose="020B0604020202020204" pitchFamily="34" charset="0"/>
            </a:endParaRPr>
          </a:p>
          <a:p>
            <a:pPr marR="0" algn="ctr" defTabSz="914400" rtl="0" fontAlgn="auto" latinLnBrk="0" hangingPunct="0">
              <a:lnSpc>
                <a:spcPct val="100000"/>
              </a:lnSpc>
              <a:spcBef>
                <a:spcPts val="0"/>
              </a:spcBef>
              <a:spcAft>
                <a:spcPts val="0"/>
              </a:spcAft>
              <a:buClrTx/>
              <a:buSzTx/>
              <a:tabLst/>
            </a:pPr>
            <a:r>
              <a:rPr lang="en-GB" sz="1600" b="1" dirty="0">
                <a:solidFill>
                  <a:srgbClr val="C00000"/>
                </a:solidFill>
                <a:latin typeface="Arial" panose="020B0604020202020204" pitchFamily="34" charset="0"/>
                <a:cs typeface="Arial" panose="020B0604020202020204" pitchFamily="34" charset="0"/>
              </a:rPr>
              <a:t>1,200 deaths</a:t>
            </a:r>
          </a:p>
          <a:p>
            <a:pPr marR="0" algn="ctr" defTabSz="914400" rtl="0" fontAlgn="auto" latinLnBrk="0" hangingPunct="0">
              <a:lnSpc>
                <a:spcPct val="100000"/>
              </a:lnSpc>
              <a:spcBef>
                <a:spcPts val="0"/>
              </a:spcBef>
              <a:spcAft>
                <a:spcPts val="0"/>
              </a:spcAft>
              <a:buClrTx/>
              <a:buSzTx/>
              <a:tabLst/>
            </a:pPr>
            <a:endParaRPr lang="en-GB" sz="1600" b="1" dirty="0">
              <a:solidFill>
                <a:srgbClr val="C00000"/>
              </a:solidFill>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&gt;425k employees are on the wage subsidy scheme</a:t>
            </a:r>
          </a:p>
          <a:p>
            <a:pPr algn="ctr"/>
            <a:endParaRPr lang="en-GB" sz="16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&gt;600k people on pandemic unemployment payment</a:t>
            </a:r>
          </a:p>
          <a:p>
            <a:pPr algn="ctr"/>
            <a:endParaRPr lang="en-GB" sz="16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5 Phases introduced</a:t>
            </a:r>
          </a:p>
          <a:p>
            <a:pPr marR="0" algn="ctr" defTabSz="914400" rtl="0" fontAlgn="auto" latinLnBrk="0" hangingPunct="0">
              <a:lnSpc>
                <a:spcPct val="100000"/>
              </a:lnSpc>
              <a:spcBef>
                <a:spcPts val="0"/>
              </a:spcBef>
              <a:spcAft>
                <a:spcPts val="0"/>
              </a:spcAft>
              <a:buClrTx/>
              <a:buSzTx/>
              <a:tabLst/>
            </a:pPr>
            <a:endParaRPr lang="en-GB" sz="1600" b="1" dirty="0">
              <a:solidFill>
                <a:srgbClr val="C00000"/>
              </a:solidFill>
              <a:latin typeface="Arial" panose="020B0604020202020204" pitchFamily="34" charset="0"/>
              <a:cs typeface="Arial" panose="020B0604020202020204" pitchFamily="34" charset="0"/>
            </a:endParaRPr>
          </a:p>
          <a:p>
            <a:pPr marR="0" algn="ctr" defTabSz="914400" rtl="0" fontAlgn="auto" latinLnBrk="0" hangingPunct="0">
              <a:lnSpc>
                <a:spcPct val="100000"/>
              </a:lnSpc>
              <a:spcBef>
                <a:spcPts val="0"/>
              </a:spcBef>
              <a:spcAft>
                <a:spcPts val="0"/>
              </a:spcAft>
              <a:buClrTx/>
              <a:buSzTx/>
              <a:tabLst/>
            </a:pPr>
            <a:endParaRPr lang="en-GB" sz="1600" dirty="0">
              <a:latin typeface="Arial" panose="020B0604020202020204" pitchFamily="34" charset="0"/>
              <a:cs typeface="Arial" panose="020B0604020202020204" pitchFamily="34" charset="0"/>
            </a:endParaRPr>
          </a:p>
          <a:p>
            <a:pPr marR="0" algn="ctr" defTabSz="914400" rtl="0" fontAlgn="auto" latinLnBrk="0" hangingPunct="0">
              <a:lnSpc>
                <a:spcPct val="100000"/>
              </a:lnSpc>
              <a:spcBef>
                <a:spcPts val="0"/>
              </a:spcBef>
              <a:spcAft>
                <a:spcPts val="0"/>
              </a:spcAft>
              <a:buClrTx/>
              <a:buSzTx/>
              <a:tabLst/>
            </a:pPr>
            <a:endParaRPr lang="en-GB" sz="1600" dirty="0">
              <a:latin typeface="Arial" panose="020B0604020202020204" pitchFamily="34" charset="0"/>
              <a:cs typeface="Arial" panose="020B0604020202020204" pitchFamily="34" charset="0"/>
            </a:endParaRPr>
          </a:p>
          <a:p>
            <a:pPr marL="285750" marR="0" indent="-285750" algn="ctr" defTabSz="914400" rtl="0" fontAlgn="auto" latinLnBrk="0" hangingPunct="0">
              <a:lnSpc>
                <a:spcPct val="100000"/>
              </a:lnSpc>
              <a:spcBef>
                <a:spcPts val="0"/>
              </a:spcBef>
              <a:spcAft>
                <a:spcPts val="0"/>
              </a:spcAft>
              <a:buClrTx/>
              <a:buSzTx/>
              <a:buFont typeface="Wingdings" panose="05000000000000000000" pitchFamily="2" charset="2"/>
              <a:buChar char="Ø"/>
              <a:tabLst/>
            </a:pPr>
            <a:endParaRPr kumimoji="0" lang="en-GB" sz="16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
        <p:nvSpPr>
          <p:cNvPr id="43" name="Title 1">
            <a:extLst>
              <a:ext uri="{FF2B5EF4-FFF2-40B4-BE49-F238E27FC236}">
                <a16:creationId xmlns:a16="http://schemas.microsoft.com/office/drawing/2014/main" id="{4FF7C17A-984E-4A2D-8E3F-580773DA038F}"/>
              </a:ext>
            </a:extLst>
          </p:cNvPr>
          <p:cNvSpPr txBox="1">
            <a:spLocks/>
          </p:cNvSpPr>
          <p:nvPr/>
        </p:nvSpPr>
        <p:spPr>
          <a:xfrm>
            <a:off x="707597" y="240683"/>
            <a:ext cx="23473200" cy="11727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nchor="ctr">
            <a:normAutofit/>
          </a:bodyPr>
          <a:lstStyle>
            <a:lvl1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000000"/>
                </a:solidFill>
                <a:uFillTx/>
                <a:latin typeface="Arial Narrow"/>
                <a:ea typeface="Arial Narrow"/>
                <a:cs typeface="Arial Narrow"/>
                <a:sym typeface="Arial Narrow"/>
              </a:defRPr>
            </a:lvl1pPr>
            <a:lvl2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2pPr>
            <a:lvl3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3pPr>
            <a:lvl4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4pPr>
            <a:lvl5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5pPr>
            <a:lvl6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6pPr>
            <a:lvl7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7pPr>
            <a:lvl8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8pPr>
            <a:lvl9pPr marL="0" marR="0" indent="0" algn="l" defTabSz="1828800" rtl="0" latinLnBrk="0">
              <a:lnSpc>
                <a:spcPct val="90000"/>
              </a:lnSpc>
              <a:spcBef>
                <a:spcPts val="0"/>
              </a:spcBef>
              <a:spcAft>
                <a:spcPts val="0"/>
              </a:spcAft>
              <a:buClrTx/>
              <a:buSzTx/>
              <a:buFontTx/>
              <a:buNone/>
              <a:tabLst/>
              <a:defRPr sz="4000" b="1" i="0" u="none" strike="noStrike" cap="all" spc="0" baseline="0">
                <a:solidFill>
                  <a:srgbClr val="FFFFFF"/>
                </a:solidFill>
                <a:uFillTx/>
                <a:latin typeface="Arial Narrow"/>
                <a:ea typeface="Arial Narrow"/>
                <a:cs typeface="Arial Narrow"/>
                <a:sym typeface="Arial Narrow"/>
              </a:defRPr>
            </a:lvl9pPr>
          </a:lstStyle>
          <a:p>
            <a:pPr hangingPunct="1"/>
            <a:r>
              <a:rPr lang="en-IE" dirty="0">
                <a:solidFill>
                  <a:schemeClr val="tx1"/>
                </a:solidFill>
                <a:highlight>
                  <a:srgbClr val="FFFFFF"/>
                </a:highlight>
              </a:rPr>
              <a:t>Introduction: Economic Environment &amp; Outlook</a:t>
            </a:r>
            <a:r>
              <a:rPr lang="en-IE" dirty="0">
                <a:highlight>
                  <a:srgbClr val="FFFFFF"/>
                </a:highlight>
              </a:rPr>
              <a:t> - </a:t>
            </a:r>
            <a:r>
              <a:rPr lang="en-IE" dirty="0">
                <a:solidFill>
                  <a:schemeClr val="tx1"/>
                </a:solidFill>
                <a:highlight>
                  <a:srgbClr val="FFFFFF"/>
                </a:highlight>
              </a:rPr>
              <a:t>CASES AND TIMELINE in Ireland</a:t>
            </a:r>
            <a:endParaRPr lang="en-IE" dirty="0">
              <a:highlight>
                <a:srgbClr val="FFFFFF"/>
              </a:highlight>
            </a:endParaRPr>
          </a:p>
        </p:txBody>
      </p:sp>
      <p:pic>
        <p:nvPicPr>
          <p:cNvPr id="8" name="Picture 7">
            <a:extLst>
              <a:ext uri="{FF2B5EF4-FFF2-40B4-BE49-F238E27FC236}">
                <a16:creationId xmlns:a16="http://schemas.microsoft.com/office/drawing/2014/main" id="{D37C0E26-752F-48BC-A55F-20AD4332127D}"/>
              </a:ext>
            </a:extLst>
          </p:cNvPr>
          <p:cNvPicPr>
            <a:picLocks noChangeAspect="1"/>
          </p:cNvPicPr>
          <p:nvPr/>
        </p:nvPicPr>
        <p:blipFill rotWithShape="1">
          <a:blip r:embed="rId3"/>
          <a:srcRect l="2853" t="12572"/>
          <a:stretch/>
        </p:blipFill>
        <p:spPr>
          <a:xfrm>
            <a:off x="3097762" y="1962355"/>
            <a:ext cx="17100241" cy="6510963"/>
          </a:xfrm>
          <a:prstGeom prst="rect">
            <a:avLst/>
          </a:prstGeom>
        </p:spPr>
      </p:pic>
      <p:cxnSp>
        <p:nvCxnSpPr>
          <p:cNvPr id="36" name="Straight Connector 35">
            <a:extLst>
              <a:ext uri="{FF2B5EF4-FFF2-40B4-BE49-F238E27FC236}">
                <a16:creationId xmlns:a16="http://schemas.microsoft.com/office/drawing/2014/main" id="{61E830E8-537E-40D6-A673-B3DF4CBE5EBB}"/>
              </a:ext>
            </a:extLst>
          </p:cNvPr>
          <p:cNvCxnSpPr>
            <a:cxnSpLocks/>
          </p:cNvCxnSpPr>
          <p:nvPr/>
        </p:nvCxnSpPr>
        <p:spPr>
          <a:xfrm>
            <a:off x="18308652" y="8541422"/>
            <a:ext cx="0" cy="620751"/>
          </a:xfrm>
          <a:prstGeom prst="line">
            <a:avLst/>
          </a:prstGeom>
          <a:noFill/>
          <a:ln w="38100" cap="flat">
            <a:solidFill>
              <a:srgbClr val="002060"/>
            </a:solidFill>
            <a:prstDash val="solid"/>
            <a:round/>
          </a:ln>
          <a:effectLst/>
          <a:sp3d/>
        </p:spPr>
        <p:style>
          <a:lnRef idx="0">
            <a:scrgbClr r="0" g="0" b="0"/>
          </a:lnRef>
          <a:fillRef idx="0">
            <a:scrgbClr r="0" g="0" b="0"/>
          </a:fillRef>
          <a:effectRef idx="0">
            <a:scrgbClr r="0" g="0" b="0"/>
          </a:effectRef>
          <a:fontRef idx="none"/>
        </p:style>
      </p:cxnSp>
      <p:sp>
        <p:nvSpPr>
          <p:cNvPr id="37" name="TextBox 36">
            <a:extLst>
              <a:ext uri="{FF2B5EF4-FFF2-40B4-BE49-F238E27FC236}">
                <a16:creationId xmlns:a16="http://schemas.microsoft.com/office/drawing/2014/main" id="{72B93106-8046-4D6A-93DC-79CCFDDD39ED}"/>
              </a:ext>
            </a:extLst>
          </p:cNvPr>
          <p:cNvSpPr txBox="1"/>
          <p:nvPr/>
        </p:nvSpPr>
        <p:spPr>
          <a:xfrm>
            <a:off x="17353088" y="9236753"/>
            <a:ext cx="1911128" cy="16619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algn="ctr"/>
            <a:r>
              <a:rPr kumimoji="0" lang="en-GB" sz="16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Phase 1 of restrictions road map begins</a:t>
            </a:r>
          </a:p>
          <a:p>
            <a:pPr algn="ctr"/>
            <a:endParaRPr lang="en-GB" sz="1600" dirty="0">
              <a:latin typeface="Arial" panose="020B0604020202020204" pitchFamily="34" charset="0"/>
              <a:cs typeface="Arial" panose="020B0604020202020204" pitchFamily="34" charset="0"/>
            </a:endParaRPr>
          </a:p>
          <a:p>
            <a:pPr algn="ctr"/>
            <a:r>
              <a:rPr lang="en-GB" sz="1600" b="1" dirty="0">
                <a:solidFill>
                  <a:srgbClr val="C00000"/>
                </a:solidFill>
                <a:latin typeface="Arial" panose="020B0604020202020204" pitchFamily="34" charset="0"/>
                <a:cs typeface="Arial" panose="020B0604020202020204" pitchFamily="34" charset="0"/>
              </a:rPr>
              <a:t>1,500 deaths</a:t>
            </a:r>
          </a:p>
          <a:p>
            <a:pPr algn="ctr"/>
            <a:endParaRPr kumimoji="0" lang="en-IE" sz="16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
        <p:nvSpPr>
          <p:cNvPr id="40" name="TextBox 39">
            <a:extLst>
              <a:ext uri="{FF2B5EF4-FFF2-40B4-BE49-F238E27FC236}">
                <a16:creationId xmlns:a16="http://schemas.microsoft.com/office/drawing/2014/main" id="{2C675607-4FFC-40DF-B3D1-1D180950F7AA}"/>
              </a:ext>
            </a:extLst>
          </p:cNvPr>
          <p:cNvSpPr txBox="1"/>
          <p:nvPr/>
        </p:nvSpPr>
        <p:spPr>
          <a:xfrm>
            <a:off x="4099108" y="9283609"/>
            <a:ext cx="1229264"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160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Calibri"/>
              </a:rPr>
              <a:t>First few cases are confirmed</a:t>
            </a:r>
            <a:endParaRPr kumimoji="0" lang="en-IE" sz="1600" b="1" i="0" u="none" strike="noStrike" cap="none" spc="0" normalizeH="0" baseline="0" dirty="0">
              <a:ln>
                <a:noFill/>
              </a:ln>
              <a:solidFill>
                <a:srgbClr val="C00000"/>
              </a:solidFill>
              <a:effectLst/>
              <a:uFillTx/>
              <a:latin typeface="Arial" panose="020B0604020202020204" pitchFamily="34" charset="0"/>
              <a:cs typeface="Arial" panose="020B0604020202020204" pitchFamily="34" charset="0"/>
              <a:sym typeface="Calibri"/>
            </a:endParaRPr>
          </a:p>
        </p:txBody>
      </p:sp>
      <p:sp>
        <p:nvSpPr>
          <p:cNvPr id="23" name="TextBox 22">
            <a:extLst>
              <a:ext uri="{FF2B5EF4-FFF2-40B4-BE49-F238E27FC236}">
                <a16:creationId xmlns:a16="http://schemas.microsoft.com/office/drawing/2014/main" id="{5F0A1B88-B11F-4B4E-B9CB-6A957BF7B715}"/>
              </a:ext>
            </a:extLst>
          </p:cNvPr>
          <p:cNvSpPr txBox="1"/>
          <p:nvPr/>
        </p:nvSpPr>
        <p:spPr>
          <a:xfrm rot="16200000">
            <a:off x="415957" y="4855378"/>
            <a:ext cx="4644450" cy="5693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250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Calibri"/>
              </a:rPr>
              <a:t>Number of new cases</a:t>
            </a:r>
            <a:endParaRPr kumimoji="0" lang="en-IE" sz="2500" b="1" i="0" u="none" strike="noStrike" cap="none" spc="0" normalizeH="0" baseline="0" dirty="0">
              <a:ln>
                <a:noFill/>
              </a:ln>
              <a:solidFill>
                <a:srgbClr val="C00000"/>
              </a:solidFill>
              <a:effectLst/>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3393988413"/>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a14="http://schemas.microsoft.com/office/drawing/2010/main" xmlns:m="http://schemas.openxmlformats.org/officeDocument/2006/math"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 name="Rectangle 14"/>
          <p:cNvSpPr/>
          <p:nvPr/>
        </p:nvSpPr>
        <p:spPr>
          <a:xfrm>
            <a:off x="0" y="500346"/>
            <a:ext cx="474616" cy="111763"/>
          </a:xfrm>
          <a:prstGeom prst="rect">
            <a:avLst/>
          </a:prstGeom>
          <a:solidFill>
            <a:schemeClr val="accent1"/>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6" name="Rectangle 15"/>
          <p:cNvSpPr/>
          <p:nvPr/>
        </p:nvSpPr>
        <p:spPr>
          <a:xfrm>
            <a:off x="0" y="706604"/>
            <a:ext cx="474616" cy="111763"/>
          </a:xfrm>
          <a:prstGeom prst="rect">
            <a:avLst/>
          </a:prstGeom>
          <a:solidFill>
            <a:schemeClr val="accent2"/>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7" name="Rectangle 16"/>
          <p:cNvSpPr/>
          <p:nvPr/>
        </p:nvSpPr>
        <p:spPr>
          <a:xfrm>
            <a:off x="0" y="912859"/>
            <a:ext cx="474616" cy="111763"/>
          </a:xfrm>
          <a:prstGeom prst="rect">
            <a:avLst/>
          </a:prstGeom>
          <a:solidFill>
            <a:schemeClr val="accent3"/>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8" name="Slide Number Placeholder 3"/>
          <p:cNvSpPr txBox="1">
            <a:spLocks noGrp="1"/>
          </p:cNvSpPr>
          <p:nvPr>
            <p:ph type="sldNum" sz="quarter" idx="4294967295"/>
          </p:nvPr>
        </p:nvSpPr>
        <p:spPr>
          <a:xfrm>
            <a:off x="902513" y="12905010"/>
            <a:ext cx="182217" cy="34562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A7A7A7"/>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A7A7A7"/>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6</a:t>
            </a:fld>
            <a:endParaRPr kumimoji="0" sz="2400" b="0" i="0" u="none" strike="noStrike" kern="0" cap="none" spc="0" normalizeH="0" baseline="0" noProof="0">
              <a:ln>
                <a:noFill/>
              </a:ln>
              <a:solidFill>
                <a:srgbClr val="A7A7A7"/>
              </a:solidFill>
              <a:effectLst/>
              <a:uLnTx/>
              <a:uFillTx/>
              <a:latin typeface="Arial"/>
              <a:cs typeface="Arial"/>
              <a:sym typeface="Arial"/>
            </a:endParaRPr>
          </a:p>
        </p:txBody>
      </p:sp>
      <p:sp>
        <p:nvSpPr>
          <p:cNvPr id="749" name="TextBox 4"/>
          <p:cNvSpPr txBox="1"/>
          <p:nvPr/>
        </p:nvSpPr>
        <p:spPr>
          <a:xfrm>
            <a:off x="1095487" y="12813570"/>
            <a:ext cx="2134463" cy="5285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8" tIns="91438" rIns="91438" bIns="91438" anchor="ctr">
            <a:spAutoFit/>
          </a:bodyPr>
          <a:lstStyle/>
          <a:p>
            <a:pPr marL="0" marR="0" lvl="0" indent="0" algn="l" defTabSz="1828800" rtl="0" eaLnBrk="1" fontAlgn="auto" latinLnBrk="0" hangingPunct="0">
              <a:lnSpc>
                <a:spcPct val="100000"/>
              </a:lnSpc>
              <a:spcBef>
                <a:spcPts val="0"/>
              </a:spcBef>
              <a:spcAft>
                <a:spcPts val="0"/>
              </a:spcAft>
              <a:buClrTx/>
              <a:buSzTx/>
              <a:buFontTx/>
              <a:buNone/>
              <a:tabLst/>
              <a:defRPr sz="2400">
                <a:solidFill>
                  <a:srgbClr val="A7A7A7"/>
                </a:solidFill>
                <a:latin typeface="Arial"/>
                <a:ea typeface="Arial"/>
                <a:cs typeface="Arial"/>
                <a:sym typeface="Arial"/>
              </a:defRPr>
            </a:pPr>
            <a:r>
              <a:rPr kumimoji="0" sz="2400" b="0" i="0" u="none" strike="noStrike" kern="0" cap="none" spc="0" normalizeH="0" baseline="0" noProof="0">
                <a:ln>
                  <a:noFill/>
                </a:ln>
                <a:solidFill>
                  <a:srgbClr val="A7A7A7"/>
                </a:solidFill>
                <a:effectLst/>
                <a:uLnTx/>
                <a:uFillTx/>
                <a:latin typeface="Arial"/>
                <a:cs typeface="Arial"/>
                <a:sym typeface="Arial"/>
              </a:rPr>
              <a:t>-</a:t>
            </a:r>
            <a:r>
              <a:rPr kumimoji="0" sz="2400" b="0" i="0" u="none" strike="noStrike" kern="0" cap="none" spc="200" normalizeH="0" baseline="0" noProof="0">
                <a:ln>
                  <a:noFill/>
                </a:ln>
                <a:solidFill>
                  <a:srgbClr val="A7A7A7"/>
                </a:solidFill>
                <a:effectLst/>
                <a:uLnTx/>
                <a:uFillTx/>
                <a:latin typeface="Arial"/>
                <a:cs typeface="Arial"/>
                <a:sym typeface="Arial"/>
              </a:rPr>
              <a:t> </a:t>
            </a:r>
            <a:r>
              <a:rPr kumimoji="0" sz="2400" b="0" i="0" u="none" strike="noStrike" kern="0" cap="none" spc="600" normalizeH="0" baseline="0" noProof="0">
                <a:ln>
                  <a:noFill/>
                </a:ln>
                <a:solidFill>
                  <a:srgbClr val="A7A7A7"/>
                </a:solidFill>
                <a:effectLst/>
                <a:uLnTx/>
                <a:uFillTx/>
                <a:latin typeface="Arial"/>
                <a:cs typeface="Arial"/>
                <a:sym typeface="Arial"/>
              </a:rPr>
              <a:t>MAZARS</a:t>
            </a:r>
          </a:p>
        </p:txBody>
      </p:sp>
      <p:sp>
        <p:nvSpPr>
          <p:cNvPr id="3" name="TextBox 2">
            <a:extLst>
              <a:ext uri="{FF2B5EF4-FFF2-40B4-BE49-F238E27FC236}">
                <a16:creationId xmlns:a16="http://schemas.microsoft.com/office/drawing/2014/main" id="{1F8EEDED-4DE1-4D05-87B1-ECEC19DE5B92}"/>
              </a:ext>
            </a:extLst>
          </p:cNvPr>
          <p:cNvSpPr txBox="1"/>
          <p:nvPr/>
        </p:nvSpPr>
        <p:spPr>
          <a:xfrm>
            <a:off x="13927936" y="1894806"/>
            <a:ext cx="11484403" cy="615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8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rPr>
              <a:t>Irish Consumer Sentiment  &amp; Spend Timeline</a:t>
            </a:r>
            <a:endParaRPr kumimoji="0" lang="en-IE" sz="28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endParaRPr>
          </a:p>
        </p:txBody>
      </p:sp>
      <p:sp>
        <p:nvSpPr>
          <p:cNvPr id="11" name="TextBox 10">
            <a:extLst>
              <a:ext uri="{FF2B5EF4-FFF2-40B4-BE49-F238E27FC236}">
                <a16:creationId xmlns:a16="http://schemas.microsoft.com/office/drawing/2014/main" id="{B124E423-72E9-4844-980F-88B056F95297}"/>
              </a:ext>
            </a:extLst>
          </p:cNvPr>
          <p:cNvSpPr txBox="1"/>
          <p:nvPr/>
        </p:nvSpPr>
        <p:spPr>
          <a:xfrm>
            <a:off x="707596" y="11746355"/>
            <a:ext cx="23847389" cy="492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r>
              <a:rPr lang="en-GB" sz="1800" b="1" dirty="0">
                <a:latin typeface="Arial" panose="020B0604020202020204" pitchFamily="34" charset="0"/>
                <a:cs typeface="Arial" panose="020B0604020202020204" pitchFamily="34" charset="0"/>
              </a:rPr>
              <a:t>S</a:t>
            </a:r>
            <a:r>
              <a:rPr kumimoji="0" lang="en-GB" sz="1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ource: Central Bank, April 2020: </a:t>
            </a:r>
            <a:r>
              <a:rPr lang="en-IE" sz="2000" dirty="0">
                <a:hlinkClick r:id="rId2"/>
              </a:rPr>
              <a:t>https://www.centralbank.ie/statistics/statistical-publications/behind-the-data/how-has-the-covid-19-pandemic-affected-daily-spending-patterns</a:t>
            </a:r>
            <a:endParaRPr kumimoji="0" lang="en-IE" sz="2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
        <p:nvSpPr>
          <p:cNvPr id="13" name="TextBox 12">
            <a:extLst>
              <a:ext uri="{FF2B5EF4-FFF2-40B4-BE49-F238E27FC236}">
                <a16:creationId xmlns:a16="http://schemas.microsoft.com/office/drawing/2014/main" id="{2768DAA5-18B9-47A9-BCAA-3E6AC5268FFF}"/>
              </a:ext>
            </a:extLst>
          </p:cNvPr>
          <p:cNvSpPr txBox="1"/>
          <p:nvPr/>
        </p:nvSpPr>
        <p:spPr>
          <a:xfrm>
            <a:off x="13902612" y="2784952"/>
            <a:ext cx="10025432" cy="81868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457200" indent="-457200">
              <a:buClr>
                <a:srgbClr val="002060"/>
              </a:buClr>
              <a:buFont typeface="Wingdings" panose="05000000000000000000" pitchFamily="2" charset="2"/>
              <a:buChar char="§"/>
            </a:pPr>
            <a:r>
              <a:rPr lang="en-IE" sz="2600" dirty="0">
                <a:latin typeface="Arial" panose="020B0604020202020204" pitchFamily="34" charset="0"/>
                <a:cs typeface="Arial" panose="020B0604020202020204" pitchFamily="34" charset="0"/>
              </a:rPr>
              <a:t>Data published by Central Bank of Ireland has found that spending on credit and debit cards initially increased as the government announced the first set of containment measures on 12 March, before falling in the second half of the month</a:t>
            </a:r>
          </a:p>
          <a:p>
            <a:pPr marL="457200" indent="-457200">
              <a:buClr>
                <a:srgbClr val="002060"/>
              </a:buClr>
              <a:buFont typeface="Wingdings" panose="05000000000000000000" pitchFamily="2" charset="2"/>
              <a:buChar char="§"/>
            </a:pPr>
            <a:endParaRPr lang="en-IE" sz="2600" dirty="0">
              <a:latin typeface="Arial" panose="020B0604020202020204" pitchFamily="34" charset="0"/>
              <a:cs typeface="Arial" panose="020B0604020202020204" pitchFamily="34" charset="0"/>
            </a:endParaRPr>
          </a:p>
          <a:p>
            <a:pPr marL="457200" indent="-457200">
              <a:buClr>
                <a:srgbClr val="002060"/>
              </a:buClr>
              <a:buFont typeface="Wingdings" panose="05000000000000000000" pitchFamily="2" charset="2"/>
              <a:buChar char="§"/>
            </a:pPr>
            <a:r>
              <a:rPr lang="en-IE" sz="2600" dirty="0">
                <a:latin typeface="Arial" panose="020B0604020202020204" pitchFamily="34" charset="0"/>
                <a:cs typeface="Arial" panose="020B0604020202020204" pitchFamily="34" charset="0"/>
              </a:rPr>
              <a:t>Meanwhile, the daily value of cash withdrawals from ATMs collapsed by 40 per cent over the same period.</a:t>
            </a:r>
          </a:p>
          <a:p>
            <a:pPr marL="457200" indent="-457200">
              <a:buClr>
                <a:srgbClr val="002060"/>
              </a:buClr>
              <a:buFont typeface="Wingdings" panose="05000000000000000000" pitchFamily="2" charset="2"/>
              <a:buChar char="§"/>
            </a:pPr>
            <a:endParaRPr lang="en-IE" sz="2600" dirty="0">
              <a:latin typeface="Arial" panose="020B0604020202020204" pitchFamily="34" charset="0"/>
              <a:cs typeface="Arial" panose="020B0604020202020204" pitchFamily="34" charset="0"/>
            </a:endParaRPr>
          </a:p>
          <a:p>
            <a:pPr marL="457200" indent="-457200">
              <a:buClr>
                <a:srgbClr val="002060"/>
              </a:buClr>
              <a:buFont typeface="Wingdings" panose="05000000000000000000" pitchFamily="2" charset="2"/>
              <a:buChar char="§"/>
            </a:pPr>
            <a:r>
              <a:rPr lang="en-IE" sz="2600" dirty="0">
                <a:latin typeface="Arial" panose="020B0604020202020204" pitchFamily="34" charset="0"/>
                <a:cs typeface="Arial" panose="020B0604020202020204" pitchFamily="34" charset="0"/>
              </a:rPr>
              <a:t>By the end of March, retail card spending (point of sale and credit card) had declined by 27 per cent</a:t>
            </a:r>
          </a:p>
          <a:p>
            <a:pPr marL="457200" indent="-457200">
              <a:buClr>
                <a:srgbClr val="002060"/>
              </a:buClr>
              <a:buFont typeface="Wingdings" panose="05000000000000000000" pitchFamily="2" charset="2"/>
              <a:buChar char="§"/>
            </a:pPr>
            <a:endParaRPr lang="en-IE" sz="2600" dirty="0">
              <a:latin typeface="Arial" panose="020B0604020202020204" pitchFamily="34" charset="0"/>
              <a:cs typeface="Arial" panose="020B0604020202020204" pitchFamily="34" charset="0"/>
            </a:endParaRPr>
          </a:p>
          <a:p>
            <a:pPr marL="457200" indent="-457200">
              <a:buClr>
                <a:srgbClr val="002060"/>
              </a:buClr>
              <a:buFont typeface="Wingdings" panose="05000000000000000000" pitchFamily="2" charset="2"/>
              <a:buChar char="§"/>
            </a:pPr>
            <a:r>
              <a:rPr lang="en-IE" sz="2600" dirty="0">
                <a:latin typeface="Arial" panose="020B0604020202020204" pitchFamily="34" charset="0"/>
                <a:cs typeface="Arial" panose="020B0604020202020204" pitchFamily="34" charset="0"/>
              </a:rPr>
              <a:t>Total card transactions (including ATM usage) for March amounted to €5.4 billion. This represents a decline of 9 per cent when compared with March 2019</a:t>
            </a:r>
          </a:p>
          <a:p>
            <a:pPr marL="457200" indent="-457200">
              <a:buClr>
                <a:srgbClr val="002060"/>
              </a:buClr>
              <a:buFont typeface="Wingdings" panose="05000000000000000000" pitchFamily="2" charset="2"/>
              <a:buChar char="§"/>
            </a:pPr>
            <a:endParaRPr lang="en-IE" sz="2600" dirty="0">
              <a:latin typeface="Arial" panose="020B0604020202020204" pitchFamily="34" charset="0"/>
              <a:cs typeface="Arial" panose="020B0604020202020204" pitchFamily="34" charset="0"/>
            </a:endParaRPr>
          </a:p>
          <a:p>
            <a:pPr marL="457200" indent="-457200">
              <a:buClr>
                <a:srgbClr val="002060"/>
              </a:buClr>
              <a:buFont typeface="Wingdings" panose="05000000000000000000" pitchFamily="2" charset="2"/>
              <a:buChar char="§"/>
            </a:pPr>
            <a:r>
              <a:rPr lang="en-IE" sz="2600" dirty="0">
                <a:latin typeface="Arial" panose="020B0604020202020204" pitchFamily="34" charset="0"/>
                <a:cs typeface="Arial" panose="020B0604020202020204" pitchFamily="34" charset="0"/>
              </a:rPr>
              <a:t>March was a month of two halves with respect to retail spending. The first half characterised by an increase in card usage and spending, while the announced restrictive measures had a dramatic impact on spending patterns in the second half of the month. </a:t>
            </a:r>
          </a:p>
        </p:txBody>
      </p:sp>
      <p:pic>
        <p:nvPicPr>
          <p:cNvPr id="4" name="Picture 3">
            <a:extLst>
              <a:ext uri="{FF2B5EF4-FFF2-40B4-BE49-F238E27FC236}">
                <a16:creationId xmlns:a16="http://schemas.microsoft.com/office/drawing/2014/main" id="{A63FEC3E-1B9A-4A2E-BB37-5CE19E7399AA}"/>
              </a:ext>
            </a:extLst>
          </p:cNvPr>
          <p:cNvPicPr>
            <a:picLocks noChangeAspect="1"/>
          </p:cNvPicPr>
          <p:nvPr/>
        </p:nvPicPr>
        <p:blipFill>
          <a:blip r:embed="rId3"/>
          <a:stretch>
            <a:fillRect/>
          </a:stretch>
        </p:blipFill>
        <p:spPr>
          <a:xfrm>
            <a:off x="112571" y="1833454"/>
            <a:ext cx="13236866" cy="8802405"/>
          </a:xfrm>
          <a:prstGeom prst="rect">
            <a:avLst/>
          </a:prstGeom>
        </p:spPr>
      </p:pic>
      <p:sp>
        <p:nvSpPr>
          <p:cNvPr id="16" name="Title 1">
            <a:extLst>
              <a:ext uri="{FF2B5EF4-FFF2-40B4-BE49-F238E27FC236}">
                <a16:creationId xmlns:a16="http://schemas.microsoft.com/office/drawing/2014/main" id="{1DBF29A2-8A30-4246-A3B8-3291B42E18FC}"/>
              </a:ext>
            </a:extLst>
          </p:cNvPr>
          <p:cNvSpPr txBox="1">
            <a:spLocks noGrp="1"/>
          </p:cNvSpPr>
          <p:nvPr>
            <p:ph type="title"/>
          </p:nvPr>
        </p:nvSpPr>
        <p:spPr>
          <a:xfrm>
            <a:off x="707597" y="240683"/>
            <a:ext cx="23473200" cy="1172734"/>
          </a:xfrm>
          <a:prstGeom prst="rect">
            <a:avLst/>
          </a:prstGeom>
        </p:spPr>
        <p:txBody>
          <a:bodyPr>
            <a:normAutofit/>
          </a:bodyPr>
          <a:lstStyle>
            <a:lvl1pPr>
              <a:defRPr>
                <a:solidFill>
                  <a:srgbClr val="000000"/>
                </a:solidFill>
              </a:defRPr>
            </a:lvl1pPr>
          </a:lstStyle>
          <a:p>
            <a:r>
              <a:rPr lang="en-IE" dirty="0">
                <a:solidFill>
                  <a:schemeClr val="tx1"/>
                </a:solidFill>
              </a:rPr>
              <a:t>Introduction: Economic Environment &amp; Outlook - CONSUMER SENTIMENT AND SPEND in Ireland</a:t>
            </a:r>
            <a:endParaRPr dirty="0"/>
          </a:p>
        </p:txBody>
      </p:sp>
      <p:sp>
        <p:nvSpPr>
          <p:cNvPr id="12" name="TextBox 11">
            <a:extLst>
              <a:ext uri="{FF2B5EF4-FFF2-40B4-BE49-F238E27FC236}">
                <a16:creationId xmlns:a16="http://schemas.microsoft.com/office/drawing/2014/main" id="{C92F7B6F-B3E7-499C-B802-BAD447606B01}"/>
              </a:ext>
            </a:extLst>
          </p:cNvPr>
          <p:cNvSpPr txBox="1"/>
          <p:nvPr/>
        </p:nvSpPr>
        <p:spPr>
          <a:xfrm rot="16200000">
            <a:off x="10734417" y="6261965"/>
            <a:ext cx="4644450" cy="569383"/>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250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Calibri"/>
              </a:rPr>
              <a:t>Number of new cases</a:t>
            </a:r>
            <a:endParaRPr kumimoji="0" lang="en-IE" sz="2500" b="1" i="0" u="none" strike="noStrike" cap="none" spc="0" normalizeH="0" baseline="0" dirty="0">
              <a:ln>
                <a:noFill/>
              </a:ln>
              <a:solidFill>
                <a:srgbClr val="C00000"/>
              </a:solidFill>
              <a:effectLst/>
              <a:uFillTx/>
              <a:latin typeface="Arial" panose="020B0604020202020204" pitchFamily="34" charset="0"/>
              <a:cs typeface="Arial" panose="020B0604020202020204" pitchFamily="34" charset="0"/>
              <a:sym typeface="Calibri"/>
            </a:endParaRPr>
          </a:p>
        </p:txBody>
      </p:sp>
      <p:sp>
        <p:nvSpPr>
          <p:cNvPr id="14" name="TextBox 13">
            <a:extLst>
              <a:ext uri="{FF2B5EF4-FFF2-40B4-BE49-F238E27FC236}">
                <a16:creationId xmlns:a16="http://schemas.microsoft.com/office/drawing/2014/main" id="{744841EE-1DD9-41D1-87D0-F54C2391F99E}"/>
              </a:ext>
            </a:extLst>
          </p:cNvPr>
          <p:cNvSpPr txBox="1"/>
          <p:nvPr/>
        </p:nvSpPr>
        <p:spPr>
          <a:xfrm rot="16200000">
            <a:off x="-1704403" y="6261965"/>
            <a:ext cx="4644450" cy="569383"/>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250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Calibri"/>
              </a:rPr>
              <a:t>Percentage change </a:t>
            </a:r>
            <a:endParaRPr kumimoji="0" lang="en-IE" sz="2500" b="1" i="0" u="none" strike="noStrike" cap="none" spc="0" normalizeH="0" baseline="0" dirty="0">
              <a:ln>
                <a:noFill/>
              </a:ln>
              <a:solidFill>
                <a:srgbClr val="C00000"/>
              </a:solidFill>
              <a:effectLst/>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1376713681"/>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a14="http://schemas.microsoft.com/office/drawing/2010/main" xmlns:m="http://schemas.openxmlformats.org/officeDocument/2006/math"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 name="Rectangle 14"/>
          <p:cNvSpPr/>
          <p:nvPr/>
        </p:nvSpPr>
        <p:spPr>
          <a:xfrm>
            <a:off x="0" y="500346"/>
            <a:ext cx="474616" cy="111763"/>
          </a:xfrm>
          <a:prstGeom prst="rect">
            <a:avLst/>
          </a:prstGeom>
          <a:solidFill>
            <a:schemeClr val="accent1"/>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6" name="Rectangle 15"/>
          <p:cNvSpPr/>
          <p:nvPr/>
        </p:nvSpPr>
        <p:spPr>
          <a:xfrm>
            <a:off x="0" y="706604"/>
            <a:ext cx="474616" cy="111763"/>
          </a:xfrm>
          <a:prstGeom prst="rect">
            <a:avLst/>
          </a:prstGeom>
          <a:solidFill>
            <a:schemeClr val="accent2"/>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7" name="Rectangle 16"/>
          <p:cNvSpPr/>
          <p:nvPr/>
        </p:nvSpPr>
        <p:spPr>
          <a:xfrm>
            <a:off x="0" y="912859"/>
            <a:ext cx="474616" cy="111763"/>
          </a:xfrm>
          <a:prstGeom prst="rect">
            <a:avLst/>
          </a:prstGeom>
          <a:solidFill>
            <a:schemeClr val="accent3"/>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8" name="Slide Number Placeholder 3"/>
          <p:cNvSpPr txBox="1">
            <a:spLocks noGrp="1"/>
          </p:cNvSpPr>
          <p:nvPr>
            <p:ph type="sldNum" sz="quarter" idx="4294967295"/>
          </p:nvPr>
        </p:nvSpPr>
        <p:spPr>
          <a:xfrm>
            <a:off x="902513" y="12905010"/>
            <a:ext cx="182217" cy="34562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A7A7A7"/>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A7A7A7"/>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7</a:t>
            </a:fld>
            <a:endParaRPr kumimoji="0" sz="2400" b="0" i="0" u="none" strike="noStrike" kern="0" cap="none" spc="0" normalizeH="0" baseline="0" noProof="0">
              <a:ln>
                <a:noFill/>
              </a:ln>
              <a:solidFill>
                <a:srgbClr val="A7A7A7"/>
              </a:solidFill>
              <a:effectLst/>
              <a:uLnTx/>
              <a:uFillTx/>
              <a:latin typeface="Arial"/>
              <a:cs typeface="Arial"/>
              <a:sym typeface="Arial"/>
            </a:endParaRPr>
          </a:p>
        </p:txBody>
      </p:sp>
      <p:sp>
        <p:nvSpPr>
          <p:cNvPr id="749" name="TextBox 4"/>
          <p:cNvSpPr txBox="1"/>
          <p:nvPr/>
        </p:nvSpPr>
        <p:spPr>
          <a:xfrm>
            <a:off x="1095487" y="12813570"/>
            <a:ext cx="2134463" cy="5285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8" tIns="91438" rIns="91438" bIns="91438" anchor="ctr">
            <a:spAutoFit/>
          </a:bodyPr>
          <a:lstStyle/>
          <a:p>
            <a:pPr marL="0" marR="0" lvl="0" indent="0" algn="l" defTabSz="1828800" rtl="0" eaLnBrk="1" fontAlgn="auto" latinLnBrk="0" hangingPunct="0">
              <a:lnSpc>
                <a:spcPct val="100000"/>
              </a:lnSpc>
              <a:spcBef>
                <a:spcPts val="0"/>
              </a:spcBef>
              <a:spcAft>
                <a:spcPts val="0"/>
              </a:spcAft>
              <a:buClrTx/>
              <a:buSzTx/>
              <a:buFontTx/>
              <a:buNone/>
              <a:tabLst/>
              <a:defRPr sz="2400">
                <a:solidFill>
                  <a:srgbClr val="A7A7A7"/>
                </a:solidFill>
                <a:latin typeface="Arial"/>
                <a:ea typeface="Arial"/>
                <a:cs typeface="Arial"/>
                <a:sym typeface="Arial"/>
              </a:defRPr>
            </a:pPr>
            <a:r>
              <a:rPr kumimoji="0" sz="2400" b="0" i="0" u="none" strike="noStrike" kern="0" cap="none" spc="0" normalizeH="0" baseline="0" noProof="0">
                <a:ln>
                  <a:noFill/>
                </a:ln>
                <a:solidFill>
                  <a:srgbClr val="A7A7A7"/>
                </a:solidFill>
                <a:effectLst/>
                <a:uLnTx/>
                <a:uFillTx/>
                <a:latin typeface="Arial"/>
                <a:cs typeface="Arial"/>
                <a:sym typeface="Arial"/>
              </a:rPr>
              <a:t>-</a:t>
            </a:r>
            <a:r>
              <a:rPr kumimoji="0" sz="2400" b="0" i="0" u="none" strike="noStrike" kern="0" cap="none" spc="200" normalizeH="0" baseline="0" noProof="0">
                <a:ln>
                  <a:noFill/>
                </a:ln>
                <a:solidFill>
                  <a:srgbClr val="A7A7A7"/>
                </a:solidFill>
                <a:effectLst/>
                <a:uLnTx/>
                <a:uFillTx/>
                <a:latin typeface="Arial"/>
                <a:cs typeface="Arial"/>
                <a:sym typeface="Arial"/>
              </a:rPr>
              <a:t> </a:t>
            </a:r>
            <a:r>
              <a:rPr kumimoji="0" sz="2400" b="0" i="0" u="none" strike="noStrike" kern="0" cap="none" spc="600" normalizeH="0" baseline="0" noProof="0">
                <a:ln>
                  <a:noFill/>
                </a:ln>
                <a:solidFill>
                  <a:srgbClr val="A7A7A7"/>
                </a:solidFill>
                <a:effectLst/>
                <a:uLnTx/>
                <a:uFillTx/>
                <a:latin typeface="Arial"/>
                <a:cs typeface="Arial"/>
                <a:sym typeface="Arial"/>
              </a:rPr>
              <a:t>MAZARS</a:t>
            </a:r>
          </a:p>
        </p:txBody>
      </p:sp>
      <p:sp>
        <p:nvSpPr>
          <p:cNvPr id="14" name="Title 1">
            <a:extLst>
              <a:ext uri="{FF2B5EF4-FFF2-40B4-BE49-F238E27FC236}">
                <a16:creationId xmlns:a16="http://schemas.microsoft.com/office/drawing/2014/main" id="{D79F7AC8-6BD0-4C6D-B7B6-5F981E39D055}"/>
              </a:ext>
            </a:extLst>
          </p:cNvPr>
          <p:cNvSpPr txBox="1">
            <a:spLocks noGrp="1"/>
          </p:cNvSpPr>
          <p:nvPr>
            <p:ph type="title"/>
          </p:nvPr>
        </p:nvSpPr>
        <p:spPr>
          <a:xfrm>
            <a:off x="707597" y="240683"/>
            <a:ext cx="23473200" cy="1172734"/>
          </a:xfrm>
          <a:prstGeom prst="rect">
            <a:avLst/>
          </a:prstGeom>
        </p:spPr>
        <p:txBody>
          <a:bodyPr>
            <a:normAutofit/>
          </a:bodyPr>
          <a:lstStyle>
            <a:lvl1pPr>
              <a:defRPr>
                <a:solidFill>
                  <a:srgbClr val="000000"/>
                </a:solidFill>
              </a:defRPr>
            </a:lvl1pPr>
          </a:lstStyle>
          <a:p>
            <a:r>
              <a:rPr lang="en-IE" dirty="0">
                <a:solidFill>
                  <a:schemeClr val="tx1"/>
                </a:solidFill>
              </a:rPr>
              <a:t>Introduction: Economic Environment &amp; Outlook – AFFECTED SECTORS</a:t>
            </a:r>
            <a:endParaRPr dirty="0"/>
          </a:p>
        </p:txBody>
      </p:sp>
      <p:pic>
        <p:nvPicPr>
          <p:cNvPr id="7" name="Graphic 6" descr="Register">
            <a:extLst>
              <a:ext uri="{FF2B5EF4-FFF2-40B4-BE49-F238E27FC236}">
                <a16:creationId xmlns:a16="http://schemas.microsoft.com/office/drawing/2014/main" id="{80CBCD27-1101-41F2-B642-988471B982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11401" y="3813717"/>
            <a:ext cx="1992970" cy="1992970"/>
          </a:xfrm>
          <a:prstGeom prst="rect">
            <a:avLst/>
          </a:prstGeom>
        </p:spPr>
      </p:pic>
      <p:sp>
        <p:nvSpPr>
          <p:cNvPr id="17" name="TextBox 16">
            <a:extLst>
              <a:ext uri="{FF2B5EF4-FFF2-40B4-BE49-F238E27FC236}">
                <a16:creationId xmlns:a16="http://schemas.microsoft.com/office/drawing/2014/main" id="{A1637094-0E2C-4DB2-985D-C6A7B6F4440E}"/>
              </a:ext>
            </a:extLst>
          </p:cNvPr>
          <p:cNvSpPr txBox="1"/>
          <p:nvPr/>
        </p:nvSpPr>
        <p:spPr>
          <a:xfrm>
            <a:off x="993621" y="1998017"/>
            <a:ext cx="11484403" cy="615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b="1" dirty="0">
                <a:solidFill>
                  <a:srgbClr val="002060"/>
                </a:solidFill>
                <a:latin typeface="Arial" panose="020B0604020202020204" pitchFamily="34" charset="0"/>
                <a:cs typeface="Arial" panose="020B0604020202020204" pitchFamily="34" charset="0"/>
              </a:rPr>
              <a:t>Affected Industries &amp; Sectors</a:t>
            </a:r>
            <a:endParaRPr kumimoji="0" lang="en-IE" sz="28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endParaRPr>
          </a:p>
        </p:txBody>
      </p:sp>
      <p:pic>
        <p:nvPicPr>
          <p:cNvPr id="9" name="Graphic 8" descr="Table and chairs">
            <a:extLst>
              <a:ext uri="{FF2B5EF4-FFF2-40B4-BE49-F238E27FC236}">
                <a16:creationId xmlns:a16="http://schemas.microsoft.com/office/drawing/2014/main" id="{50D5540B-30BD-42AB-A060-8315DFCF8C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72142" y="3563124"/>
            <a:ext cx="2494156" cy="2494156"/>
          </a:xfrm>
          <a:prstGeom prst="rect">
            <a:avLst/>
          </a:prstGeom>
        </p:spPr>
      </p:pic>
      <p:pic>
        <p:nvPicPr>
          <p:cNvPr id="12" name="Graphic 11" descr="Airplane">
            <a:extLst>
              <a:ext uri="{FF2B5EF4-FFF2-40B4-BE49-F238E27FC236}">
                <a16:creationId xmlns:a16="http://schemas.microsoft.com/office/drawing/2014/main" id="{C3C99BEB-F2C7-43E6-8A10-55FB7CD824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32633" y="3722561"/>
            <a:ext cx="2471854" cy="2471854"/>
          </a:xfrm>
          <a:prstGeom prst="rect">
            <a:avLst/>
          </a:prstGeom>
        </p:spPr>
      </p:pic>
      <p:pic>
        <p:nvPicPr>
          <p:cNvPr id="16" name="Graphic 15" descr="Database">
            <a:extLst>
              <a:ext uri="{FF2B5EF4-FFF2-40B4-BE49-F238E27FC236}">
                <a16:creationId xmlns:a16="http://schemas.microsoft.com/office/drawing/2014/main" id="{587512DA-8F22-4790-B829-38BF11087F8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392399" y="3722562"/>
            <a:ext cx="2471853" cy="2471853"/>
          </a:xfrm>
          <a:prstGeom prst="rect">
            <a:avLst/>
          </a:prstGeom>
        </p:spPr>
      </p:pic>
      <p:pic>
        <p:nvPicPr>
          <p:cNvPr id="19" name="Graphic 18" descr="Plug">
            <a:extLst>
              <a:ext uri="{FF2B5EF4-FFF2-40B4-BE49-F238E27FC236}">
                <a16:creationId xmlns:a16="http://schemas.microsoft.com/office/drawing/2014/main" id="{0AC31838-159C-4496-B514-63CB9D92053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031308" y="3847081"/>
            <a:ext cx="2293434" cy="2293434"/>
          </a:xfrm>
          <a:prstGeom prst="rect">
            <a:avLst/>
          </a:prstGeom>
        </p:spPr>
      </p:pic>
      <p:cxnSp>
        <p:nvCxnSpPr>
          <p:cNvPr id="21" name="Straight Connector 20">
            <a:extLst>
              <a:ext uri="{FF2B5EF4-FFF2-40B4-BE49-F238E27FC236}">
                <a16:creationId xmlns:a16="http://schemas.microsoft.com/office/drawing/2014/main" id="{67CB1F76-2046-47B8-865D-103E997E36CF}"/>
              </a:ext>
            </a:extLst>
          </p:cNvPr>
          <p:cNvCxnSpPr/>
          <p:nvPr/>
        </p:nvCxnSpPr>
        <p:spPr>
          <a:xfrm>
            <a:off x="3296856" y="5497552"/>
            <a:ext cx="0" cy="2631688"/>
          </a:xfrm>
          <a:prstGeom prst="line">
            <a:avLst/>
          </a:prstGeom>
          <a:noFill/>
          <a:ln w="28575" cap="flat">
            <a:solidFill>
              <a:srgbClr val="002060"/>
            </a:solidFill>
            <a:prstDash val="solid"/>
            <a:round/>
          </a:ln>
          <a:effectLst/>
          <a:sp3d/>
        </p:spPr>
        <p:style>
          <a:lnRef idx="0">
            <a:scrgbClr r="0" g="0" b="0"/>
          </a:lnRef>
          <a:fillRef idx="0">
            <a:scrgbClr r="0" g="0" b="0"/>
          </a:fillRef>
          <a:effectRef idx="0">
            <a:scrgbClr r="0" g="0" b="0"/>
          </a:effectRef>
          <a:fontRef idx="none"/>
        </p:style>
      </p:cxnSp>
      <p:cxnSp>
        <p:nvCxnSpPr>
          <p:cNvPr id="28" name="Straight Connector 27">
            <a:extLst>
              <a:ext uri="{FF2B5EF4-FFF2-40B4-BE49-F238E27FC236}">
                <a16:creationId xmlns:a16="http://schemas.microsoft.com/office/drawing/2014/main" id="{B3B203B5-972C-49A1-B1E8-C60CF2F0BD2E}"/>
              </a:ext>
            </a:extLst>
          </p:cNvPr>
          <p:cNvCxnSpPr/>
          <p:nvPr/>
        </p:nvCxnSpPr>
        <p:spPr>
          <a:xfrm>
            <a:off x="7887437" y="5549591"/>
            <a:ext cx="0" cy="2631688"/>
          </a:xfrm>
          <a:prstGeom prst="line">
            <a:avLst/>
          </a:prstGeom>
          <a:noFill/>
          <a:ln w="28575" cap="flat">
            <a:solidFill>
              <a:srgbClr val="9DB8E9"/>
            </a:solidFill>
            <a:prstDash val="solid"/>
            <a:round/>
          </a:ln>
          <a:effectLst/>
          <a:sp3d/>
        </p:spPr>
        <p:style>
          <a:lnRef idx="0">
            <a:scrgbClr r="0" g="0" b="0"/>
          </a:lnRef>
          <a:fillRef idx="0">
            <a:scrgbClr r="0" g="0" b="0"/>
          </a:fillRef>
          <a:effectRef idx="0">
            <a:scrgbClr r="0" g="0" b="0"/>
          </a:effectRef>
          <a:fontRef idx="none"/>
        </p:style>
      </p:cxnSp>
      <p:cxnSp>
        <p:nvCxnSpPr>
          <p:cNvPr id="29" name="Straight Connector 28">
            <a:extLst>
              <a:ext uri="{FF2B5EF4-FFF2-40B4-BE49-F238E27FC236}">
                <a16:creationId xmlns:a16="http://schemas.microsoft.com/office/drawing/2014/main" id="{B6C8541D-1EAA-435F-9942-33857DACB94D}"/>
              </a:ext>
            </a:extLst>
          </p:cNvPr>
          <p:cNvCxnSpPr/>
          <p:nvPr/>
        </p:nvCxnSpPr>
        <p:spPr>
          <a:xfrm>
            <a:off x="16648582" y="5557025"/>
            <a:ext cx="0" cy="2631688"/>
          </a:xfrm>
          <a:prstGeom prst="line">
            <a:avLst/>
          </a:prstGeom>
          <a:noFill/>
          <a:ln w="28575" cap="flat">
            <a:solidFill>
              <a:srgbClr val="9DB8E9"/>
            </a:solidFill>
            <a:prstDash val="solid"/>
            <a:round/>
          </a:ln>
          <a:effectLst/>
          <a:sp3d/>
        </p:spPr>
        <p:style>
          <a:lnRef idx="0">
            <a:scrgbClr r="0" g="0" b="0"/>
          </a:lnRef>
          <a:fillRef idx="0">
            <a:scrgbClr r="0" g="0" b="0"/>
          </a:fillRef>
          <a:effectRef idx="0">
            <a:scrgbClr r="0" g="0" b="0"/>
          </a:effectRef>
          <a:fontRef idx="none"/>
        </p:style>
      </p:cxnSp>
      <p:cxnSp>
        <p:nvCxnSpPr>
          <p:cNvPr id="30" name="Straight Connector 29">
            <a:extLst>
              <a:ext uri="{FF2B5EF4-FFF2-40B4-BE49-F238E27FC236}">
                <a16:creationId xmlns:a16="http://schemas.microsoft.com/office/drawing/2014/main" id="{E2386449-6C6E-4869-952D-C3D3DFCF656D}"/>
              </a:ext>
            </a:extLst>
          </p:cNvPr>
          <p:cNvCxnSpPr/>
          <p:nvPr/>
        </p:nvCxnSpPr>
        <p:spPr>
          <a:xfrm>
            <a:off x="12358892" y="5806687"/>
            <a:ext cx="0" cy="2631688"/>
          </a:xfrm>
          <a:prstGeom prst="line">
            <a:avLst/>
          </a:prstGeom>
          <a:noFill/>
          <a:ln w="28575" cap="flat">
            <a:solidFill>
              <a:srgbClr val="002060"/>
            </a:solidFill>
            <a:prstDash val="solid"/>
            <a:round/>
          </a:ln>
          <a:effectLst/>
          <a:sp3d/>
        </p:spPr>
        <p:style>
          <a:lnRef idx="0">
            <a:scrgbClr r="0" g="0" b="0"/>
          </a:lnRef>
          <a:fillRef idx="0">
            <a:scrgbClr r="0" g="0" b="0"/>
          </a:fillRef>
          <a:effectRef idx="0">
            <a:scrgbClr r="0" g="0" b="0"/>
          </a:effectRef>
          <a:fontRef idx="none"/>
        </p:style>
      </p:cxnSp>
      <p:cxnSp>
        <p:nvCxnSpPr>
          <p:cNvPr id="31" name="Straight Connector 30">
            <a:extLst>
              <a:ext uri="{FF2B5EF4-FFF2-40B4-BE49-F238E27FC236}">
                <a16:creationId xmlns:a16="http://schemas.microsoft.com/office/drawing/2014/main" id="{029B7C41-5E3E-4B19-92CE-D37F0841A9FA}"/>
              </a:ext>
            </a:extLst>
          </p:cNvPr>
          <p:cNvCxnSpPr/>
          <p:nvPr/>
        </p:nvCxnSpPr>
        <p:spPr>
          <a:xfrm>
            <a:off x="21186941" y="5806687"/>
            <a:ext cx="0" cy="2631688"/>
          </a:xfrm>
          <a:prstGeom prst="line">
            <a:avLst/>
          </a:prstGeom>
          <a:noFill/>
          <a:ln w="28575" cap="flat">
            <a:solidFill>
              <a:srgbClr val="002060"/>
            </a:solidFill>
            <a:prstDash val="solid"/>
            <a:round/>
          </a:ln>
          <a:effectLst/>
          <a:sp3d/>
        </p:spPr>
        <p:style>
          <a:lnRef idx="0">
            <a:scrgbClr r="0" g="0" b="0"/>
          </a:lnRef>
          <a:fillRef idx="0">
            <a:scrgbClr r="0" g="0" b="0"/>
          </a:fillRef>
          <a:effectRef idx="0">
            <a:scrgbClr r="0" g="0" b="0"/>
          </a:effectRef>
          <a:fontRef idx="none"/>
        </p:style>
      </p:cxnSp>
      <p:sp>
        <p:nvSpPr>
          <p:cNvPr id="22" name="Rectangle: Rounded Corners 21">
            <a:extLst>
              <a:ext uri="{FF2B5EF4-FFF2-40B4-BE49-F238E27FC236}">
                <a16:creationId xmlns:a16="http://schemas.microsoft.com/office/drawing/2014/main" id="{BBAFECC8-0A38-4EBD-AA42-4A53F9C76D19}"/>
              </a:ext>
            </a:extLst>
          </p:cNvPr>
          <p:cNvSpPr/>
          <p:nvPr/>
        </p:nvSpPr>
        <p:spPr>
          <a:xfrm>
            <a:off x="1466201" y="8181279"/>
            <a:ext cx="3612989" cy="3163228"/>
          </a:xfrm>
          <a:prstGeom prst="roundRect">
            <a:avLst/>
          </a:prstGeom>
          <a:solidFill>
            <a:srgbClr val="FFFFFF"/>
          </a:solidFill>
          <a:ln w="28575"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2800" b="0" i="0" u="none" strike="noStrike" cap="none" spc="0" normalizeH="0" baseline="0">
              <a:ln>
                <a:noFill/>
              </a:ln>
              <a:solidFill>
                <a:srgbClr val="000000"/>
              </a:solidFill>
              <a:effectLst/>
              <a:uFillTx/>
              <a:latin typeface="+mn-lt"/>
              <a:ea typeface="+mn-ea"/>
              <a:cs typeface="+mn-cs"/>
              <a:sym typeface="Calibri"/>
            </a:endParaRPr>
          </a:p>
        </p:txBody>
      </p:sp>
      <p:sp>
        <p:nvSpPr>
          <p:cNvPr id="33" name="Rectangle: Rounded Corners 32">
            <a:extLst>
              <a:ext uri="{FF2B5EF4-FFF2-40B4-BE49-F238E27FC236}">
                <a16:creationId xmlns:a16="http://schemas.microsoft.com/office/drawing/2014/main" id="{F8A97944-4373-4F6E-BAF1-3D9DA8E8EC06}"/>
              </a:ext>
            </a:extLst>
          </p:cNvPr>
          <p:cNvSpPr/>
          <p:nvPr/>
        </p:nvSpPr>
        <p:spPr>
          <a:xfrm>
            <a:off x="6065696" y="8188713"/>
            <a:ext cx="3612989" cy="3163228"/>
          </a:xfrm>
          <a:prstGeom prst="roundRect">
            <a:avLst/>
          </a:prstGeom>
          <a:solidFill>
            <a:srgbClr val="FFFFFF"/>
          </a:solidFill>
          <a:ln w="28575" cap="flat">
            <a:solidFill>
              <a:srgbClr val="9DB8E9"/>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2800" b="0" i="0" u="none" strike="noStrike" cap="none" spc="0" normalizeH="0" baseline="0">
              <a:ln>
                <a:noFill/>
              </a:ln>
              <a:solidFill>
                <a:srgbClr val="000000"/>
              </a:solidFill>
              <a:effectLst/>
              <a:uFillTx/>
              <a:latin typeface="+mn-lt"/>
              <a:ea typeface="+mn-ea"/>
              <a:cs typeface="+mn-cs"/>
              <a:sym typeface="Calibri"/>
            </a:endParaRPr>
          </a:p>
        </p:txBody>
      </p:sp>
      <p:sp>
        <p:nvSpPr>
          <p:cNvPr id="34" name="Rectangle: Rounded Corners 33">
            <a:extLst>
              <a:ext uri="{FF2B5EF4-FFF2-40B4-BE49-F238E27FC236}">
                <a16:creationId xmlns:a16="http://schemas.microsoft.com/office/drawing/2014/main" id="{9F2707D4-F51F-4DDA-A8F9-444E5FF9604A}"/>
              </a:ext>
            </a:extLst>
          </p:cNvPr>
          <p:cNvSpPr/>
          <p:nvPr/>
        </p:nvSpPr>
        <p:spPr>
          <a:xfrm>
            <a:off x="10562065" y="8188713"/>
            <a:ext cx="3612989" cy="3163228"/>
          </a:xfrm>
          <a:prstGeom prst="roundRect">
            <a:avLst/>
          </a:prstGeom>
          <a:solidFill>
            <a:srgbClr val="FFFFFF"/>
          </a:solidFill>
          <a:ln w="28575"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2800" b="0" i="0" u="none" strike="noStrike" cap="none" spc="0" normalizeH="0" baseline="0">
              <a:ln>
                <a:noFill/>
              </a:ln>
              <a:solidFill>
                <a:srgbClr val="000000"/>
              </a:solidFill>
              <a:effectLst/>
              <a:uFillTx/>
              <a:latin typeface="+mn-lt"/>
              <a:ea typeface="+mn-ea"/>
              <a:cs typeface="+mn-cs"/>
              <a:sym typeface="Calibri"/>
            </a:endParaRPr>
          </a:p>
        </p:txBody>
      </p:sp>
      <p:sp>
        <p:nvSpPr>
          <p:cNvPr id="35" name="Rectangle: Rounded Corners 34">
            <a:extLst>
              <a:ext uri="{FF2B5EF4-FFF2-40B4-BE49-F238E27FC236}">
                <a16:creationId xmlns:a16="http://schemas.microsoft.com/office/drawing/2014/main" id="{CF2AF53A-E457-4824-9356-9A5C15F42920}"/>
              </a:ext>
            </a:extLst>
          </p:cNvPr>
          <p:cNvSpPr/>
          <p:nvPr/>
        </p:nvSpPr>
        <p:spPr>
          <a:xfrm>
            <a:off x="14842087" y="8188713"/>
            <a:ext cx="3612989" cy="3163228"/>
          </a:xfrm>
          <a:prstGeom prst="roundRect">
            <a:avLst/>
          </a:prstGeom>
          <a:solidFill>
            <a:srgbClr val="FFFFFF"/>
          </a:solidFill>
          <a:ln w="28575" cap="flat">
            <a:solidFill>
              <a:srgbClr val="9DB8E9"/>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2800" b="0" i="0" u="none" strike="noStrike" cap="none" spc="0" normalizeH="0" baseline="0">
              <a:ln>
                <a:noFill/>
              </a:ln>
              <a:solidFill>
                <a:srgbClr val="000000"/>
              </a:solidFill>
              <a:effectLst/>
              <a:uFillTx/>
              <a:latin typeface="+mn-lt"/>
              <a:ea typeface="+mn-ea"/>
              <a:cs typeface="+mn-cs"/>
              <a:sym typeface="Calibri"/>
            </a:endParaRPr>
          </a:p>
        </p:txBody>
      </p:sp>
      <p:sp>
        <p:nvSpPr>
          <p:cNvPr id="36" name="Rectangle: Rounded Corners 35">
            <a:extLst>
              <a:ext uri="{FF2B5EF4-FFF2-40B4-BE49-F238E27FC236}">
                <a16:creationId xmlns:a16="http://schemas.microsoft.com/office/drawing/2014/main" id="{029FF961-DB97-4C39-A0CA-CDC646D7B53D}"/>
              </a:ext>
            </a:extLst>
          </p:cNvPr>
          <p:cNvSpPr/>
          <p:nvPr/>
        </p:nvSpPr>
        <p:spPr>
          <a:xfrm>
            <a:off x="19380446" y="8199865"/>
            <a:ext cx="3612989" cy="3163228"/>
          </a:xfrm>
          <a:prstGeom prst="roundRect">
            <a:avLst/>
          </a:prstGeom>
          <a:solidFill>
            <a:srgbClr val="FFFFFF"/>
          </a:solidFill>
          <a:ln w="28575" cap="flat">
            <a:solidFill>
              <a:srgbClr val="0020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2800" b="0" i="0" u="none" strike="noStrike" cap="none" spc="0" normalizeH="0" baseline="0">
              <a:ln>
                <a:noFill/>
              </a:ln>
              <a:solidFill>
                <a:srgbClr val="000000"/>
              </a:solidFill>
              <a:effectLst/>
              <a:uFillTx/>
              <a:latin typeface="+mn-lt"/>
              <a:ea typeface="+mn-ea"/>
              <a:cs typeface="+mn-cs"/>
              <a:sym typeface="Calibri"/>
            </a:endParaRPr>
          </a:p>
        </p:txBody>
      </p:sp>
      <p:sp>
        <p:nvSpPr>
          <p:cNvPr id="23" name="TextBox 22">
            <a:extLst>
              <a:ext uri="{FF2B5EF4-FFF2-40B4-BE49-F238E27FC236}">
                <a16:creationId xmlns:a16="http://schemas.microsoft.com/office/drawing/2014/main" id="{53C9D835-1F3F-4298-930D-392D23D4A2E2}"/>
              </a:ext>
            </a:extLst>
          </p:cNvPr>
          <p:cNvSpPr txBox="1"/>
          <p:nvPr/>
        </p:nvSpPr>
        <p:spPr>
          <a:xfrm>
            <a:off x="1605395" y="9455118"/>
            <a:ext cx="3353901" cy="615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2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Retail</a:t>
            </a:r>
            <a:endParaRPr kumimoji="0" lang="en-IE" sz="2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
        <p:nvSpPr>
          <p:cNvPr id="38" name="TextBox 37">
            <a:extLst>
              <a:ext uri="{FF2B5EF4-FFF2-40B4-BE49-F238E27FC236}">
                <a16:creationId xmlns:a16="http://schemas.microsoft.com/office/drawing/2014/main" id="{5C40DA1B-3EC4-48B7-A0B6-54BD5037782F}"/>
              </a:ext>
            </a:extLst>
          </p:cNvPr>
          <p:cNvSpPr txBox="1"/>
          <p:nvPr/>
        </p:nvSpPr>
        <p:spPr>
          <a:xfrm>
            <a:off x="6856989" y="9455117"/>
            <a:ext cx="3353901" cy="615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Hospitality</a:t>
            </a:r>
            <a:endParaRPr kumimoji="0" lang="en-IE" sz="2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
        <p:nvSpPr>
          <p:cNvPr id="39" name="TextBox 38">
            <a:extLst>
              <a:ext uri="{FF2B5EF4-FFF2-40B4-BE49-F238E27FC236}">
                <a16:creationId xmlns:a16="http://schemas.microsoft.com/office/drawing/2014/main" id="{B326D787-2CED-461F-B553-6E8D1D6102C4}"/>
              </a:ext>
            </a:extLst>
          </p:cNvPr>
          <p:cNvSpPr txBox="1"/>
          <p:nvPr/>
        </p:nvSpPr>
        <p:spPr>
          <a:xfrm>
            <a:off x="10802481" y="9473704"/>
            <a:ext cx="3353901" cy="615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Travel &amp; Tourism</a:t>
            </a:r>
            <a:endParaRPr kumimoji="0" lang="en-IE" sz="2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
        <p:nvSpPr>
          <p:cNvPr id="40" name="TextBox 39">
            <a:extLst>
              <a:ext uri="{FF2B5EF4-FFF2-40B4-BE49-F238E27FC236}">
                <a16:creationId xmlns:a16="http://schemas.microsoft.com/office/drawing/2014/main" id="{CFC3A98A-7CEA-47AB-A491-1770B7EB8779}"/>
              </a:ext>
            </a:extLst>
          </p:cNvPr>
          <p:cNvSpPr txBox="1"/>
          <p:nvPr/>
        </p:nvSpPr>
        <p:spPr>
          <a:xfrm>
            <a:off x="15803525" y="9474212"/>
            <a:ext cx="3353901" cy="615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Oil &amp; Gas</a:t>
            </a:r>
            <a:endParaRPr kumimoji="0" lang="en-IE" sz="2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
        <p:nvSpPr>
          <p:cNvPr id="41" name="TextBox 40">
            <a:extLst>
              <a:ext uri="{FF2B5EF4-FFF2-40B4-BE49-F238E27FC236}">
                <a16:creationId xmlns:a16="http://schemas.microsoft.com/office/drawing/2014/main" id="{3101E7FE-4F79-43A6-9811-3720EF55DD31}"/>
              </a:ext>
            </a:extLst>
          </p:cNvPr>
          <p:cNvSpPr txBox="1"/>
          <p:nvPr/>
        </p:nvSpPr>
        <p:spPr>
          <a:xfrm>
            <a:off x="20082796" y="9462552"/>
            <a:ext cx="3353901" cy="615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Technology</a:t>
            </a:r>
            <a:endParaRPr kumimoji="0" lang="en-IE" sz="2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1666732921"/>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a14="http://schemas.microsoft.com/office/drawing/2010/main" xmlns:m="http://schemas.openxmlformats.org/officeDocument/2006/math"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478"/>
        </a:solidFill>
        <a:effectLst/>
      </p:bgPr>
    </p:bg>
    <p:spTree>
      <p:nvGrpSpPr>
        <p:cNvPr id="1" name=""/>
        <p:cNvGrpSpPr/>
        <p:nvPr/>
      </p:nvGrpSpPr>
      <p:grpSpPr>
        <a:xfrm>
          <a:off x="0" y="0"/>
          <a:ext cx="0" cy="0"/>
          <a:chOff x="0" y="0"/>
          <a:chExt cx="0" cy="0"/>
        </a:xfrm>
      </p:grpSpPr>
      <p:pic>
        <p:nvPicPr>
          <p:cNvPr id="11" name="Picture 12" descr="Picture 12">
            <a:extLst>
              <a:ext uri="{FF2B5EF4-FFF2-40B4-BE49-F238E27FC236}">
                <a16:creationId xmlns:a16="http://schemas.microsoft.com/office/drawing/2014/main" id="{D23BE5F6-452F-4E90-AC43-D2C5CB362ACD}"/>
              </a:ext>
            </a:extLst>
          </p:cNvPr>
          <p:cNvPicPr>
            <a:picLocks noChangeAspect="1"/>
          </p:cNvPicPr>
          <p:nvPr/>
        </p:nvPicPr>
        <p:blipFill>
          <a:blip r:embed="rId2">
            <a:alphaModFix amt="40080"/>
            <a:extLst/>
          </a:blip>
          <a:stretch>
            <a:fillRect/>
          </a:stretch>
        </p:blipFill>
        <p:spPr>
          <a:xfrm>
            <a:off x="-457200" y="-636984"/>
            <a:ext cx="29059920" cy="18892495"/>
          </a:xfrm>
          <a:prstGeom prst="rect">
            <a:avLst/>
          </a:prstGeom>
          <a:ln w="12700">
            <a:miter lim="400000"/>
          </a:ln>
        </p:spPr>
      </p:pic>
      <p:sp>
        <p:nvSpPr>
          <p:cNvPr id="745" name="Rectangle 14"/>
          <p:cNvSpPr/>
          <p:nvPr/>
        </p:nvSpPr>
        <p:spPr>
          <a:xfrm>
            <a:off x="0" y="6303983"/>
            <a:ext cx="474616" cy="111763"/>
          </a:xfrm>
          <a:prstGeom prst="rect">
            <a:avLst/>
          </a:prstGeom>
          <a:solidFill>
            <a:schemeClr val="accent1"/>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6" name="Rectangle 15"/>
          <p:cNvSpPr/>
          <p:nvPr/>
        </p:nvSpPr>
        <p:spPr>
          <a:xfrm>
            <a:off x="0" y="6510241"/>
            <a:ext cx="474616" cy="111763"/>
          </a:xfrm>
          <a:prstGeom prst="rect">
            <a:avLst/>
          </a:prstGeom>
          <a:solidFill>
            <a:schemeClr val="accent2"/>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7" name="Rectangle 16"/>
          <p:cNvSpPr/>
          <p:nvPr/>
        </p:nvSpPr>
        <p:spPr>
          <a:xfrm>
            <a:off x="0" y="6716496"/>
            <a:ext cx="474616" cy="111763"/>
          </a:xfrm>
          <a:prstGeom prst="rect">
            <a:avLst/>
          </a:prstGeom>
          <a:solidFill>
            <a:schemeClr val="accent3"/>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748" name="Slide Number Placeholder 3"/>
          <p:cNvSpPr txBox="1">
            <a:spLocks noGrp="1"/>
          </p:cNvSpPr>
          <p:nvPr>
            <p:ph type="sldNum" sz="quarter" idx="4294967295"/>
          </p:nvPr>
        </p:nvSpPr>
        <p:spPr>
          <a:xfrm>
            <a:off x="902513" y="12905010"/>
            <a:ext cx="182217" cy="34562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A7A7A7"/>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A7A7A7"/>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8</a:t>
            </a:fld>
            <a:endParaRPr kumimoji="0" sz="2400" b="0" i="0" u="none" strike="noStrike" kern="0" cap="none" spc="0" normalizeH="0" baseline="0" noProof="0">
              <a:ln>
                <a:noFill/>
              </a:ln>
              <a:solidFill>
                <a:srgbClr val="A7A7A7"/>
              </a:solidFill>
              <a:effectLst/>
              <a:uLnTx/>
              <a:uFillTx/>
              <a:latin typeface="Arial"/>
              <a:cs typeface="Arial"/>
              <a:sym typeface="Arial"/>
            </a:endParaRPr>
          </a:p>
        </p:txBody>
      </p:sp>
      <p:sp>
        <p:nvSpPr>
          <p:cNvPr id="749" name="TextBox 4"/>
          <p:cNvSpPr txBox="1"/>
          <p:nvPr/>
        </p:nvSpPr>
        <p:spPr>
          <a:xfrm>
            <a:off x="1095487" y="12813570"/>
            <a:ext cx="2134463" cy="5285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8" tIns="91438" rIns="91438" bIns="91438" anchor="ctr">
            <a:spAutoFit/>
          </a:bodyPr>
          <a:lstStyle/>
          <a:p>
            <a:pPr marL="0" marR="0" lvl="0" indent="0" algn="l" defTabSz="1828800" rtl="0" eaLnBrk="1" fontAlgn="auto" latinLnBrk="0" hangingPunct="0">
              <a:lnSpc>
                <a:spcPct val="100000"/>
              </a:lnSpc>
              <a:spcBef>
                <a:spcPts val="0"/>
              </a:spcBef>
              <a:spcAft>
                <a:spcPts val="0"/>
              </a:spcAft>
              <a:buClrTx/>
              <a:buSzTx/>
              <a:buFontTx/>
              <a:buNone/>
              <a:tabLst/>
              <a:defRPr sz="2400">
                <a:solidFill>
                  <a:srgbClr val="A7A7A7"/>
                </a:solidFill>
                <a:latin typeface="Arial"/>
                <a:ea typeface="Arial"/>
                <a:cs typeface="Arial"/>
                <a:sym typeface="Arial"/>
              </a:defRPr>
            </a:pPr>
            <a:r>
              <a:rPr kumimoji="0" sz="2400" b="0" i="0" u="none" strike="noStrike" kern="0" cap="none" spc="0" normalizeH="0" baseline="0" noProof="0">
                <a:ln>
                  <a:noFill/>
                </a:ln>
                <a:solidFill>
                  <a:srgbClr val="A7A7A7"/>
                </a:solidFill>
                <a:effectLst/>
                <a:uLnTx/>
                <a:uFillTx/>
                <a:latin typeface="Arial"/>
                <a:cs typeface="Arial"/>
                <a:sym typeface="Arial"/>
              </a:rPr>
              <a:t>-</a:t>
            </a:r>
            <a:r>
              <a:rPr kumimoji="0" sz="2400" b="0" i="0" u="none" strike="noStrike" kern="0" cap="none" spc="200" normalizeH="0" baseline="0" noProof="0">
                <a:ln>
                  <a:noFill/>
                </a:ln>
                <a:solidFill>
                  <a:srgbClr val="A7A7A7"/>
                </a:solidFill>
                <a:effectLst/>
                <a:uLnTx/>
                <a:uFillTx/>
                <a:latin typeface="Arial"/>
                <a:cs typeface="Arial"/>
                <a:sym typeface="Arial"/>
              </a:rPr>
              <a:t> </a:t>
            </a:r>
            <a:r>
              <a:rPr kumimoji="0" sz="2400" b="0" i="0" u="none" strike="noStrike" kern="0" cap="none" spc="600" normalizeH="0" baseline="0" noProof="0">
                <a:ln>
                  <a:noFill/>
                </a:ln>
                <a:solidFill>
                  <a:srgbClr val="A7A7A7"/>
                </a:solidFill>
                <a:effectLst/>
                <a:uLnTx/>
                <a:uFillTx/>
                <a:latin typeface="Arial"/>
                <a:cs typeface="Arial"/>
                <a:sym typeface="Arial"/>
              </a:rPr>
              <a:t>MAZARS</a:t>
            </a:r>
          </a:p>
        </p:txBody>
      </p:sp>
      <p:sp>
        <p:nvSpPr>
          <p:cNvPr id="2" name="Rectangle 1">
            <a:extLst>
              <a:ext uri="{FF2B5EF4-FFF2-40B4-BE49-F238E27FC236}">
                <a16:creationId xmlns:a16="http://schemas.microsoft.com/office/drawing/2014/main" id="{FE003B9C-F935-4949-8100-DB6E99DC43F9}"/>
              </a:ext>
            </a:extLst>
          </p:cNvPr>
          <p:cNvSpPr/>
          <p:nvPr/>
        </p:nvSpPr>
        <p:spPr>
          <a:xfrm>
            <a:off x="573205" y="5254153"/>
            <a:ext cx="16486587" cy="2554545"/>
          </a:xfrm>
          <a:prstGeom prst="rect">
            <a:avLst/>
          </a:prstGeom>
        </p:spPr>
        <p:txBody>
          <a:bodyPr wrap="square">
            <a:spAutoFit/>
          </a:bodyPr>
          <a:lstStyle/>
          <a:p>
            <a:pPr marL="742950" marR="0" lvl="0" indent="-742950" algn="just" defTabSz="914400" rtl="0" eaLnBrk="1" fontAlgn="auto" latinLnBrk="0" hangingPunct="0">
              <a:lnSpc>
                <a:spcPct val="300000"/>
              </a:lnSpc>
              <a:spcBef>
                <a:spcPts val="0"/>
              </a:spcBef>
              <a:spcAft>
                <a:spcPts val="0"/>
              </a:spcAft>
              <a:buClrTx/>
              <a:buSzTx/>
              <a:buFont typeface="+mj-lt"/>
              <a:buAutoNum type="arabicPeriod" startAt="2"/>
              <a:tabLst/>
              <a:defRPr/>
            </a:pPr>
            <a:r>
              <a:rPr kumimoji="0" lang="en-IE" sz="4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alibri"/>
              </a:rPr>
              <a:t>Crisis Management: Preparing for a Recovery Period</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en-IE" sz="40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2869919760"/>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a14="http://schemas.microsoft.com/office/drawing/2010/main" xmlns:m="http://schemas.openxmlformats.org/officeDocument/2006/math"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 name="Slide Number Placeholder 3"/>
          <p:cNvSpPr txBox="1">
            <a:spLocks noGrp="1"/>
          </p:cNvSpPr>
          <p:nvPr>
            <p:ph type="sldNum" sz="quarter" idx="4294967295"/>
          </p:nvPr>
        </p:nvSpPr>
        <p:spPr>
          <a:xfrm>
            <a:off x="902513" y="12905010"/>
            <a:ext cx="182217" cy="34562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A7A7A7"/>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A7A7A7"/>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9</a:t>
            </a:fld>
            <a:endParaRPr kumimoji="0" sz="2400" b="0" i="0" u="none" strike="noStrike" kern="0" cap="none" spc="0" normalizeH="0" baseline="0" noProof="0">
              <a:ln>
                <a:noFill/>
              </a:ln>
              <a:solidFill>
                <a:srgbClr val="A7A7A7"/>
              </a:solidFill>
              <a:effectLst/>
              <a:uLnTx/>
              <a:uFillTx/>
              <a:latin typeface="Arial"/>
              <a:cs typeface="Arial"/>
              <a:sym typeface="Arial"/>
            </a:endParaRPr>
          </a:p>
        </p:txBody>
      </p:sp>
      <p:sp>
        <p:nvSpPr>
          <p:cNvPr id="749" name="TextBox 4"/>
          <p:cNvSpPr txBox="1"/>
          <p:nvPr/>
        </p:nvSpPr>
        <p:spPr>
          <a:xfrm>
            <a:off x="1095487" y="12813570"/>
            <a:ext cx="2134463" cy="5285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8" tIns="91438" rIns="91438" bIns="91438" anchor="ctr">
            <a:spAutoFit/>
          </a:bodyPr>
          <a:lstStyle/>
          <a:p>
            <a:pPr marL="0" marR="0" lvl="0" indent="0" algn="l" defTabSz="1828800" rtl="0" eaLnBrk="1" fontAlgn="auto" latinLnBrk="0" hangingPunct="0">
              <a:lnSpc>
                <a:spcPct val="100000"/>
              </a:lnSpc>
              <a:spcBef>
                <a:spcPts val="0"/>
              </a:spcBef>
              <a:spcAft>
                <a:spcPts val="0"/>
              </a:spcAft>
              <a:buClrTx/>
              <a:buSzTx/>
              <a:buFontTx/>
              <a:buNone/>
              <a:tabLst/>
              <a:defRPr sz="2400">
                <a:solidFill>
                  <a:srgbClr val="A7A7A7"/>
                </a:solidFill>
                <a:latin typeface="Arial"/>
                <a:ea typeface="Arial"/>
                <a:cs typeface="Arial"/>
                <a:sym typeface="Arial"/>
              </a:defRPr>
            </a:pPr>
            <a:r>
              <a:rPr kumimoji="0" sz="2400" b="0" i="0" u="none" strike="noStrike" kern="0" cap="none" spc="0" normalizeH="0" baseline="0" noProof="0">
                <a:ln>
                  <a:noFill/>
                </a:ln>
                <a:solidFill>
                  <a:srgbClr val="A7A7A7"/>
                </a:solidFill>
                <a:effectLst/>
                <a:uLnTx/>
                <a:uFillTx/>
                <a:latin typeface="Arial"/>
                <a:cs typeface="Arial"/>
                <a:sym typeface="Arial"/>
              </a:rPr>
              <a:t>-</a:t>
            </a:r>
            <a:r>
              <a:rPr kumimoji="0" sz="2400" b="0" i="0" u="none" strike="noStrike" kern="0" cap="none" spc="200" normalizeH="0" baseline="0" noProof="0">
                <a:ln>
                  <a:noFill/>
                </a:ln>
                <a:solidFill>
                  <a:srgbClr val="A7A7A7"/>
                </a:solidFill>
                <a:effectLst/>
                <a:uLnTx/>
                <a:uFillTx/>
                <a:latin typeface="Arial"/>
                <a:cs typeface="Arial"/>
                <a:sym typeface="Arial"/>
              </a:rPr>
              <a:t> </a:t>
            </a:r>
            <a:r>
              <a:rPr kumimoji="0" sz="2400" b="0" i="0" u="none" strike="noStrike" kern="0" cap="none" spc="600" normalizeH="0" baseline="0" noProof="0">
                <a:ln>
                  <a:noFill/>
                </a:ln>
                <a:solidFill>
                  <a:srgbClr val="A7A7A7"/>
                </a:solidFill>
                <a:effectLst/>
                <a:uLnTx/>
                <a:uFillTx/>
                <a:latin typeface="Arial"/>
                <a:cs typeface="Arial"/>
                <a:sym typeface="Arial"/>
              </a:rPr>
              <a:t>MAZARS</a:t>
            </a:r>
          </a:p>
        </p:txBody>
      </p:sp>
      <p:sp>
        <p:nvSpPr>
          <p:cNvPr id="14" name="Title 1">
            <a:extLst>
              <a:ext uri="{FF2B5EF4-FFF2-40B4-BE49-F238E27FC236}">
                <a16:creationId xmlns:a16="http://schemas.microsoft.com/office/drawing/2014/main" id="{D79F7AC8-6BD0-4C6D-B7B6-5F981E39D055}"/>
              </a:ext>
            </a:extLst>
          </p:cNvPr>
          <p:cNvSpPr txBox="1">
            <a:spLocks noGrp="1"/>
          </p:cNvSpPr>
          <p:nvPr>
            <p:ph type="title"/>
          </p:nvPr>
        </p:nvSpPr>
        <p:spPr>
          <a:xfrm>
            <a:off x="707597" y="240683"/>
            <a:ext cx="23473200" cy="1172734"/>
          </a:xfrm>
          <a:prstGeom prst="rect">
            <a:avLst/>
          </a:prstGeom>
        </p:spPr>
        <p:txBody>
          <a:bodyPr>
            <a:normAutofit/>
          </a:bodyPr>
          <a:lstStyle>
            <a:lvl1pPr>
              <a:defRPr>
                <a:solidFill>
                  <a:srgbClr val="000000"/>
                </a:solidFill>
              </a:defRPr>
            </a:lvl1pPr>
          </a:lstStyle>
          <a:p>
            <a:r>
              <a:rPr lang="en-IE" dirty="0">
                <a:solidFill>
                  <a:schemeClr val="tx1"/>
                </a:solidFill>
              </a:rPr>
              <a:t>Introduction: Economic Environment &amp; Outlook – THE CORE ECONOMIC PHASES</a:t>
            </a:r>
            <a:endParaRPr dirty="0"/>
          </a:p>
        </p:txBody>
      </p:sp>
      <p:sp>
        <p:nvSpPr>
          <p:cNvPr id="32" name="TextBox 31">
            <a:extLst>
              <a:ext uri="{FF2B5EF4-FFF2-40B4-BE49-F238E27FC236}">
                <a16:creationId xmlns:a16="http://schemas.microsoft.com/office/drawing/2014/main" id="{8A8158B6-F675-4F62-8DE9-673474FBFED7}"/>
              </a:ext>
            </a:extLst>
          </p:cNvPr>
          <p:cNvSpPr txBox="1"/>
          <p:nvPr/>
        </p:nvSpPr>
        <p:spPr>
          <a:xfrm>
            <a:off x="993621" y="1611746"/>
            <a:ext cx="11484403" cy="615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b="1" dirty="0">
                <a:solidFill>
                  <a:srgbClr val="002060"/>
                </a:solidFill>
                <a:latin typeface="Arial" panose="020B0604020202020204" pitchFamily="34" charset="0"/>
                <a:cs typeface="Arial" panose="020B0604020202020204" pitchFamily="34" charset="0"/>
              </a:rPr>
              <a:t>Outlook for business owners &amp; key questions</a:t>
            </a:r>
            <a:endParaRPr kumimoji="0" lang="en-IE" sz="2800" b="1" i="0" u="none" strike="noStrike" cap="none" spc="0" normalizeH="0" baseline="0" dirty="0">
              <a:ln>
                <a:noFill/>
              </a:ln>
              <a:solidFill>
                <a:srgbClr val="002060"/>
              </a:solidFill>
              <a:effectLst/>
              <a:uFillTx/>
              <a:latin typeface="Arial" panose="020B0604020202020204" pitchFamily="34" charset="0"/>
              <a:cs typeface="Arial" panose="020B0604020202020204" pitchFamily="34" charset="0"/>
              <a:sym typeface="Calibri"/>
            </a:endParaRPr>
          </a:p>
        </p:txBody>
      </p:sp>
      <p:sp>
        <p:nvSpPr>
          <p:cNvPr id="37" name="TextBox 36">
            <a:extLst>
              <a:ext uri="{FF2B5EF4-FFF2-40B4-BE49-F238E27FC236}">
                <a16:creationId xmlns:a16="http://schemas.microsoft.com/office/drawing/2014/main" id="{C8C7C212-7748-47D7-949A-E4F820631989}"/>
              </a:ext>
            </a:extLst>
          </p:cNvPr>
          <p:cNvSpPr txBox="1"/>
          <p:nvPr/>
        </p:nvSpPr>
        <p:spPr>
          <a:xfrm>
            <a:off x="1028506" y="9393202"/>
            <a:ext cx="18349366" cy="47089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457200" indent="-457200">
              <a:buClr>
                <a:srgbClr val="002060"/>
              </a:buClr>
              <a:buFont typeface="Wingdings" panose="05000000000000000000" pitchFamily="2" charset="2"/>
              <a:buChar char="§"/>
            </a:pPr>
            <a:r>
              <a:rPr lang="en-GB" sz="2600" dirty="0">
                <a:latin typeface="Arial" panose="020B0604020202020204" pitchFamily="34" charset="0"/>
                <a:cs typeface="Arial" panose="020B0604020202020204" pitchFamily="34" charset="0"/>
              </a:rPr>
              <a:t>How long will the phases last, and when could the suppression and recovery phases begin for my business?</a:t>
            </a:r>
          </a:p>
          <a:p>
            <a:pPr marL="457200" indent="-457200">
              <a:buClr>
                <a:srgbClr val="002060"/>
              </a:buClr>
              <a:buFont typeface="Wingdings" panose="05000000000000000000" pitchFamily="2" charset="2"/>
              <a:buChar char="§"/>
            </a:pPr>
            <a:endParaRPr lang="en-GB" sz="2600" dirty="0">
              <a:latin typeface="Arial" panose="020B0604020202020204" pitchFamily="34" charset="0"/>
              <a:cs typeface="Arial" panose="020B0604020202020204" pitchFamily="34" charset="0"/>
            </a:endParaRPr>
          </a:p>
          <a:p>
            <a:pPr marL="457200" indent="-457200">
              <a:buClr>
                <a:srgbClr val="002060"/>
              </a:buClr>
              <a:buFont typeface="Wingdings" panose="05000000000000000000" pitchFamily="2" charset="2"/>
              <a:buChar char="§"/>
            </a:pPr>
            <a:r>
              <a:rPr lang="en-GB" sz="2600" dirty="0">
                <a:latin typeface="Arial" panose="020B0604020202020204" pitchFamily="34" charset="0"/>
                <a:cs typeface="Arial" panose="020B0604020202020204" pitchFamily="34" charset="0"/>
              </a:rPr>
              <a:t>Is my business strong enough financially to sustain each phase?</a:t>
            </a:r>
          </a:p>
          <a:p>
            <a:pPr marL="457200" indent="-457200">
              <a:buClr>
                <a:srgbClr val="002060"/>
              </a:buClr>
              <a:buFont typeface="Wingdings" panose="05000000000000000000" pitchFamily="2" charset="2"/>
              <a:buChar char="§"/>
            </a:pPr>
            <a:endParaRPr lang="en-GB" sz="2600" dirty="0">
              <a:latin typeface="Arial" panose="020B0604020202020204" pitchFamily="34" charset="0"/>
              <a:cs typeface="Arial" panose="020B0604020202020204" pitchFamily="34" charset="0"/>
            </a:endParaRPr>
          </a:p>
          <a:p>
            <a:pPr marL="457200" indent="-457200">
              <a:buClr>
                <a:srgbClr val="002060"/>
              </a:buClr>
              <a:buFont typeface="Wingdings" panose="05000000000000000000" pitchFamily="2" charset="2"/>
              <a:buChar char="§"/>
            </a:pPr>
            <a:r>
              <a:rPr lang="en-GB" sz="2600" dirty="0">
                <a:latin typeface="Arial" panose="020B0604020202020204" pitchFamily="34" charset="0"/>
                <a:cs typeface="Arial" panose="020B0604020202020204" pitchFamily="34" charset="0"/>
              </a:rPr>
              <a:t>What will the restrictions during the coming phases look like and how will these restrictions impact my business?</a:t>
            </a:r>
          </a:p>
          <a:p>
            <a:pPr marL="457200" indent="-457200">
              <a:buClr>
                <a:srgbClr val="002060"/>
              </a:buClr>
              <a:buFont typeface="Wingdings" panose="05000000000000000000" pitchFamily="2" charset="2"/>
              <a:buChar char="§"/>
            </a:pPr>
            <a:endParaRPr lang="en-GB" sz="2600" dirty="0">
              <a:latin typeface="Arial" panose="020B0604020202020204" pitchFamily="34" charset="0"/>
              <a:cs typeface="Arial" panose="020B0604020202020204" pitchFamily="34" charset="0"/>
            </a:endParaRPr>
          </a:p>
          <a:p>
            <a:pPr marL="457200" indent="-457200">
              <a:buClr>
                <a:srgbClr val="002060"/>
              </a:buClr>
              <a:buFont typeface="Wingdings" panose="05000000000000000000" pitchFamily="2" charset="2"/>
              <a:buChar char="§"/>
            </a:pPr>
            <a:r>
              <a:rPr lang="en-GB" sz="2600" dirty="0">
                <a:latin typeface="Arial" panose="020B0604020202020204" pitchFamily="34" charset="0"/>
                <a:cs typeface="Arial" panose="020B0604020202020204" pitchFamily="34" charset="0"/>
              </a:rPr>
              <a:t>How can I protect my business and best prepare for the coming phases?</a:t>
            </a:r>
          </a:p>
          <a:p>
            <a:pPr>
              <a:buClr>
                <a:srgbClr val="002060"/>
              </a:buClr>
            </a:pPr>
            <a:endParaRPr lang="en-GB" dirty="0">
              <a:latin typeface="Arial" panose="020B0604020202020204" pitchFamily="34" charset="0"/>
              <a:cs typeface="Arial" panose="020B0604020202020204" pitchFamily="34" charset="0"/>
            </a:endParaRPr>
          </a:p>
          <a:p>
            <a:pPr>
              <a:buClr>
                <a:srgbClr val="002060"/>
              </a:buClr>
            </a:pPr>
            <a:r>
              <a:rPr lang="en-IE" dirty="0">
                <a:latin typeface="Arial" panose="020B0604020202020204" pitchFamily="34" charset="0"/>
                <a:cs typeface="Arial" panose="020B0604020202020204" pitchFamily="34" charset="0"/>
              </a:rPr>
              <a:t> </a:t>
            </a:r>
          </a:p>
          <a:p>
            <a:pPr marL="457200" lvl="4" indent="-457200">
              <a:buClr>
                <a:srgbClr val="002060"/>
              </a:buClr>
              <a:buFont typeface="Wingdings" panose="05000000000000000000" pitchFamily="2" charset="2"/>
              <a:buChar char="§"/>
            </a:pPr>
            <a:endParaRPr lang="en-IE" dirty="0">
              <a:latin typeface="Arial" panose="020B0604020202020204" pitchFamily="34" charset="0"/>
              <a:cs typeface="Arial" panose="020B0604020202020204" pitchFamily="34" charset="0"/>
            </a:endParaRPr>
          </a:p>
          <a:p>
            <a:pPr marL="457200" lvl="2" indent="-457200">
              <a:buClr>
                <a:srgbClr val="002060"/>
              </a:buClr>
              <a:buFont typeface="Wingdings" panose="05000000000000000000" pitchFamily="2" charset="2"/>
              <a:buChar char="§"/>
            </a:pPr>
            <a:endParaRPr lang="en-IE" dirty="0">
              <a:latin typeface="Arial" panose="020B0604020202020204" pitchFamily="34" charset="0"/>
              <a:cs typeface="Arial" panose="020B0604020202020204" pitchFamily="34" charset="0"/>
            </a:endParaRPr>
          </a:p>
        </p:txBody>
      </p:sp>
      <p:cxnSp>
        <p:nvCxnSpPr>
          <p:cNvPr id="62" name="Straight Connector 61">
            <a:extLst>
              <a:ext uri="{FF2B5EF4-FFF2-40B4-BE49-F238E27FC236}">
                <a16:creationId xmlns:a16="http://schemas.microsoft.com/office/drawing/2014/main" id="{61292805-D3FE-4F09-A959-8FED4323F1D5}"/>
              </a:ext>
            </a:extLst>
          </p:cNvPr>
          <p:cNvCxnSpPr>
            <a:cxnSpLocks/>
          </p:cNvCxnSpPr>
          <p:nvPr/>
        </p:nvCxnSpPr>
        <p:spPr>
          <a:xfrm>
            <a:off x="5599992" y="5511163"/>
            <a:ext cx="0" cy="945448"/>
          </a:xfrm>
          <a:prstGeom prst="line">
            <a:avLst/>
          </a:prstGeom>
          <a:noFill/>
          <a:ln w="38100" cap="flat">
            <a:solidFill>
              <a:srgbClr val="002060"/>
            </a:solidFill>
            <a:prstDash val="solid"/>
            <a:round/>
          </a:ln>
          <a:effectLst/>
          <a:sp3d/>
        </p:spPr>
        <p:style>
          <a:lnRef idx="0">
            <a:scrgbClr r="0" g="0" b="0"/>
          </a:lnRef>
          <a:fillRef idx="0">
            <a:scrgbClr r="0" g="0" b="0"/>
          </a:fillRef>
          <a:effectRef idx="0">
            <a:scrgbClr r="0" g="0" b="0"/>
          </a:effectRef>
          <a:fontRef idx="none"/>
        </p:style>
      </p:cxnSp>
      <p:sp>
        <p:nvSpPr>
          <p:cNvPr id="69" name="Arrow: Right 68">
            <a:extLst>
              <a:ext uri="{FF2B5EF4-FFF2-40B4-BE49-F238E27FC236}">
                <a16:creationId xmlns:a16="http://schemas.microsoft.com/office/drawing/2014/main" id="{F1C5766A-AA2F-46F4-ACF1-8EB726B984CE}"/>
              </a:ext>
            </a:extLst>
          </p:cNvPr>
          <p:cNvSpPr/>
          <p:nvPr/>
        </p:nvSpPr>
        <p:spPr>
          <a:xfrm>
            <a:off x="15790127" y="5358615"/>
            <a:ext cx="8593869" cy="1249228"/>
          </a:xfrm>
          <a:prstGeom prst="rightArrow">
            <a:avLst/>
          </a:prstGeom>
          <a:solidFill>
            <a:srgbClr val="F7D57F">
              <a:alpha val="40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2800" b="0" i="0" u="none" strike="noStrike" cap="none" spc="0" normalizeH="0" baseline="0">
              <a:ln>
                <a:noFill/>
              </a:ln>
              <a:solidFill>
                <a:srgbClr val="000000"/>
              </a:solidFill>
              <a:effectLst/>
              <a:uFillTx/>
              <a:latin typeface="+mn-lt"/>
              <a:ea typeface="+mn-ea"/>
              <a:cs typeface="+mn-cs"/>
              <a:sym typeface="Calibri"/>
            </a:endParaRPr>
          </a:p>
        </p:txBody>
      </p:sp>
      <p:cxnSp>
        <p:nvCxnSpPr>
          <p:cNvPr id="4" name="Straight Arrow Connector 3">
            <a:extLst>
              <a:ext uri="{FF2B5EF4-FFF2-40B4-BE49-F238E27FC236}">
                <a16:creationId xmlns:a16="http://schemas.microsoft.com/office/drawing/2014/main" id="{37888300-3005-458D-83FE-290C532D5017}"/>
              </a:ext>
            </a:extLst>
          </p:cNvPr>
          <p:cNvCxnSpPr>
            <a:cxnSpLocks/>
          </p:cNvCxnSpPr>
          <p:nvPr/>
        </p:nvCxnSpPr>
        <p:spPr>
          <a:xfrm>
            <a:off x="1192626" y="5949794"/>
            <a:ext cx="23191374" cy="0"/>
          </a:xfrm>
          <a:prstGeom prst="straightConnector1">
            <a:avLst/>
          </a:prstGeom>
          <a:noFill/>
          <a:ln w="38100" cap="flat">
            <a:solidFill>
              <a:srgbClr val="002060"/>
            </a:solidFill>
            <a:prstDash val="solid"/>
            <a:round/>
            <a:tailEnd type="triangle"/>
          </a:ln>
          <a:effectLst/>
          <a:sp3d/>
        </p:spPr>
        <p:style>
          <a:lnRef idx="0">
            <a:scrgbClr r="0" g="0" b="0"/>
          </a:lnRef>
          <a:fillRef idx="0">
            <a:scrgbClr r="0" g="0" b="0"/>
          </a:fillRef>
          <a:effectRef idx="0">
            <a:scrgbClr r="0" g="0" b="0"/>
          </a:effectRef>
          <a:fontRef idx="none"/>
        </p:style>
      </p:cxnSp>
      <p:sp>
        <p:nvSpPr>
          <p:cNvPr id="6" name="Rectangle 5">
            <a:extLst>
              <a:ext uri="{FF2B5EF4-FFF2-40B4-BE49-F238E27FC236}">
                <a16:creationId xmlns:a16="http://schemas.microsoft.com/office/drawing/2014/main" id="{1FAF4443-45CF-4798-B784-245E97A70E96}"/>
              </a:ext>
            </a:extLst>
          </p:cNvPr>
          <p:cNvSpPr/>
          <p:nvPr/>
        </p:nvSpPr>
        <p:spPr>
          <a:xfrm>
            <a:off x="1214932" y="5677132"/>
            <a:ext cx="899202" cy="594733"/>
          </a:xfrm>
          <a:prstGeom prst="rect">
            <a:avLst/>
          </a:prstGeom>
          <a:solidFill>
            <a:srgbClr val="F0AB00">
              <a:alpha val="69804"/>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2800" b="0" i="0" u="none" strike="noStrike" cap="none" spc="0" normalizeH="0" baseline="0">
              <a:ln>
                <a:noFill/>
              </a:ln>
              <a:solidFill>
                <a:srgbClr val="000000"/>
              </a:solidFill>
              <a:effectLst/>
              <a:uFillTx/>
              <a:latin typeface="+mn-lt"/>
              <a:ea typeface="+mn-ea"/>
              <a:cs typeface="+mn-cs"/>
              <a:sym typeface="Calibri"/>
            </a:endParaRPr>
          </a:p>
        </p:txBody>
      </p:sp>
      <p:sp>
        <p:nvSpPr>
          <p:cNvPr id="70" name="Rectangle 69">
            <a:extLst>
              <a:ext uri="{FF2B5EF4-FFF2-40B4-BE49-F238E27FC236}">
                <a16:creationId xmlns:a16="http://schemas.microsoft.com/office/drawing/2014/main" id="{7D5EB7D7-AA48-4547-8EE7-93B0CF738A05}"/>
              </a:ext>
            </a:extLst>
          </p:cNvPr>
          <p:cNvSpPr/>
          <p:nvPr/>
        </p:nvSpPr>
        <p:spPr>
          <a:xfrm>
            <a:off x="2117357" y="5692502"/>
            <a:ext cx="3461189" cy="594733"/>
          </a:xfrm>
          <a:prstGeom prst="rect">
            <a:avLst/>
          </a:prstGeom>
          <a:solidFill>
            <a:srgbClr val="AA272F">
              <a:alpha val="50196"/>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2800" b="0" i="0" u="none" strike="noStrike" cap="none" spc="0" normalizeH="0" baseline="0">
              <a:ln>
                <a:noFill/>
              </a:ln>
              <a:solidFill>
                <a:srgbClr val="000000"/>
              </a:solidFill>
              <a:effectLst/>
              <a:uFillTx/>
              <a:latin typeface="+mn-lt"/>
              <a:ea typeface="+mn-ea"/>
              <a:cs typeface="+mn-cs"/>
              <a:sym typeface="Calibri"/>
            </a:endParaRPr>
          </a:p>
        </p:txBody>
      </p:sp>
      <p:sp>
        <p:nvSpPr>
          <p:cNvPr id="71" name="Rectangle 70">
            <a:extLst>
              <a:ext uri="{FF2B5EF4-FFF2-40B4-BE49-F238E27FC236}">
                <a16:creationId xmlns:a16="http://schemas.microsoft.com/office/drawing/2014/main" id="{BC972CAF-5461-4B39-82D4-5D4BBFCC0DB3}"/>
              </a:ext>
            </a:extLst>
          </p:cNvPr>
          <p:cNvSpPr/>
          <p:nvPr/>
        </p:nvSpPr>
        <p:spPr>
          <a:xfrm>
            <a:off x="5621438" y="5677132"/>
            <a:ext cx="10076193" cy="594733"/>
          </a:xfrm>
          <a:prstGeom prst="rect">
            <a:avLst/>
          </a:prstGeom>
          <a:solidFill>
            <a:srgbClr val="E65A04">
              <a:alpha val="49804"/>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2800" b="0" i="0" u="none" strike="noStrike" cap="none" spc="0" normalizeH="0" baseline="0" dirty="0">
              <a:ln>
                <a:noFill/>
              </a:ln>
              <a:solidFill>
                <a:srgbClr val="000000"/>
              </a:solidFill>
              <a:effectLst/>
              <a:uFillTx/>
              <a:latin typeface="+mn-lt"/>
              <a:ea typeface="+mn-ea"/>
              <a:cs typeface="+mn-cs"/>
              <a:sym typeface="Calibri"/>
            </a:endParaRPr>
          </a:p>
        </p:txBody>
      </p:sp>
      <p:cxnSp>
        <p:nvCxnSpPr>
          <p:cNvPr id="11" name="Straight Connector 10">
            <a:extLst>
              <a:ext uri="{FF2B5EF4-FFF2-40B4-BE49-F238E27FC236}">
                <a16:creationId xmlns:a16="http://schemas.microsoft.com/office/drawing/2014/main" id="{A662B318-A912-43AB-B8D4-96FD8E0574CF}"/>
              </a:ext>
            </a:extLst>
          </p:cNvPr>
          <p:cNvCxnSpPr/>
          <p:nvPr/>
        </p:nvCxnSpPr>
        <p:spPr>
          <a:xfrm>
            <a:off x="1605783" y="6287235"/>
            <a:ext cx="0" cy="1100176"/>
          </a:xfrm>
          <a:prstGeom prst="line">
            <a:avLst/>
          </a:prstGeom>
          <a:noFill/>
          <a:ln w="25400" cap="flat">
            <a:solidFill>
              <a:srgbClr val="002060"/>
            </a:solidFill>
            <a:prstDash val="solid"/>
            <a:round/>
          </a:ln>
          <a:effectLst/>
          <a:sp3d/>
        </p:spPr>
        <p:style>
          <a:lnRef idx="0">
            <a:scrgbClr r="0" g="0" b="0"/>
          </a:lnRef>
          <a:fillRef idx="0">
            <a:scrgbClr r="0" g="0" b="0"/>
          </a:fillRef>
          <a:effectRef idx="0">
            <a:scrgbClr r="0" g="0" b="0"/>
          </a:effectRef>
          <a:fontRef idx="none"/>
        </p:style>
      </p:cxnSp>
      <p:cxnSp>
        <p:nvCxnSpPr>
          <p:cNvPr id="73" name="Straight Connector 72">
            <a:extLst>
              <a:ext uri="{FF2B5EF4-FFF2-40B4-BE49-F238E27FC236}">
                <a16:creationId xmlns:a16="http://schemas.microsoft.com/office/drawing/2014/main" id="{4E8341CD-F546-49CF-A837-A370E26904F2}"/>
              </a:ext>
            </a:extLst>
          </p:cNvPr>
          <p:cNvCxnSpPr/>
          <p:nvPr/>
        </p:nvCxnSpPr>
        <p:spPr>
          <a:xfrm>
            <a:off x="4216244" y="6335225"/>
            <a:ext cx="0" cy="1100176"/>
          </a:xfrm>
          <a:prstGeom prst="line">
            <a:avLst/>
          </a:prstGeom>
          <a:noFill/>
          <a:ln w="25400" cap="flat">
            <a:solidFill>
              <a:srgbClr val="002060"/>
            </a:solidFill>
            <a:prstDash val="solid"/>
            <a:round/>
          </a:ln>
          <a:effectLst/>
          <a:sp3d/>
        </p:spPr>
        <p:style>
          <a:lnRef idx="0">
            <a:scrgbClr r="0" g="0" b="0"/>
          </a:lnRef>
          <a:fillRef idx="0">
            <a:scrgbClr r="0" g="0" b="0"/>
          </a:fillRef>
          <a:effectRef idx="0">
            <a:scrgbClr r="0" g="0" b="0"/>
          </a:effectRef>
          <a:fontRef idx="none"/>
        </p:style>
      </p:cxnSp>
      <p:cxnSp>
        <p:nvCxnSpPr>
          <p:cNvPr id="74" name="Straight Connector 73">
            <a:extLst>
              <a:ext uri="{FF2B5EF4-FFF2-40B4-BE49-F238E27FC236}">
                <a16:creationId xmlns:a16="http://schemas.microsoft.com/office/drawing/2014/main" id="{E6C2A877-5F9D-4727-83F0-EBBD19A0D5A5}"/>
              </a:ext>
            </a:extLst>
          </p:cNvPr>
          <p:cNvCxnSpPr/>
          <p:nvPr/>
        </p:nvCxnSpPr>
        <p:spPr>
          <a:xfrm>
            <a:off x="10519322" y="6304819"/>
            <a:ext cx="0" cy="1100176"/>
          </a:xfrm>
          <a:prstGeom prst="line">
            <a:avLst/>
          </a:prstGeom>
          <a:noFill/>
          <a:ln w="25400" cap="flat">
            <a:solidFill>
              <a:srgbClr val="002060"/>
            </a:solidFill>
            <a:prstDash val="solid"/>
            <a:round/>
          </a:ln>
          <a:effectLst/>
          <a:sp3d/>
        </p:spPr>
        <p:style>
          <a:lnRef idx="0">
            <a:scrgbClr r="0" g="0" b="0"/>
          </a:lnRef>
          <a:fillRef idx="0">
            <a:scrgbClr r="0" g="0" b="0"/>
          </a:fillRef>
          <a:effectRef idx="0">
            <a:scrgbClr r="0" g="0" b="0"/>
          </a:effectRef>
          <a:fontRef idx="none"/>
        </p:style>
      </p:cxnSp>
      <p:cxnSp>
        <p:nvCxnSpPr>
          <p:cNvPr id="75" name="Straight Connector 74">
            <a:extLst>
              <a:ext uri="{FF2B5EF4-FFF2-40B4-BE49-F238E27FC236}">
                <a16:creationId xmlns:a16="http://schemas.microsoft.com/office/drawing/2014/main" id="{2299F8FD-67D0-404E-B749-8EBE3A45FDB2}"/>
              </a:ext>
            </a:extLst>
          </p:cNvPr>
          <p:cNvCxnSpPr/>
          <p:nvPr/>
        </p:nvCxnSpPr>
        <p:spPr>
          <a:xfrm>
            <a:off x="20083348" y="6304819"/>
            <a:ext cx="0" cy="1100176"/>
          </a:xfrm>
          <a:prstGeom prst="line">
            <a:avLst/>
          </a:prstGeom>
          <a:noFill/>
          <a:ln w="25400" cap="flat">
            <a:solidFill>
              <a:srgbClr val="002060"/>
            </a:solidFill>
            <a:prstDash val="solid"/>
            <a:round/>
          </a:ln>
          <a:effectLst/>
          <a:sp3d/>
        </p:spPr>
        <p:style>
          <a:lnRef idx="0">
            <a:scrgbClr r="0" g="0" b="0"/>
          </a:lnRef>
          <a:fillRef idx="0">
            <a:scrgbClr r="0" g="0" b="0"/>
          </a:fillRef>
          <a:effectRef idx="0">
            <a:scrgbClr r="0" g="0" b="0"/>
          </a:effectRef>
          <a:fontRef idx="none"/>
        </p:style>
      </p:cxnSp>
      <p:sp>
        <p:nvSpPr>
          <p:cNvPr id="13" name="Rectangle: Rounded Corners 12">
            <a:extLst>
              <a:ext uri="{FF2B5EF4-FFF2-40B4-BE49-F238E27FC236}">
                <a16:creationId xmlns:a16="http://schemas.microsoft.com/office/drawing/2014/main" id="{F7CEB7F1-6944-4CC2-9BC6-D10E5954956C}"/>
              </a:ext>
            </a:extLst>
          </p:cNvPr>
          <p:cNvSpPr/>
          <p:nvPr/>
        </p:nvSpPr>
        <p:spPr>
          <a:xfrm>
            <a:off x="387664" y="7427297"/>
            <a:ext cx="2363118" cy="1060333"/>
          </a:xfrm>
          <a:prstGeom prst="roundRect">
            <a:avLst/>
          </a:prstGeom>
          <a:noFill/>
          <a:ln w="25400" cap="flat">
            <a:solidFill>
              <a:srgbClr val="14355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2800" b="0" i="0" u="none" strike="noStrike" cap="none" spc="0" normalizeH="0" baseline="0">
              <a:ln>
                <a:noFill/>
              </a:ln>
              <a:solidFill>
                <a:srgbClr val="000000"/>
              </a:solidFill>
              <a:effectLst/>
              <a:uFillTx/>
              <a:latin typeface="+mn-lt"/>
              <a:ea typeface="+mn-ea"/>
              <a:cs typeface="+mn-cs"/>
              <a:sym typeface="Calibri"/>
            </a:endParaRPr>
          </a:p>
        </p:txBody>
      </p:sp>
      <p:sp>
        <p:nvSpPr>
          <p:cNvPr id="76" name="Rectangle: Rounded Corners 75">
            <a:extLst>
              <a:ext uri="{FF2B5EF4-FFF2-40B4-BE49-F238E27FC236}">
                <a16:creationId xmlns:a16="http://schemas.microsoft.com/office/drawing/2014/main" id="{15A88BF5-2C22-43C0-A926-9ADDD7A66644}"/>
              </a:ext>
            </a:extLst>
          </p:cNvPr>
          <p:cNvSpPr/>
          <p:nvPr/>
        </p:nvSpPr>
        <p:spPr>
          <a:xfrm>
            <a:off x="2895005" y="7455603"/>
            <a:ext cx="3461194" cy="1060333"/>
          </a:xfrm>
          <a:prstGeom prst="roundRect">
            <a:avLst/>
          </a:prstGeom>
          <a:noFill/>
          <a:ln w="25400" cap="flat">
            <a:solidFill>
              <a:srgbClr val="14355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2800" b="0" i="0" u="none" strike="noStrike" cap="none" spc="0" normalizeH="0" baseline="0">
              <a:ln>
                <a:noFill/>
              </a:ln>
              <a:solidFill>
                <a:srgbClr val="000000"/>
              </a:solidFill>
              <a:effectLst/>
              <a:uFillTx/>
              <a:latin typeface="+mn-lt"/>
              <a:ea typeface="+mn-ea"/>
              <a:cs typeface="+mn-cs"/>
              <a:sym typeface="Calibri"/>
            </a:endParaRPr>
          </a:p>
        </p:txBody>
      </p:sp>
      <p:sp>
        <p:nvSpPr>
          <p:cNvPr id="77" name="Rectangle: Rounded Corners 76">
            <a:extLst>
              <a:ext uri="{FF2B5EF4-FFF2-40B4-BE49-F238E27FC236}">
                <a16:creationId xmlns:a16="http://schemas.microsoft.com/office/drawing/2014/main" id="{B1504F7C-A64F-4D3A-8B37-8EB9417AFDC5}"/>
              </a:ext>
            </a:extLst>
          </p:cNvPr>
          <p:cNvSpPr/>
          <p:nvPr/>
        </p:nvSpPr>
        <p:spPr>
          <a:xfrm>
            <a:off x="7961975" y="7484596"/>
            <a:ext cx="5196465" cy="1060333"/>
          </a:xfrm>
          <a:prstGeom prst="roundRect">
            <a:avLst/>
          </a:prstGeom>
          <a:noFill/>
          <a:ln w="25400" cap="flat">
            <a:solidFill>
              <a:srgbClr val="14355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2800" b="0" i="0" u="none" strike="noStrike" cap="none" spc="0" normalizeH="0" baseline="0">
              <a:ln>
                <a:noFill/>
              </a:ln>
              <a:solidFill>
                <a:srgbClr val="000000"/>
              </a:solidFill>
              <a:effectLst/>
              <a:uFillTx/>
              <a:latin typeface="+mn-lt"/>
              <a:ea typeface="+mn-ea"/>
              <a:cs typeface="+mn-cs"/>
              <a:sym typeface="Calibri"/>
            </a:endParaRPr>
          </a:p>
        </p:txBody>
      </p:sp>
      <p:sp>
        <p:nvSpPr>
          <p:cNvPr id="78" name="Rectangle: Rounded Corners 77">
            <a:extLst>
              <a:ext uri="{FF2B5EF4-FFF2-40B4-BE49-F238E27FC236}">
                <a16:creationId xmlns:a16="http://schemas.microsoft.com/office/drawing/2014/main" id="{138FF9B5-AAF8-44D1-BB60-81E5E1F9031E}"/>
              </a:ext>
            </a:extLst>
          </p:cNvPr>
          <p:cNvSpPr/>
          <p:nvPr/>
        </p:nvSpPr>
        <p:spPr>
          <a:xfrm>
            <a:off x="17514850" y="7457403"/>
            <a:ext cx="5196443" cy="1060333"/>
          </a:xfrm>
          <a:prstGeom prst="roundRect">
            <a:avLst/>
          </a:prstGeom>
          <a:noFill/>
          <a:ln w="25400" cap="flat">
            <a:solidFill>
              <a:srgbClr val="14355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2800" b="0" i="0" u="none" strike="noStrike" cap="none" spc="0" normalizeH="0" baseline="0">
              <a:ln>
                <a:noFill/>
              </a:ln>
              <a:solidFill>
                <a:srgbClr val="000000"/>
              </a:solidFill>
              <a:effectLst/>
              <a:uFillTx/>
              <a:latin typeface="+mn-lt"/>
              <a:ea typeface="+mn-ea"/>
              <a:cs typeface="+mn-cs"/>
              <a:sym typeface="Calibri"/>
            </a:endParaRPr>
          </a:p>
        </p:txBody>
      </p:sp>
      <p:sp>
        <p:nvSpPr>
          <p:cNvPr id="79" name="TextBox 78">
            <a:extLst>
              <a:ext uri="{FF2B5EF4-FFF2-40B4-BE49-F238E27FC236}">
                <a16:creationId xmlns:a16="http://schemas.microsoft.com/office/drawing/2014/main" id="{005327C9-768A-4858-A621-26F39DD58A3D}"/>
              </a:ext>
            </a:extLst>
          </p:cNvPr>
          <p:cNvSpPr txBox="1"/>
          <p:nvPr/>
        </p:nvSpPr>
        <p:spPr>
          <a:xfrm>
            <a:off x="423349" y="7435401"/>
            <a:ext cx="2327437" cy="553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Lead-in Phase</a:t>
            </a:r>
            <a:endParaRPr kumimoji="0" lang="en-IE" sz="24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
        <p:nvSpPr>
          <p:cNvPr id="80" name="TextBox 79">
            <a:extLst>
              <a:ext uri="{FF2B5EF4-FFF2-40B4-BE49-F238E27FC236}">
                <a16:creationId xmlns:a16="http://schemas.microsoft.com/office/drawing/2014/main" id="{502E16EF-7E0A-479D-AA92-F3E6477A5436}"/>
              </a:ext>
            </a:extLst>
          </p:cNvPr>
          <p:cNvSpPr txBox="1"/>
          <p:nvPr/>
        </p:nvSpPr>
        <p:spPr>
          <a:xfrm>
            <a:off x="3335000" y="7427297"/>
            <a:ext cx="2327437" cy="553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Acute Phase</a:t>
            </a:r>
            <a:endParaRPr kumimoji="0" lang="en-IE" sz="24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
        <p:nvSpPr>
          <p:cNvPr id="81" name="TextBox 80">
            <a:extLst>
              <a:ext uri="{FF2B5EF4-FFF2-40B4-BE49-F238E27FC236}">
                <a16:creationId xmlns:a16="http://schemas.microsoft.com/office/drawing/2014/main" id="{4101FA41-D53C-401B-A849-E46D630BB5E1}"/>
              </a:ext>
            </a:extLst>
          </p:cNvPr>
          <p:cNvSpPr txBox="1"/>
          <p:nvPr/>
        </p:nvSpPr>
        <p:spPr>
          <a:xfrm>
            <a:off x="8585413" y="7422204"/>
            <a:ext cx="4216105" cy="553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sz="2400" b="1" dirty="0">
                <a:latin typeface="Arial" panose="020B0604020202020204" pitchFamily="34" charset="0"/>
                <a:cs typeface="Arial" panose="020B0604020202020204" pitchFamily="34" charset="0"/>
              </a:rPr>
              <a:t>Suppression</a:t>
            </a:r>
            <a:r>
              <a:rPr kumimoji="0" lang="en-GB" sz="24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 Phase</a:t>
            </a:r>
            <a:endParaRPr kumimoji="0" lang="en-IE" sz="24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
        <p:nvSpPr>
          <p:cNvPr id="82" name="TextBox 81">
            <a:extLst>
              <a:ext uri="{FF2B5EF4-FFF2-40B4-BE49-F238E27FC236}">
                <a16:creationId xmlns:a16="http://schemas.microsoft.com/office/drawing/2014/main" id="{DFE42E3C-4327-4A76-AF40-1B0DCAB329BD}"/>
              </a:ext>
            </a:extLst>
          </p:cNvPr>
          <p:cNvSpPr txBox="1"/>
          <p:nvPr/>
        </p:nvSpPr>
        <p:spPr>
          <a:xfrm>
            <a:off x="18145356" y="7415785"/>
            <a:ext cx="4216105" cy="553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sz="2400" b="1" dirty="0">
                <a:latin typeface="Arial" panose="020B0604020202020204" pitchFamily="34" charset="0"/>
                <a:cs typeface="Arial" panose="020B0604020202020204" pitchFamily="34" charset="0"/>
              </a:rPr>
              <a:t>Recovery</a:t>
            </a:r>
            <a:r>
              <a:rPr kumimoji="0" lang="en-GB" sz="24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 Phase</a:t>
            </a:r>
            <a:endParaRPr kumimoji="0" lang="en-IE" sz="24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
        <p:nvSpPr>
          <p:cNvPr id="18" name="TextBox 17">
            <a:extLst>
              <a:ext uri="{FF2B5EF4-FFF2-40B4-BE49-F238E27FC236}">
                <a16:creationId xmlns:a16="http://schemas.microsoft.com/office/drawing/2014/main" id="{1B8909C4-DEDF-4EF7-9720-F64E30997D14}"/>
              </a:ext>
            </a:extLst>
          </p:cNvPr>
          <p:cNvSpPr txBox="1"/>
          <p:nvPr/>
        </p:nvSpPr>
        <p:spPr>
          <a:xfrm>
            <a:off x="542845" y="7948357"/>
            <a:ext cx="2207941" cy="430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6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Typically 1 – 2 weeks</a:t>
            </a:r>
            <a:endParaRPr kumimoji="0" lang="en-IE" sz="16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
        <p:nvSpPr>
          <p:cNvPr id="83" name="TextBox 82">
            <a:extLst>
              <a:ext uri="{FF2B5EF4-FFF2-40B4-BE49-F238E27FC236}">
                <a16:creationId xmlns:a16="http://schemas.microsoft.com/office/drawing/2014/main" id="{82050239-6686-4804-AF97-5DF982EB5E50}"/>
              </a:ext>
            </a:extLst>
          </p:cNvPr>
          <p:cNvSpPr txBox="1"/>
          <p:nvPr/>
        </p:nvSpPr>
        <p:spPr>
          <a:xfrm>
            <a:off x="3461684" y="7948356"/>
            <a:ext cx="2739334" cy="430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6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Typically 10 – 12 weeks</a:t>
            </a:r>
            <a:endParaRPr kumimoji="0" lang="en-IE" sz="16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
        <p:nvSpPr>
          <p:cNvPr id="84" name="TextBox 83">
            <a:extLst>
              <a:ext uri="{FF2B5EF4-FFF2-40B4-BE49-F238E27FC236}">
                <a16:creationId xmlns:a16="http://schemas.microsoft.com/office/drawing/2014/main" id="{E9B98552-1278-4719-A674-20C7F9C91536}"/>
              </a:ext>
            </a:extLst>
          </p:cNvPr>
          <p:cNvSpPr txBox="1"/>
          <p:nvPr/>
        </p:nvSpPr>
        <p:spPr>
          <a:xfrm>
            <a:off x="9530667" y="7927469"/>
            <a:ext cx="3270851" cy="430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6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Typically 9 – 12 months</a:t>
            </a:r>
            <a:endParaRPr kumimoji="0" lang="en-IE" sz="16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cxnSp>
        <p:nvCxnSpPr>
          <p:cNvPr id="87" name="Straight Connector 86">
            <a:extLst>
              <a:ext uri="{FF2B5EF4-FFF2-40B4-BE49-F238E27FC236}">
                <a16:creationId xmlns:a16="http://schemas.microsoft.com/office/drawing/2014/main" id="{37CAF211-0268-46FE-AA63-355188B56338}"/>
              </a:ext>
            </a:extLst>
          </p:cNvPr>
          <p:cNvCxnSpPr>
            <a:cxnSpLocks/>
          </p:cNvCxnSpPr>
          <p:nvPr/>
        </p:nvCxnSpPr>
        <p:spPr>
          <a:xfrm>
            <a:off x="2140416" y="5523128"/>
            <a:ext cx="0" cy="933483"/>
          </a:xfrm>
          <a:prstGeom prst="line">
            <a:avLst/>
          </a:prstGeom>
          <a:noFill/>
          <a:ln w="38100" cap="flat">
            <a:solidFill>
              <a:srgbClr val="002060"/>
            </a:solidFill>
            <a:prstDash val="solid"/>
            <a:round/>
          </a:ln>
          <a:effectLst/>
          <a:sp3d/>
        </p:spPr>
        <p:style>
          <a:lnRef idx="0">
            <a:scrgbClr r="0" g="0" b="0"/>
          </a:lnRef>
          <a:fillRef idx="0">
            <a:scrgbClr r="0" g="0" b="0"/>
          </a:fillRef>
          <a:effectRef idx="0">
            <a:scrgbClr r="0" g="0" b="0"/>
          </a:effectRef>
          <a:fontRef idx="none"/>
        </p:style>
      </p:cxnSp>
      <p:cxnSp>
        <p:nvCxnSpPr>
          <p:cNvPr id="89" name="Straight Connector 88">
            <a:extLst>
              <a:ext uri="{FF2B5EF4-FFF2-40B4-BE49-F238E27FC236}">
                <a16:creationId xmlns:a16="http://schemas.microsoft.com/office/drawing/2014/main" id="{62105A13-DB0F-4944-9584-8043E9E052C3}"/>
              </a:ext>
            </a:extLst>
          </p:cNvPr>
          <p:cNvCxnSpPr>
            <a:cxnSpLocks/>
          </p:cNvCxnSpPr>
          <p:nvPr/>
        </p:nvCxnSpPr>
        <p:spPr>
          <a:xfrm>
            <a:off x="1192626" y="5496061"/>
            <a:ext cx="0" cy="933483"/>
          </a:xfrm>
          <a:prstGeom prst="line">
            <a:avLst/>
          </a:prstGeom>
          <a:noFill/>
          <a:ln w="38100" cap="flat">
            <a:solidFill>
              <a:srgbClr val="002060"/>
            </a:solidFill>
            <a:prstDash val="solid"/>
            <a:round/>
          </a:ln>
          <a:effectLst/>
          <a:sp3d/>
        </p:spPr>
        <p:style>
          <a:lnRef idx="0">
            <a:scrgbClr r="0" g="0" b="0"/>
          </a:lnRef>
          <a:fillRef idx="0">
            <a:scrgbClr r="0" g="0" b="0"/>
          </a:fillRef>
          <a:effectRef idx="0">
            <a:scrgbClr r="0" g="0" b="0"/>
          </a:effectRef>
          <a:fontRef idx="none"/>
        </p:style>
      </p:cxnSp>
      <p:cxnSp>
        <p:nvCxnSpPr>
          <p:cNvPr id="92" name="Straight Connector 91">
            <a:extLst>
              <a:ext uri="{FF2B5EF4-FFF2-40B4-BE49-F238E27FC236}">
                <a16:creationId xmlns:a16="http://schemas.microsoft.com/office/drawing/2014/main" id="{E44700D5-CA28-4CFF-87BC-3A078F8D2810}"/>
              </a:ext>
            </a:extLst>
          </p:cNvPr>
          <p:cNvCxnSpPr>
            <a:cxnSpLocks/>
          </p:cNvCxnSpPr>
          <p:nvPr/>
        </p:nvCxnSpPr>
        <p:spPr>
          <a:xfrm>
            <a:off x="15743881" y="5523128"/>
            <a:ext cx="0" cy="945448"/>
          </a:xfrm>
          <a:prstGeom prst="line">
            <a:avLst/>
          </a:prstGeom>
          <a:noFill/>
          <a:ln w="38100" cap="flat">
            <a:solidFill>
              <a:srgbClr val="002060"/>
            </a:solidFill>
            <a:prstDash val="solid"/>
            <a:round/>
          </a:ln>
          <a:effectLst/>
          <a:sp3d/>
        </p:spPr>
        <p:style>
          <a:lnRef idx="0">
            <a:scrgbClr r="0" g="0" b="0"/>
          </a:lnRef>
          <a:fillRef idx="0">
            <a:scrgbClr r="0" g="0" b="0"/>
          </a:fillRef>
          <a:effectRef idx="0">
            <a:scrgbClr r="0" g="0" b="0"/>
          </a:effectRef>
          <a:fontRef idx="none"/>
        </p:style>
      </p:cxnSp>
      <p:sp>
        <p:nvSpPr>
          <p:cNvPr id="93" name="TextBox 92">
            <a:extLst>
              <a:ext uri="{FF2B5EF4-FFF2-40B4-BE49-F238E27FC236}">
                <a16:creationId xmlns:a16="http://schemas.microsoft.com/office/drawing/2014/main" id="{F1B39167-60A3-452A-B02A-DC668B6EF3DC}"/>
              </a:ext>
            </a:extLst>
          </p:cNvPr>
          <p:cNvSpPr txBox="1"/>
          <p:nvPr/>
        </p:nvSpPr>
        <p:spPr>
          <a:xfrm>
            <a:off x="19056966" y="7990306"/>
            <a:ext cx="3270851" cy="430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6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Typically 2 – 3 years</a:t>
            </a:r>
            <a:endParaRPr kumimoji="0" lang="en-IE" sz="16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
        <p:nvSpPr>
          <p:cNvPr id="95" name="Rectangle 14">
            <a:extLst>
              <a:ext uri="{FF2B5EF4-FFF2-40B4-BE49-F238E27FC236}">
                <a16:creationId xmlns:a16="http://schemas.microsoft.com/office/drawing/2014/main" id="{82902B58-C022-43AE-875A-652D07B1DCF4}"/>
              </a:ext>
            </a:extLst>
          </p:cNvPr>
          <p:cNvSpPr/>
          <p:nvPr/>
        </p:nvSpPr>
        <p:spPr>
          <a:xfrm>
            <a:off x="0" y="500346"/>
            <a:ext cx="474616" cy="111763"/>
          </a:xfrm>
          <a:prstGeom prst="rect">
            <a:avLst/>
          </a:prstGeom>
          <a:solidFill>
            <a:schemeClr val="accent1"/>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96" name="Rectangle 15">
            <a:extLst>
              <a:ext uri="{FF2B5EF4-FFF2-40B4-BE49-F238E27FC236}">
                <a16:creationId xmlns:a16="http://schemas.microsoft.com/office/drawing/2014/main" id="{F59E7D2C-872E-430F-9A36-086C7B9B6745}"/>
              </a:ext>
            </a:extLst>
          </p:cNvPr>
          <p:cNvSpPr/>
          <p:nvPr/>
        </p:nvSpPr>
        <p:spPr>
          <a:xfrm>
            <a:off x="0" y="706604"/>
            <a:ext cx="474616" cy="111763"/>
          </a:xfrm>
          <a:prstGeom prst="rect">
            <a:avLst/>
          </a:prstGeom>
          <a:solidFill>
            <a:schemeClr val="accent2"/>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97" name="Rectangle 16">
            <a:extLst>
              <a:ext uri="{FF2B5EF4-FFF2-40B4-BE49-F238E27FC236}">
                <a16:creationId xmlns:a16="http://schemas.microsoft.com/office/drawing/2014/main" id="{ADFE0C56-9A3A-41D2-888E-D041F4538CA2}"/>
              </a:ext>
            </a:extLst>
          </p:cNvPr>
          <p:cNvSpPr/>
          <p:nvPr/>
        </p:nvSpPr>
        <p:spPr>
          <a:xfrm>
            <a:off x="0" y="912859"/>
            <a:ext cx="474616" cy="111763"/>
          </a:xfrm>
          <a:prstGeom prst="rect">
            <a:avLst/>
          </a:prstGeom>
          <a:solidFill>
            <a:schemeClr val="accent3"/>
          </a:solidFill>
          <a:ln w="12700">
            <a:miter lim="400000"/>
          </a:ln>
        </p:spPr>
        <p:txBody>
          <a:bodyPr lIns="91438" tIns="91438" rIns="91438" bIns="91438" anchor="ctr"/>
          <a:lstStyle/>
          <a:p>
            <a:pPr marL="0" marR="0" lvl="0" indent="0" algn="ctr" defTabSz="914400" rtl="0" eaLnBrk="1" fontAlgn="auto" latinLnBrk="0" hangingPunct="0">
              <a:lnSpc>
                <a:spcPct val="100000"/>
              </a:lnSpc>
              <a:spcBef>
                <a:spcPts val="0"/>
              </a:spcBef>
              <a:spcAft>
                <a:spcPts val="0"/>
              </a:spcAft>
              <a:buClrTx/>
              <a:buSzTx/>
              <a:buFontTx/>
              <a:buNone/>
              <a:tabLst/>
              <a:defRPr sz="2200">
                <a:solidFill>
                  <a:srgbClr val="FFFFFF"/>
                </a:solidFill>
                <a:latin typeface="Arial"/>
                <a:ea typeface="Arial"/>
                <a:cs typeface="Arial"/>
                <a:sym typeface="Arial"/>
              </a:defRPr>
            </a:pPr>
            <a:endParaRPr kumimoji="0" sz="2200" b="0" i="0" u="none" strike="noStrike" kern="0" cap="none" spc="0" normalizeH="0" baseline="0" noProof="0">
              <a:ln>
                <a:noFill/>
              </a:ln>
              <a:solidFill>
                <a:srgbClr val="FFFFFF"/>
              </a:solidFill>
              <a:effectLst/>
              <a:uLnTx/>
              <a:uFillTx/>
              <a:latin typeface="Arial"/>
              <a:cs typeface="Arial"/>
              <a:sym typeface="Arial"/>
            </a:endParaRPr>
          </a:p>
        </p:txBody>
      </p:sp>
      <p:sp>
        <p:nvSpPr>
          <p:cNvPr id="98" name="TextBox 97">
            <a:extLst>
              <a:ext uri="{FF2B5EF4-FFF2-40B4-BE49-F238E27FC236}">
                <a16:creationId xmlns:a16="http://schemas.microsoft.com/office/drawing/2014/main" id="{C2E2AF81-FEBF-4AE8-9B7D-25E3A4AB411E}"/>
              </a:ext>
            </a:extLst>
          </p:cNvPr>
          <p:cNvSpPr txBox="1"/>
          <p:nvPr/>
        </p:nvSpPr>
        <p:spPr>
          <a:xfrm>
            <a:off x="8093929" y="4820631"/>
            <a:ext cx="8196142" cy="553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sz="2400" b="1" dirty="0">
                <a:latin typeface="Arial" panose="020B0604020202020204" pitchFamily="34" charset="0"/>
                <a:cs typeface="Arial" panose="020B0604020202020204" pitchFamily="34" charset="0"/>
              </a:rPr>
              <a:t>Key Economic Phases of the Crisis</a:t>
            </a:r>
            <a:endParaRPr kumimoji="0" lang="en-IE" sz="24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
        <p:nvSpPr>
          <p:cNvPr id="2" name="Right Brace 1">
            <a:extLst>
              <a:ext uri="{FF2B5EF4-FFF2-40B4-BE49-F238E27FC236}">
                <a16:creationId xmlns:a16="http://schemas.microsoft.com/office/drawing/2014/main" id="{C8AFE5DC-1800-45B3-B01C-B211969296F5}"/>
              </a:ext>
            </a:extLst>
          </p:cNvPr>
          <p:cNvSpPr/>
          <p:nvPr/>
        </p:nvSpPr>
        <p:spPr>
          <a:xfrm rot="16200000">
            <a:off x="4831007" y="4242830"/>
            <a:ext cx="1413174" cy="1326774"/>
          </a:xfrm>
          <a:prstGeom prst="rightBrace">
            <a:avLst>
              <a:gd name="adj1" fmla="val 8333"/>
              <a:gd name="adj2" fmla="val 50000"/>
            </a:avLst>
          </a:prstGeom>
          <a:noFill/>
          <a:ln w="25400"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IE" sz="1800" b="0" i="0" u="none" strike="noStrike" cap="none" spc="0" normalizeH="0" baseline="0">
              <a:ln>
                <a:noFill/>
              </a:ln>
              <a:solidFill>
                <a:srgbClr val="000000"/>
              </a:solidFill>
              <a:effectLst/>
              <a:uFillTx/>
            </a:endParaRPr>
          </a:p>
        </p:txBody>
      </p:sp>
      <p:sp>
        <p:nvSpPr>
          <p:cNvPr id="3" name="TextBox 2">
            <a:extLst>
              <a:ext uri="{FF2B5EF4-FFF2-40B4-BE49-F238E27FC236}">
                <a16:creationId xmlns:a16="http://schemas.microsoft.com/office/drawing/2014/main" id="{DAC66CE3-DD60-47EC-85F7-BD2F94D23C32}"/>
              </a:ext>
            </a:extLst>
          </p:cNvPr>
          <p:cNvSpPr txBox="1"/>
          <p:nvPr/>
        </p:nvSpPr>
        <p:spPr>
          <a:xfrm>
            <a:off x="3331722" y="3285489"/>
            <a:ext cx="7057638" cy="6155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5 Phased Approach - Ireland</a:t>
            </a:r>
            <a:endParaRPr kumimoji="0" lang="en-IE" sz="2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506091960"/>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a14="http://schemas.microsoft.com/office/drawing/2010/main" xmlns:m="http://schemas.openxmlformats.org/officeDocument/2006/math" xmlns="">
      <p:transition spd="slow">
        <p:fade/>
      </p:transition>
    </mc:Fallback>
  </mc:AlternateContent>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AA272F"/>
      </a:accent1>
      <a:accent2>
        <a:srgbClr val="F0AB00"/>
      </a:accent2>
      <a:accent3>
        <a:srgbClr val="003478"/>
      </a:accent3>
      <a:accent4>
        <a:srgbClr val="5C88DA"/>
      </a:accent4>
      <a:accent5>
        <a:srgbClr val="9D968D"/>
      </a:accent5>
      <a:accent6>
        <a:srgbClr val="6D207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91438" tIns="91438" rIns="91438" bIns="9143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8" tIns="91438" rIns="91438" bIns="9143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hème Office">
  <a:themeElements>
    <a:clrScheme name="Mazars - Colours">
      <a:dk1>
        <a:srgbClr val="000000"/>
      </a:dk1>
      <a:lt1>
        <a:srgbClr val="FFFFFF"/>
      </a:lt1>
      <a:dk2>
        <a:srgbClr val="757070"/>
      </a:dk2>
      <a:lt2>
        <a:srgbClr val="E7E6E6"/>
      </a:lt2>
      <a:accent1>
        <a:srgbClr val="AA272F"/>
      </a:accent1>
      <a:accent2>
        <a:srgbClr val="F0AB00"/>
      </a:accent2>
      <a:accent3>
        <a:srgbClr val="003478"/>
      </a:accent3>
      <a:accent4>
        <a:srgbClr val="5C88DA"/>
      </a:accent4>
      <a:accent5>
        <a:srgbClr val="9D968D"/>
      </a:accent5>
      <a:accent6>
        <a:srgbClr val="6D2077"/>
      </a:accent6>
      <a:hlink>
        <a:srgbClr val="DC7463"/>
      </a:hlink>
      <a:folHlink>
        <a:srgbClr val="C4D600"/>
      </a:folHlink>
    </a:clrScheme>
    <a:fontScheme name="Custom 5">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sz="11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zars-PowerPoint-Template-empty" id="{4F433460-FFC3-4E40-8109-BBC1B51EBBC2}" vid="{2677EB89-C02E-4F9A-B768-B33B5F30745C}"/>
    </a:ext>
  </a:extLst>
</a:theme>
</file>

<file path=ppt/theme/theme3.xml><?xml version="1.0" encoding="utf-8"?>
<a:theme xmlns:a="http://schemas.openxmlformats.org/drawingml/2006/main" name="1_Office Theme">
  <a:themeElements>
    <a:clrScheme name="Custom 3">
      <a:dk1>
        <a:srgbClr val="000000"/>
      </a:dk1>
      <a:lt1>
        <a:srgbClr val="FFFFFF"/>
      </a:lt1>
      <a:dk2>
        <a:srgbClr val="757070"/>
      </a:dk2>
      <a:lt2>
        <a:srgbClr val="E7E6E6"/>
      </a:lt2>
      <a:accent1>
        <a:srgbClr val="990000"/>
      </a:accent1>
      <a:accent2>
        <a:srgbClr val="FF9900"/>
      </a:accent2>
      <a:accent3>
        <a:srgbClr val="003366"/>
      </a:accent3>
      <a:accent4>
        <a:srgbClr val="6681C0"/>
      </a:accent4>
      <a:accent5>
        <a:srgbClr val="AA9C8F"/>
      </a:accent5>
      <a:accent6>
        <a:srgbClr val="6F508D"/>
      </a:accent6>
      <a:hlink>
        <a:srgbClr val="DC7463"/>
      </a:hlink>
      <a:folHlink>
        <a:srgbClr val="C4D600"/>
      </a:folHlink>
    </a:clrScheme>
    <a:fontScheme name="Custom 5">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sz="11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AA272F"/>
      </a:accent1>
      <a:accent2>
        <a:srgbClr val="F0AB00"/>
      </a:accent2>
      <a:accent3>
        <a:srgbClr val="003478"/>
      </a:accent3>
      <a:accent4>
        <a:srgbClr val="5C88DA"/>
      </a:accent4>
      <a:accent5>
        <a:srgbClr val="9D968D"/>
      </a:accent5>
      <a:accent6>
        <a:srgbClr val="6D207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91438" tIns="91438" rIns="91438" bIns="9143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8" tIns="91438" rIns="91438" bIns="9143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3420</TotalTime>
  <Words>3586</Words>
  <Application>Microsoft Office PowerPoint</Application>
  <PresentationFormat>Custom</PresentationFormat>
  <Paragraphs>627</Paragraphs>
  <Slides>38</Slides>
  <Notes>13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38</vt:i4>
      </vt:variant>
    </vt:vector>
  </HeadingPairs>
  <TitlesOfParts>
    <vt:vector size="49" baseType="lpstr">
      <vt:lpstr>Arial</vt:lpstr>
      <vt:lpstr>Arial Narrow</vt:lpstr>
      <vt:lpstr>Arial Regular</vt:lpstr>
      <vt:lpstr>Calibri</vt:lpstr>
      <vt:lpstr>Karla-Bold</vt:lpstr>
      <vt:lpstr>Lato</vt:lpstr>
      <vt:lpstr>PlayfairDisplay-Italic</vt:lpstr>
      <vt:lpstr>Wingdings</vt:lpstr>
      <vt:lpstr>Office Theme</vt:lpstr>
      <vt:lpstr>Thème Office</vt:lpstr>
      <vt:lpstr>1_Office Theme</vt:lpstr>
      <vt:lpstr>Preparing for Recovery and Financial Sustainability </vt:lpstr>
      <vt:lpstr>Preparing for Recovery &amp; Financial Sustainability</vt:lpstr>
      <vt:lpstr>PowerPoint Presentation</vt:lpstr>
      <vt:lpstr>PowerPoint Presentation</vt:lpstr>
      <vt:lpstr>PowerPoint Presentation</vt:lpstr>
      <vt:lpstr>Introduction: Economic Environment &amp; Outlook - CONSUMER SENTIMENT AND SPEND in Ireland</vt:lpstr>
      <vt:lpstr>Introduction: Economic Environment &amp; Outlook – AFFECTED SECTORS</vt:lpstr>
      <vt:lpstr>PowerPoint Presentation</vt:lpstr>
      <vt:lpstr>Introduction: Economic Environment &amp; Outlook – THE CORE ECONOMIC PHASES</vt:lpstr>
      <vt:lpstr>CRISIS MANAGEMENT: PREPARING FOR A RECOVERY PERIOD </vt:lpstr>
      <vt:lpstr>PowerPoint Presentation</vt:lpstr>
      <vt:lpstr>PowerPoint Presentation</vt:lpstr>
      <vt:lpstr>PowerPoint Presentation</vt:lpstr>
      <vt:lpstr>Crisis MANAGEMENT: PREPARING FOR A RECOVERY PERIOD</vt:lpstr>
      <vt:lpstr>Crisis MANAGEMENT: PREPARING FOR A RECOVERY PERIOD</vt:lpstr>
      <vt:lpstr>Crisis MANAGEMENT: PREPARING FOR A RECOVERY PERIOD – decision tree</vt:lpstr>
      <vt:lpstr>PowerPoint Presentation</vt:lpstr>
      <vt:lpstr>Crisis MANAGEMENT: PREPARING FOR A RECOVERY PERIOD</vt:lpstr>
      <vt:lpstr>Crisis MANAGEMENT: PREPARING FOR A RECOVERY PERIOD</vt:lpstr>
      <vt:lpstr>PowerPoint Presentation</vt:lpstr>
      <vt:lpstr>PowerPoint Presentation</vt:lpstr>
      <vt:lpstr>COVID-19</vt:lpstr>
      <vt:lpstr> </vt:lpstr>
      <vt:lpstr>Unprecedented economic Landscape</vt:lpstr>
      <vt:lpstr> </vt:lpstr>
      <vt:lpstr>Restructuring Options</vt:lpstr>
      <vt:lpstr> </vt:lpstr>
      <vt:lpstr>What Is Examinership ?</vt:lpstr>
      <vt:lpstr>Requirements FOR A Successful Application</vt:lpstr>
      <vt:lpstr>What Can Examinership Address ?</vt:lpstr>
      <vt:lpstr>Other Considerations</vt:lpstr>
      <vt:lpstr>WHO Can petition to put a company into examinership</vt:lpstr>
      <vt:lpstr>The Process</vt:lpstr>
      <vt:lpstr>Independent Experts Report</vt:lpstr>
      <vt:lpstr>Role Of Examiner</vt:lpstr>
      <vt:lpstr>Creditors in Examinership</vt:lpstr>
      <vt:lpstr>Trading in Examinership</vt:lpstr>
      <vt:lpstr>For more information  please contact Emer or Tom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Mazars Business &amp; Financial Sustainability programme</dc:title>
  <dc:creator>Lydia Ging</dc:creator>
  <cp:lastModifiedBy>Brendan Kerrigan</cp:lastModifiedBy>
  <cp:revision>169</cp:revision>
  <dcterms:modified xsi:type="dcterms:W3CDTF">2020-06-15T11:46:42Z</dcterms:modified>
</cp:coreProperties>
</file>